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20" r:id="rId2"/>
    <p:sldId id="537" r:id="rId3"/>
    <p:sldId id="444" r:id="rId4"/>
    <p:sldId id="546" r:id="rId5"/>
    <p:sldId id="545" r:id="rId6"/>
    <p:sldId id="433" r:id="rId7"/>
    <p:sldId id="448" r:id="rId8"/>
    <p:sldId id="541" r:id="rId9"/>
    <p:sldId id="547" r:id="rId10"/>
    <p:sldId id="521" r:id="rId11"/>
    <p:sldId id="524" r:id="rId12"/>
    <p:sldId id="523" r:id="rId13"/>
    <p:sldId id="432" r:id="rId14"/>
    <p:sldId id="436" r:id="rId15"/>
    <p:sldId id="526" r:id="rId16"/>
    <p:sldId id="538" r:id="rId17"/>
    <p:sldId id="528" r:id="rId18"/>
    <p:sldId id="544" r:id="rId19"/>
    <p:sldId id="527" r:id="rId20"/>
    <p:sldId id="532" r:id="rId21"/>
    <p:sldId id="536" r:id="rId22"/>
    <p:sldId id="539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">
          <p15:clr>
            <a:srgbClr val="A4A3A4"/>
          </p15:clr>
        </p15:guide>
        <p15:guide id="2" orient="horz" pos="2835" userDrawn="1">
          <p15:clr>
            <a:srgbClr val="A4A3A4"/>
          </p15:clr>
        </p15:guide>
        <p15:guide id="3" orient="horz" pos="864">
          <p15:clr>
            <a:srgbClr val="A4A3A4"/>
          </p15:clr>
        </p15:guide>
        <p15:guide id="4" pos="5472">
          <p15:clr>
            <a:srgbClr val="A4A3A4"/>
          </p15:clr>
        </p15:guide>
        <p15:guide id="5" pos="2937">
          <p15:clr>
            <a:srgbClr val="A4A3A4"/>
          </p15:clr>
        </p15:guide>
        <p15:guide id="6" pos="288">
          <p15:clr>
            <a:srgbClr val="A4A3A4"/>
          </p15:clr>
        </p15:guide>
        <p15:guide id="7" pos="2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rnkamp, Bjoern" initials="BB" lastIdx="1" clrIdx="0">
    <p:extLst>
      <p:ext uri="{19B8F6BF-5375-455C-9EA6-DF929625EA0E}">
        <p15:presenceInfo xmlns:p15="http://schemas.microsoft.com/office/powerpoint/2012/main" userId="S::BORNKBJ3@novartis.net::dc7b7834-3940-4eb5-8203-b79cad3d8aa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760"/>
    <a:srgbClr val="FF0000"/>
    <a:srgbClr val="9ABFDC"/>
    <a:srgbClr val="529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5780E6-A8F4-46B0-B82D-9E7F56C639EF}">
  <a:tblStyle styleId="{1C5780E6-A8F4-46B0-B82D-9E7F56C639EF}" styleName="Novartis Table">
    <a:wholeTbl>
      <a:tcTxStyle>
        <a:fontRef idx="minor"/>
        <a:srgbClr val="000000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rgbClr val="646464"/>
              </a:solidFill>
            </a:ln>
          </a:top>
          <a:bottom>
            <a:ln w="6350">
              <a:solidFill>
                <a:srgbClr val="646464"/>
              </a:solidFill>
            </a:ln>
          </a:bottom>
          <a:insideH>
            <a:ln w="6350">
              <a:solidFill>
                <a:srgbClr val="646464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Style>
        <a:tcBdr/>
        <a:fill>
          <a:noFill/>
        </a:fill>
      </a:tcStyle>
    </a:band2H>
    <a:band1V>
      <a:tcStyle>
        <a:tcBdr/>
        <a:fill>
          <a:noFill/>
        </a:fill>
      </a:tcStyle>
    </a:band1V>
    <a:band2V>
      <a:tcStyle>
        <a:tcBdr/>
        <a:fill>
          <a:noFill/>
        </a:fill>
      </a:tcStyle>
    </a:band2V>
    <a:lastCol>
      <a:tcTxStyle b="on">
        <a:fontRef idx="minor"/>
        <a:srgbClr val="000000"/>
      </a:tcTxStyle>
      <a:tcStyle>
        <a:tcBdr/>
      </a:tcStyle>
    </a:lastCol>
    <a:firstCol>
      <a:tcTxStyle b="on">
        <a:fontRef idx="minor"/>
        <a:srgbClr val="000000"/>
      </a:tcTxStyle>
      <a:tcStyle>
        <a:tcBdr/>
      </a:tcStyle>
    </a:firstCol>
    <a:lastRow>
      <a:tcTxStyle b="on">
        <a:fontRef idx="minor"/>
        <a:srgbClr val="000000"/>
      </a:tcTxStyle>
      <a:tcStyle>
        <a:tcBdr>
          <a:top>
            <a:ln w="19050">
              <a:solidFill>
                <a:srgbClr val="000000"/>
              </a:solidFill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>
        <a:fontRef idx="minor"/>
        <a:srgbClr val="0460A9"/>
      </a:tcTxStyle>
      <a:tcStyle>
        <a:tcBdr>
          <a:top>
            <a:ln>
              <a:noFill/>
            </a:ln>
          </a:top>
          <a:bottom>
            <a:ln w="19050">
              <a:solidFill>
                <a:srgbClr val="0460A9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126"/>
  </p:normalViewPr>
  <p:slideViewPr>
    <p:cSldViewPr showGuides="1">
      <p:cViewPr varScale="1">
        <p:scale>
          <a:sx n="140" d="100"/>
          <a:sy n="140" d="100"/>
        </p:scale>
        <p:origin x="672" y="120"/>
      </p:cViewPr>
      <p:guideLst>
        <p:guide orient="horz" pos="214"/>
        <p:guide orient="horz" pos="2835"/>
        <p:guide orient="horz" pos="864"/>
        <p:guide pos="5472"/>
        <p:guide pos="2937"/>
        <p:guide pos="288"/>
        <p:guide pos="2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65" d="100"/>
          <a:sy n="165" d="100"/>
        </p:scale>
        <p:origin x="4104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rnkamp, Bjoern" userId="dc7b7834-3940-4eb5-8203-b79cad3d8aad" providerId="ADAL" clId="{EAEA6B86-1A70-4B6C-AB7E-2F068E98E37B}"/>
    <pc:docChg chg="undo custSel addSld modSld">
      <pc:chgData name="Bornkamp, Bjoern" userId="dc7b7834-3940-4eb5-8203-b79cad3d8aad" providerId="ADAL" clId="{EAEA6B86-1A70-4B6C-AB7E-2F068E98E37B}" dt="2022-06-07T08:00:53.146" v="1146" actId="20577"/>
      <pc:docMkLst>
        <pc:docMk/>
      </pc:docMkLst>
      <pc:sldChg chg="modSp mod">
        <pc:chgData name="Bornkamp, Bjoern" userId="dc7b7834-3940-4eb5-8203-b79cad3d8aad" providerId="ADAL" clId="{EAEA6B86-1A70-4B6C-AB7E-2F068E98E37B}" dt="2022-06-07T06:31:58.994" v="425" actId="6549"/>
        <pc:sldMkLst>
          <pc:docMk/>
          <pc:sldMk cId="391943920" sldId="420"/>
        </pc:sldMkLst>
        <pc:spChg chg="mod">
          <ac:chgData name="Bornkamp, Bjoern" userId="dc7b7834-3940-4eb5-8203-b79cad3d8aad" providerId="ADAL" clId="{EAEA6B86-1A70-4B6C-AB7E-2F068E98E37B}" dt="2022-06-07T06:31:58.994" v="425" actId="6549"/>
          <ac:spMkLst>
            <pc:docMk/>
            <pc:sldMk cId="391943920" sldId="420"/>
            <ac:spMk id="4" creationId="{00000000-0000-0000-0000-000000000000}"/>
          </ac:spMkLst>
        </pc:spChg>
      </pc:sldChg>
      <pc:sldChg chg="addSp delSp modSp mod addCm delCm">
        <pc:chgData name="Bornkamp, Bjoern" userId="dc7b7834-3940-4eb5-8203-b79cad3d8aad" providerId="ADAL" clId="{EAEA6B86-1A70-4B6C-AB7E-2F068E98E37B}" dt="2022-06-07T07:09:33.779" v="1079" actId="1076"/>
        <pc:sldMkLst>
          <pc:docMk/>
          <pc:sldMk cId="3461235512" sldId="433"/>
        </pc:sldMkLst>
        <pc:spChg chg="add del mod">
          <ac:chgData name="Bornkamp, Bjoern" userId="dc7b7834-3940-4eb5-8203-b79cad3d8aad" providerId="ADAL" clId="{EAEA6B86-1A70-4B6C-AB7E-2F068E98E37B}" dt="2022-06-07T07:09:25.306" v="1077" actId="478"/>
          <ac:spMkLst>
            <pc:docMk/>
            <pc:sldMk cId="3461235512" sldId="433"/>
            <ac:spMk id="3" creationId="{2C301538-2B91-4DBA-84DA-EB4FF97B9B5E}"/>
          </ac:spMkLst>
        </pc:spChg>
        <pc:spChg chg="mod">
          <ac:chgData name="Bornkamp, Bjoern" userId="dc7b7834-3940-4eb5-8203-b79cad3d8aad" providerId="ADAL" clId="{EAEA6B86-1A70-4B6C-AB7E-2F068E98E37B}" dt="2022-06-07T07:09:33.779" v="1079" actId="1076"/>
          <ac:spMkLst>
            <pc:docMk/>
            <pc:sldMk cId="3461235512" sldId="433"/>
            <ac:spMk id="7" creationId="{6F0EE838-9ED8-4CC3-9E81-21404964C2E5}"/>
          </ac:spMkLst>
        </pc:spChg>
        <pc:spChg chg="mod">
          <ac:chgData name="Bornkamp, Bjoern" userId="dc7b7834-3940-4eb5-8203-b79cad3d8aad" providerId="ADAL" clId="{EAEA6B86-1A70-4B6C-AB7E-2F068E98E37B}" dt="2022-06-07T07:09:33.779" v="1079" actId="1076"/>
          <ac:spMkLst>
            <pc:docMk/>
            <pc:sldMk cId="3461235512" sldId="433"/>
            <ac:spMk id="8" creationId="{AE69F69C-5A01-4C1C-BF53-968CDA43F01A}"/>
          </ac:spMkLst>
        </pc:spChg>
        <pc:spChg chg="mod">
          <ac:chgData name="Bornkamp, Bjoern" userId="dc7b7834-3940-4eb5-8203-b79cad3d8aad" providerId="ADAL" clId="{EAEA6B86-1A70-4B6C-AB7E-2F068E98E37B}" dt="2022-06-07T07:09:33.779" v="1079" actId="1076"/>
          <ac:spMkLst>
            <pc:docMk/>
            <pc:sldMk cId="3461235512" sldId="433"/>
            <ac:spMk id="9" creationId="{69FCAB7E-30BB-4728-B9B8-1E0024C304F7}"/>
          </ac:spMkLst>
        </pc:spChg>
        <pc:spChg chg="mod">
          <ac:chgData name="Bornkamp, Bjoern" userId="dc7b7834-3940-4eb5-8203-b79cad3d8aad" providerId="ADAL" clId="{EAEA6B86-1A70-4B6C-AB7E-2F068E98E37B}" dt="2022-06-07T07:09:33.779" v="1079" actId="1076"/>
          <ac:spMkLst>
            <pc:docMk/>
            <pc:sldMk cId="3461235512" sldId="433"/>
            <ac:spMk id="10" creationId="{541E826E-6430-490C-85D8-ADC0662AB119}"/>
          </ac:spMkLst>
        </pc:spChg>
        <pc:spChg chg="mod">
          <ac:chgData name="Bornkamp, Bjoern" userId="dc7b7834-3940-4eb5-8203-b79cad3d8aad" providerId="ADAL" clId="{EAEA6B86-1A70-4B6C-AB7E-2F068E98E37B}" dt="2022-06-07T07:09:33.779" v="1079" actId="1076"/>
          <ac:spMkLst>
            <pc:docMk/>
            <pc:sldMk cId="3461235512" sldId="433"/>
            <ac:spMk id="11" creationId="{F4A30909-614B-4E76-AD44-641D4EA0A317}"/>
          </ac:spMkLst>
        </pc:spChg>
        <pc:spChg chg="mod">
          <ac:chgData name="Bornkamp, Bjoern" userId="dc7b7834-3940-4eb5-8203-b79cad3d8aad" providerId="ADAL" clId="{EAEA6B86-1A70-4B6C-AB7E-2F068E98E37B}" dt="2022-06-07T07:09:33.779" v="1079" actId="1076"/>
          <ac:spMkLst>
            <pc:docMk/>
            <pc:sldMk cId="3461235512" sldId="433"/>
            <ac:spMk id="12" creationId="{D086215D-A015-4E24-AF2E-4D19DDE079EB}"/>
          </ac:spMkLst>
        </pc:spChg>
        <pc:spChg chg="mod">
          <ac:chgData name="Bornkamp, Bjoern" userId="dc7b7834-3940-4eb5-8203-b79cad3d8aad" providerId="ADAL" clId="{EAEA6B86-1A70-4B6C-AB7E-2F068E98E37B}" dt="2022-06-07T07:09:33.779" v="1079" actId="1076"/>
          <ac:spMkLst>
            <pc:docMk/>
            <pc:sldMk cId="3461235512" sldId="433"/>
            <ac:spMk id="13" creationId="{E18AE5AF-8734-4946-811A-3170D4DA1DE2}"/>
          </ac:spMkLst>
        </pc:spChg>
        <pc:spChg chg="mod">
          <ac:chgData name="Bornkamp, Bjoern" userId="dc7b7834-3940-4eb5-8203-b79cad3d8aad" providerId="ADAL" clId="{EAEA6B86-1A70-4B6C-AB7E-2F068E98E37B}" dt="2022-06-07T07:09:33.779" v="1079" actId="1076"/>
          <ac:spMkLst>
            <pc:docMk/>
            <pc:sldMk cId="3461235512" sldId="433"/>
            <ac:spMk id="14" creationId="{90BF4D1A-1851-4534-AA87-F275EC612E6C}"/>
          </ac:spMkLst>
        </pc:spChg>
        <pc:spChg chg="mod">
          <ac:chgData name="Bornkamp, Bjoern" userId="dc7b7834-3940-4eb5-8203-b79cad3d8aad" providerId="ADAL" clId="{EAEA6B86-1A70-4B6C-AB7E-2F068E98E37B}" dt="2022-06-07T07:09:33.779" v="1079" actId="1076"/>
          <ac:spMkLst>
            <pc:docMk/>
            <pc:sldMk cId="3461235512" sldId="433"/>
            <ac:spMk id="15" creationId="{9CC954CC-8148-4552-8715-611A4DA82E9A}"/>
          </ac:spMkLst>
        </pc:spChg>
        <pc:spChg chg="mod">
          <ac:chgData name="Bornkamp, Bjoern" userId="dc7b7834-3940-4eb5-8203-b79cad3d8aad" providerId="ADAL" clId="{EAEA6B86-1A70-4B6C-AB7E-2F068E98E37B}" dt="2022-06-07T07:09:33.779" v="1079" actId="1076"/>
          <ac:spMkLst>
            <pc:docMk/>
            <pc:sldMk cId="3461235512" sldId="433"/>
            <ac:spMk id="16" creationId="{4190FA83-BE53-4D60-B1E1-7F5B79C0F3F5}"/>
          </ac:spMkLst>
        </pc:spChg>
        <pc:spChg chg="mod">
          <ac:chgData name="Bornkamp, Bjoern" userId="dc7b7834-3940-4eb5-8203-b79cad3d8aad" providerId="ADAL" clId="{EAEA6B86-1A70-4B6C-AB7E-2F068E98E37B}" dt="2022-06-07T07:09:33.779" v="1079" actId="1076"/>
          <ac:spMkLst>
            <pc:docMk/>
            <pc:sldMk cId="3461235512" sldId="433"/>
            <ac:spMk id="19" creationId="{6627E1A2-2D4E-45BA-8999-60B85D3AF04D}"/>
          </ac:spMkLst>
        </pc:spChg>
        <pc:spChg chg="mod">
          <ac:chgData name="Bornkamp, Bjoern" userId="dc7b7834-3940-4eb5-8203-b79cad3d8aad" providerId="ADAL" clId="{EAEA6B86-1A70-4B6C-AB7E-2F068E98E37B}" dt="2022-06-07T07:09:33.779" v="1079" actId="1076"/>
          <ac:spMkLst>
            <pc:docMk/>
            <pc:sldMk cId="3461235512" sldId="433"/>
            <ac:spMk id="20" creationId="{28287DE4-57E6-4022-BE88-AD6CF7736F1D}"/>
          </ac:spMkLst>
        </pc:spChg>
        <pc:spChg chg="mod">
          <ac:chgData name="Bornkamp, Bjoern" userId="dc7b7834-3940-4eb5-8203-b79cad3d8aad" providerId="ADAL" clId="{EAEA6B86-1A70-4B6C-AB7E-2F068E98E37B}" dt="2022-06-07T07:09:33.779" v="1079" actId="1076"/>
          <ac:spMkLst>
            <pc:docMk/>
            <pc:sldMk cId="3461235512" sldId="433"/>
            <ac:spMk id="23" creationId="{2E688E5B-8DD8-4713-B32A-A25C03601676}"/>
          </ac:spMkLst>
        </pc:spChg>
        <pc:spChg chg="mod">
          <ac:chgData name="Bornkamp, Bjoern" userId="dc7b7834-3940-4eb5-8203-b79cad3d8aad" providerId="ADAL" clId="{EAEA6B86-1A70-4B6C-AB7E-2F068E98E37B}" dt="2022-06-07T07:09:33.779" v="1079" actId="1076"/>
          <ac:spMkLst>
            <pc:docMk/>
            <pc:sldMk cId="3461235512" sldId="433"/>
            <ac:spMk id="24" creationId="{FCE1E10C-91B6-438A-A5BB-F30939582C0E}"/>
          </ac:spMkLst>
        </pc:spChg>
        <pc:spChg chg="add del mod">
          <ac:chgData name="Bornkamp, Bjoern" userId="dc7b7834-3940-4eb5-8203-b79cad3d8aad" providerId="ADAL" clId="{EAEA6B86-1A70-4B6C-AB7E-2F068E98E37B}" dt="2022-06-07T07:09:26.620" v="1078" actId="478"/>
          <ac:spMkLst>
            <pc:docMk/>
            <pc:sldMk cId="3461235512" sldId="433"/>
            <ac:spMk id="25" creationId="{2D00AD6A-889B-432E-B848-FA32B0352495}"/>
          </ac:spMkLst>
        </pc:spChg>
        <pc:picChg chg="mod">
          <ac:chgData name="Bornkamp, Bjoern" userId="dc7b7834-3940-4eb5-8203-b79cad3d8aad" providerId="ADAL" clId="{EAEA6B86-1A70-4B6C-AB7E-2F068E98E37B}" dt="2022-06-07T07:09:33.779" v="1079" actId="1076"/>
          <ac:picMkLst>
            <pc:docMk/>
            <pc:sldMk cId="3461235512" sldId="433"/>
            <ac:picMk id="17" creationId="{2B430709-D5CA-418D-A6F0-3D0157D868DA}"/>
          </ac:picMkLst>
        </pc:picChg>
        <pc:cxnChg chg="mod">
          <ac:chgData name="Bornkamp, Bjoern" userId="dc7b7834-3940-4eb5-8203-b79cad3d8aad" providerId="ADAL" clId="{EAEA6B86-1A70-4B6C-AB7E-2F068E98E37B}" dt="2022-06-07T07:09:33.779" v="1079" actId="1076"/>
          <ac:cxnSpMkLst>
            <pc:docMk/>
            <pc:sldMk cId="3461235512" sldId="433"/>
            <ac:cxnSpMk id="18" creationId="{A1DA8D5E-B952-460D-8DD7-84A55741F444}"/>
          </ac:cxnSpMkLst>
        </pc:cxnChg>
        <pc:cxnChg chg="mod">
          <ac:chgData name="Bornkamp, Bjoern" userId="dc7b7834-3940-4eb5-8203-b79cad3d8aad" providerId="ADAL" clId="{EAEA6B86-1A70-4B6C-AB7E-2F068E98E37B}" dt="2022-06-07T07:09:33.779" v="1079" actId="1076"/>
          <ac:cxnSpMkLst>
            <pc:docMk/>
            <pc:sldMk cId="3461235512" sldId="433"/>
            <ac:cxnSpMk id="21" creationId="{D84D0B10-40B9-407E-A6DB-BC33E40AED23}"/>
          </ac:cxnSpMkLst>
        </pc:cxnChg>
        <pc:cxnChg chg="mod">
          <ac:chgData name="Bornkamp, Bjoern" userId="dc7b7834-3940-4eb5-8203-b79cad3d8aad" providerId="ADAL" clId="{EAEA6B86-1A70-4B6C-AB7E-2F068E98E37B}" dt="2022-06-07T07:09:33.779" v="1079" actId="1076"/>
          <ac:cxnSpMkLst>
            <pc:docMk/>
            <pc:sldMk cId="3461235512" sldId="433"/>
            <ac:cxnSpMk id="22" creationId="{F7ADBFD3-119A-43BE-9960-095B2284239B}"/>
          </ac:cxnSpMkLst>
        </pc:cxnChg>
      </pc:sldChg>
      <pc:sldChg chg="modSp mod">
        <pc:chgData name="Bornkamp, Bjoern" userId="dc7b7834-3940-4eb5-8203-b79cad3d8aad" providerId="ADAL" clId="{EAEA6B86-1A70-4B6C-AB7E-2F068E98E37B}" dt="2022-06-07T06:55:43.087" v="991" actId="20577"/>
        <pc:sldMkLst>
          <pc:docMk/>
          <pc:sldMk cId="0" sldId="436"/>
        </pc:sldMkLst>
        <pc:spChg chg="mod">
          <ac:chgData name="Bornkamp, Bjoern" userId="dc7b7834-3940-4eb5-8203-b79cad3d8aad" providerId="ADAL" clId="{EAEA6B86-1A70-4B6C-AB7E-2F068E98E37B}" dt="2022-06-07T06:55:43.087" v="991" actId="20577"/>
          <ac:spMkLst>
            <pc:docMk/>
            <pc:sldMk cId="0" sldId="436"/>
            <ac:spMk id="4" creationId="{05FD94F0-F04E-4A70-9D30-4329CBE173CD}"/>
          </ac:spMkLst>
        </pc:spChg>
      </pc:sldChg>
      <pc:sldChg chg="modAnim">
        <pc:chgData name="Bornkamp, Bjoern" userId="dc7b7834-3940-4eb5-8203-b79cad3d8aad" providerId="ADAL" clId="{EAEA6B86-1A70-4B6C-AB7E-2F068E98E37B}" dt="2022-06-07T07:55:59.763" v="1081"/>
        <pc:sldMkLst>
          <pc:docMk/>
          <pc:sldMk cId="1221209698" sldId="444"/>
        </pc:sldMkLst>
      </pc:sldChg>
      <pc:sldChg chg="modSp modAnim">
        <pc:chgData name="Bornkamp, Bjoern" userId="dc7b7834-3940-4eb5-8203-b79cad3d8aad" providerId="ADAL" clId="{EAEA6B86-1A70-4B6C-AB7E-2F068E98E37B}" dt="2022-06-07T07:56:48.041" v="1089"/>
        <pc:sldMkLst>
          <pc:docMk/>
          <pc:sldMk cId="3903676960" sldId="448"/>
        </pc:sldMkLst>
        <pc:spChg chg="mod">
          <ac:chgData name="Bornkamp, Bjoern" userId="dc7b7834-3940-4eb5-8203-b79cad3d8aad" providerId="ADAL" clId="{EAEA6B86-1A70-4B6C-AB7E-2F068E98E37B}" dt="2022-06-07T06:58:45.970" v="1069" actId="20577"/>
          <ac:spMkLst>
            <pc:docMk/>
            <pc:sldMk cId="3903676960" sldId="448"/>
            <ac:spMk id="3" creationId="{556C378C-B044-4F1A-9099-455276ACB8FD}"/>
          </ac:spMkLst>
        </pc:spChg>
      </pc:sldChg>
      <pc:sldChg chg="modSp mod">
        <pc:chgData name="Bornkamp, Bjoern" userId="dc7b7834-3940-4eb5-8203-b79cad3d8aad" providerId="ADAL" clId="{EAEA6B86-1A70-4B6C-AB7E-2F068E98E37B}" dt="2022-06-07T07:59:01.551" v="1091" actId="208"/>
        <pc:sldMkLst>
          <pc:docMk/>
          <pc:sldMk cId="2257170514" sldId="523"/>
        </pc:sldMkLst>
        <pc:spChg chg="mod">
          <ac:chgData name="Bornkamp, Bjoern" userId="dc7b7834-3940-4eb5-8203-b79cad3d8aad" providerId="ADAL" clId="{EAEA6B86-1A70-4B6C-AB7E-2F068E98E37B}" dt="2022-05-30T12:32:33.179" v="98" actId="20577"/>
          <ac:spMkLst>
            <pc:docMk/>
            <pc:sldMk cId="2257170514" sldId="523"/>
            <ac:spMk id="3" creationId="{19E75F9C-F1F8-40AE-874E-F4E2E858F19D}"/>
          </ac:spMkLst>
        </pc:spChg>
        <pc:picChg chg="mod">
          <ac:chgData name="Bornkamp, Bjoern" userId="dc7b7834-3940-4eb5-8203-b79cad3d8aad" providerId="ADAL" clId="{EAEA6B86-1A70-4B6C-AB7E-2F068E98E37B}" dt="2022-06-07T07:59:01.551" v="1091" actId="208"/>
          <ac:picMkLst>
            <pc:docMk/>
            <pc:sldMk cId="2257170514" sldId="523"/>
            <ac:picMk id="10" creationId="{BC61D3EF-72DE-4F5F-932C-2D05E7DDF054}"/>
          </ac:picMkLst>
        </pc:picChg>
      </pc:sldChg>
      <pc:sldChg chg="modSp mod">
        <pc:chgData name="Bornkamp, Bjoern" userId="dc7b7834-3940-4eb5-8203-b79cad3d8aad" providerId="ADAL" clId="{EAEA6B86-1A70-4B6C-AB7E-2F068E98E37B}" dt="2022-06-07T06:59:09.234" v="1073" actId="20577"/>
        <pc:sldMkLst>
          <pc:docMk/>
          <pc:sldMk cId="3983267326" sldId="532"/>
        </pc:sldMkLst>
        <pc:spChg chg="mod">
          <ac:chgData name="Bornkamp, Bjoern" userId="dc7b7834-3940-4eb5-8203-b79cad3d8aad" providerId="ADAL" clId="{EAEA6B86-1A70-4B6C-AB7E-2F068E98E37B}" dt="2022-06-07T06:59:09.234" v="1073" actId="20577"/>
          <ac:spMkLst>
            <pc:docMk/>
            <pc:sldMk cId="3983267326" sldId="532"/>
            <ac:spMk id="3" creationId="{A6DE0A25-56A4-498E-A524-DCCED9E0F4DB}"/>
          </ac:spMkLst>
        </pc:spChg>
      </pc:sldChg>
      <pc:sldChg chg="modSp mod">
        <pc:chgData name="Bornkamp, Bjoern" userId="dc7b7834-3940-4eb5-8203-b79cad3d8aad" providerId="ADAL" clId="{EAEA6B86-1A70-4B6C-AB7E-2F068E98E37B}" dt="2022-06-07T08:00:53.146" v="1146" actId="20577"/>
        <pc:sldMkLst>
          <pc:docMk/>
          <pc:sldMk cId="3184285701" sldId="539"/>
        </pc:sldMkLst>
        <pc:spChg chg="mod">
          <ac:chgData name="Bornkamp, Bjoern" userId="dc7b7834-3940-4eb5-8203-b79cad3d8aad" providerId="ADAL" clId="{EAEA6B86-1A70-4B6C-AB7E-2F068E98E37B}" dt="2022-06-07T08:00:53.146" v="1146" actId="20577"/>
          <ac:spMkLst>
            <pc:docMk/>
            <pc:sldMk cId="3184285701" sldId="539"/>
            <ac:spMk id="15" creationId="{B6C84D10-E09D-48AB-A9B9-CBDD96CB0574}"/>
          </ac:spMkLst>
        </pc:spChg>
      </pc:sldChg>
      <pc:sldChg chg="modSp mod">
        <pc:chgData name="Bornkamp, Bjoern" userId="dc7b7834-3940-4eb5-8203-b79cad3d8aad" providerId="ADAL" clId="{EAEA6B86-1A70-4B6C-AB7E-2F068E98E37B}" dt="2022-06-07T07:08:28.648" v="1076" actId="6549"/>
        <pc:sldMkLst>
          <pc:docMk/>
          <pc:sldMk cId="104333065" sldId="541"/>
        </pc:sldMkLst>
        <pc:spChg chg="mod">
          <ac:chgData name="Bornkamp, Bjoern" userId="dc7b7834-3940-4eb5-8203-b79cad3d8aad" providerId="ADAL" clId="{EAEA6B86-1A70-4B6C-AB7E-2F068E98E37B}" dt="2022-06-07T07:08:28.648" v="1076" actId="6549"/>
          <ac:spMkLst>
            <pc:docMk/>
            <pc:sldMk cId="104333065" sldId="541"/>
            <ac:spMk id="3" creationId="{D25D64EE-1B29-48A4-AB27-98B6A3A935B0}"/>
          </ac:spMkLst>
        </pc:spChg>
      </pc:sldChg>
      <pc:sldChg chg="modSp mod modAnim">
        <pc:chgData name="Bornkamp, Bjoern" userId="dc7b7834-3940-4eb5-8203-b79cad3d8aad" providerId="ADAL" clId="{EAEA6B86-1A70-4B6C-AB7E-2F068E98E37B}" dt="2022-06-07T07:59:49.497" v="1110" actId="27636"/>
        <pc:sldMkLst>
          <pc:docMk/>
          <pc:sldMk cId="1503867111" sldId="544"/>
        </pc:sldMkLst>
        <pc:spChg chg="mod">
          <ac:chgData name="Bornkamp, Bjoern" userId="dc7b7834-3940-4eb5-8203-b79cad3d8aad" providerId="ADAL" clId="{EAEA6B86-1A70-4B6C-AB7E-2F068E98E37B}" dt="2022-06-07T07:59:49.497" v="1110" actId="27636"/>
          <ac:spMkLst>
            <pc:docMk/>
            <pc:sldMk cId="1503867111" sldId="544"/>
            <ac:spMk id="3" creationId="{BC7F2CE0-D668-462C-8448-F5F0B0C9DFA8}"/>
          </ac:spMkLst>
        </pc:spChg>
      </pc:sldChg>
      <pc:sldChg chg="modSp">
        <pc:chgData name="Bornkamp, Bjoern" userId="dc7b7834-3940-4eb5-8203-b79cad3d8aad" providerId="ADAL" clId="{EAEA6B86-1A70-4B6C-AB7E-2F068E98E37B}" dt="2022-06-07T06:53:53.957" v="958" actId="20577"/>
        <pc:sldMkLst>
          <pc:docMk/>
          <pc:sldMk cId="1805272947" sldId="545"/>
        </pc:sldMkLst>
        <pc:spChg chg="mod">
          <ac:chgData name="Bornkamp, Bjoern" userId="dc7b7834-3940-4eb5-8203-b79cad3d8aad" providerId="ADAL" clId="{EAEA6B86-1A70-4B6C-AB7E-2F068E98E37B}" dt="2022-06-07T06:53:53.957" v="958" actId="20577"/>
          <ac:spMkLst>
            <pc:docMk/>
            <pc:sldMk cId="1805272947" sldId="545"/>
            <ac:spMk id="8" creationId="{7EF3D477-5E6F-4F61-B5FD-EFA2380A77C4}"/>
          </ac:spMkLst>
        </pc:spChg>
        <pc:spChg chg="mod">
          <ac:chgData name="Bornkamp, Bjoern" userId="dc7b7834-3940-4eb5-8203-b79cad3d8aad" providerId="ADAL" clId="{EAEA6B86-1A70-4B6C-AB7E-2F068E98E37B}" dt="2022-06-07T06:34:00.328" v="507" actId="20577"/>
          <ac:spMkLst>
            <pc:docMk/>
            <pc:sldMk cId="1805272947" sldId="545"/>
            <ac:spMk id="9" creationId="{DC0C773A-5E2D-4F89-82DE-6D5D698BA800}"/>
          </ac:spMkLst>
        </pc:spChg>
      </pc:sldChg>
      <pc:sldChg chg="modSp mod">
        <pc:chgData name="Bornkamp, Bjoern" userId="dc7b7834-3940-4eb5-8203-b79cad3d8aad" providerId="ADAL" clId="{EAEA6B86-1A70-4B6C-AB7E-2F068E98E37B}" dt="2022-06-07T06:53:39.703" v="928" actId="1076"/>
        <pc:sldMkLst>
          <pc:docMk/>
          <pc:sldMk cId="4183452788" sldId="546"/>
        </pc:sldMkLst>
        <pc:spChg chg="mod">
          <ac:chgData name="Bornkamp, Bjoern" userId="dc7b7834-3940-4eb5-8203-b79cad3d8aad" providerId="ADAL" clId="{EAEA6B86-1A70-4B6C-AB7E-2F068E98E37B}" dt="2022-06-07T06:53:39.703" v="928" actId="1076"/>
          <ac:spMkLst>
            <pc:docMk/>
            <pc:sldMk cId="4183452788" sldId="546"/>
            <ac:spMk id="7" creationId="{4E2EAABC-9E9C-4E31-B18E-A3F77CAACC78}"/>
          </ac:spMkLst>
        </pc:spChg>
        <pc:spChg chg="mod">
          <ac:chgData name="Bornkamp, Bjoern" userId="dc7b7834-3940-4eb5-8203-b79cad3d8aad" providerId="ADAL" clId="{EAEA6B86-1A70-4B6C-AB7E-2F068E98E37B}" dt="2022-06-07T06:53:39.703" v="928" actId="1076"/>
          <ac:spMkLst>
            <pc:docMk/>
            <pc:sldMk cId="4183452788" sldId="546"/>
            <ac:spMk id="8" creationId="{BA6F2A21-FDAA-4B7D-B339-CB1362D9BD9C}"/>
          </ac:spMkLst>
        </pc:spChg>
        <pc:spChg chg="mod">
          <ac:chgData name="Bornkamp, Bjoern" userId="dc7b7834-3940-4eb5-8203-b79cad3d8aad" providerId="ADAL" clId="{EAEA6B86-1A70-4B6C-AB7E-2F068E98E37B}" dt="2022-06-07T06:53:39.703" v="928" actId="1076"/>
          <ac:spMkLst>
            <pc:docMk/>
            <pc:sldMk cId="4183452788" sldId="546"/>
            <ac:spMk id="9" creationId="{8DEF05A5-9C07-49FF-97BE-216B64A66B70}"/>
          </ac:spMkLst>
        </pc:spChg>
        <pc:spChg chg="mod">
          <ac:chgData name="Bornkamp, Bjoern" userId="dc7b7834-3940-4eb5-8203-b79cad3d8aad" providerId="ADAL" clId="{EAEA6B86-1A70-4B6C-AB7E-2F068E98E37B}" dt="2022-06-07T06:53:39.703" v="928" actId="1076"/>
          <ac:spMkLst>
            <pc:docMk/>
            <pc:sldMk cId="4183452788" sldId="546"/>
            <ac:spMk id="10" creationId="{8A148A49-464D-4138-BC27-0B786F89E4B9}"/>
          </ac:spMkLst>
        </pc:spChg>
        <pc:spChg chg="mod">
          <ac:chgData name="Bornkamp, Bjoern" userId="dc7b7834-3940-4eb5-8203-b79cad3d8aad" providerId="ADAL" clId="{EAEA6B86-1A70-4B6C-AB7E-2F068E98E37B}" dt="2022-06-07T06:53:39.703" v="928" actId="1076"/>
          <ac:spMkLst>
            <pc:docMk/>
            <pc:sldMk cId="4183452788" sldId="546"/>
            <ac:spMk id="15" creationId="{2A77A7A2-9A28-4390-8401-DF0655E0575D}"/>
          </ac:spMkLst>
        </pc:spChg>
        <pc:cxnChg chg="mod">
          <ac:chgData name="Bornkamp, Bjoern" userId="dc7b7834-3940-4eb5-8203-b79cad3d8aad" providerId="ADAL" clId="{EAEA6B86-1A70-4B6C-AB7E-2F068E98E37B}" dt="2022-06-07T06:53:39.703" v="928" actId="1076"/>
          <ac:cxnSpMkLst>
            <pc:docMk/>
            <pc:sldMk cId="4183452788" sldId="546"/>
            <ac:cxnSpMk id="11" creationId="{71F28F66-3153-4091-81A4-934441AA08C9}"/>
          </ac:cxnSpMkLst>
        </pc:cxnChg>
        <pc:cxnChg chg="mod">
          <ac:chgData name="Bornkamp, Bjoern" userId="dc7b7834-3940-4eb5-8203-b79cad3d8aad" providerId="ADAL" clId="{EAEA6B86-1A70-4B6C-AB7E-2F068E98E37B}" dt="2022-06-07T06:53:39.703" v="928" actId="1076"/>
          <ac:cxnSpMkLst>
            <pc:docMk/>
            <pc:sldMk cId="4183452788" sldId="546"/>
            <ac:cxnSpMk id="12" creationId="{45FF3534-F3D7-4A47-8099-7B12C5C3DA67}"/>
          </ac:cxnSpMkLst>
        </pc:cxnChg>
        <pc:cxnChg chg="mod">
          <ac:chgData name="Bornkamp, Bjoern" userId="dc7b7834-3940-4eb5-8203-b79cad3d8aad" providerId="ADAL" clId="{EAEA6B86-1A70-4B6C-AB7E-2F068E98E37B}" dt="2022-06-07T06:53:39.703" v="928" actId="1076"/>
          <ac:cxnSpMkLst>
            <pc:docMk/>
            <pc:sldMk cId="4183452788" sldId="546"/>
            <ac:cxnSpMk id="13" creationId="{70FF17C8-751C-4EED-858E-3989EFF5911D}"/>
          </ac:cxnSpMkLst>
        </pc:cxnChg>
        <pc:cxnChg chg="mod">
          <ac:chgData name="Bornkamp, Bjoern" userId="dc7b7834-3940-4eb5-8203-b79cad3d8aad" providerId="ADAL" clId="{EAEA6B86-1A70-4B6C-AB7E-2F068E98E37B}" dt="2022-06-07T06:53:39.703" v="928" actId="1076"/>
          <ac:cxnSpMkLst>
            <pc:docMk/>
            <pc:sldMk cId="4183452788" sldId="546"/>
            <ac:cxnSpMk id="14" creationId="{C7EF3A41-6357-44E5-9532-F7A6EC8F329D}"/>
          </ac:cxnSpMkLst>
        </pc:cxnChg>
      </pc:sldChg>
      <pc:sldChg chg="addSp delSp modSp new mod modClrScheme chgLayout">
        <pc:chgData name="Bornkamp, Bjoern" userId="dc7b7834-3940-4eb5-8203-b79cad3d8aad" providerId="ADAL" clId="{EAEA6B86-1A70-4B6C-AB7E-2F068E98E37B}" dt="2022-06-07T06:54:59.977" v="963" actId="1076"/>
        <pc:sldMkLst>
          <pc:docMk/>
          <pc:sldMk cId="540881233" sldId="547"/>
        </pc:sldMkLst>
        <pc:spChg chg="mod ord">
          <ac:chgData name="Bornkamp, Bjoern" userId="dc7b7834-3940-4eb5-8203-b79cad3d8aad" providerId="ADAL" clId="{EAEA6B86-1A70-4B6C-AB7E-2F068E98E37B}" dt="2022-06-07T06:47:45.914" v="681" actId="26606"/>
          <ac:spMkLst>
            <pc:docMk/>
            <pc:sldMk cId="540881233" sldId="547"/>
            <ac:spMk id="2" creationId="{C9387D38-82E7-4C1F-8908-A129656431A8}"/>
          </ac:spMkLst>
        </pc:spChg>
        <pc:spChg chg="mod">
          <ac:chgData name="Bornkamp, Bjoern" userId="dc7b7834-3940-4eb5-8203-b79cad3d8aad" providerId="ADAL" clId="{EAEA6B86-1A70-4B6C-AB7E-2F068E98E37B}" dt="2022-06-07T06:50:12.313" v="792" actId="20577"/>
          <ac:spMkLst>
            <pc:docMk/>
            <pc:sldMk cId="540881233" sldId="547"/>
            <ac:spMk id="3" creationId="{8073184D-7DB5-4A16-8407-A79B5E035BFE}"/>
          </ac:spMkLst>
        </pc:spChg>
        <pc:spChg chg="del">
          <ac:chgData name="Bornkamp, Bjoern" userId="dc7b7834-3940-4eb5-8203-b79cad3d8aad" providerId="ADAL" clId="{EAEA6B86-1A70-4B6C-AB7E-2F068E98E37B}" dt="2022-06-07T06:47:45.914" v="681" actId="26606"/>
          <ac:spMkLst>
            <pc:docMk/>
            <pc:sldMk cId="540881233" sldId="547"/>
            <ac:spMk id="4" creationId="{394B11B1-8EB2-49D9-9571-8F1109D8A9F8}"/>
          </ac:spMkLst>
        </pc:spChg>
        <pc:spChg chg="mod ord">
          <ac:chgData name="Bornkamp, Bjoern" userId="dc7b7834-3940-4eb5-8203-b79cad3d8aad" providerId="ADAL" clId="{EAEA6B86-1A70-4B6C-AB7E-2F068E98E37B}" dt="2022-06-07T06:47:45.914" v="681" actId="26606"/>
          <ac:spMkLst>
            <pc:docMk/>
            <pc:sldMk cId="540881233" sldId="547"/>
            <ac:spMk id="5" creationId="{11D87B51-DE03-42E0-9CEB-5D330D80A087}"/>
          </ac:spMkLst>
        </pc:spChg>
        <pc:spChg chg="add del">
          <ac:chgData name="Bornkamp, Bjoern" userId="dc7b7834-3940-4eb5-8203-b79cad3d8aad" providerId="ADAL" clId="{EAEA6B86-1A70-4B6C-AB7E-2F068E98E37B}" dt="2022-06-07T06:48:46.443" v="773" actId="22"/>
          <ac:spMkLst>
            <pc:docMk/>
            <pc:sldMk cId="540881233" sldId="547"/>
            <ac:spMk id="9" creationId="{E58D8BB1-6B09-47DF-9E37-C81D408037ED}"/>
          </ac:spMkLst>
        </pc:spChg>
        <pc:spChg chg="add del">
          <ac:chgData name="Bornkamp, Bjoern" userId="dc7b7834-3940-4eb5-8203-b79cad3d8aad" providerId="ADAL" clId="{EAEA6B86-1A70-4B6C-AB7E-2F068E98E37B}" dt="2022-06-07T06:48:54.688" v="775" actId="478"/>
          <ac:spMkLst>
            <pc:docMk/>
            <pc:sldMk cId="540881233" sldId="547"/>
            <ac:spMk id="11" creationId="{360643CB-F9C6-48A3-8F0C-CD003F1AE0D1}"/>
          </ac:spMkLst>
        </pc:spChg>
        <pc:spChg chg="add del">
          <ac:chgData name="Bornkamp, Bjoern" userId="dc7b7834-3940-4eb5-8203-b79cad3d8aad" providerId="ADAL" clId="{EAEA6B86-1A70-4B6C-AB7E-2F068E98E37B}" dt="2022-06-07T06:49:02.707" v="777" actId="478"/>
          <ac:spMkLst>
            <pc:docMk/>
            <pc:sldMk cId="540881233" sldId="547"/>
            <ac:spMk id="13" creationId="{89ECE713-3D61-4F14-8C5A-D32EF214D35D}"/>
          </ac:spMkLst>
        </pc:spChg>
        <pc:spChg chg="add del">
          <ac:chgData name="Bornkamp, Bjoern" userId="dc7b7834-3940-4eb5-8203-b79cad3d8aad" providerId="ADAL" clId="{EAEA6B86-1A70-4B6C-AB7E-2F068E98E37B}" dt="2022-06-07T06:49:12.761" v="779" actId="478"/>
          <ac:spMkLst>
            <pc:docMk/>
            <pc:sldMk cId="540881233" sldId="547"/>
            <ac:spMk id="15" creationId="{E4400C30-09DE-4F43-8516-9DD0A10F4386}"/>
          </ac:spMkLst>
        </pc:spChg>
        <pc:spChg chg="add del">
          <ac:chgData name="Bornkamp, Bjoern" userId="dc7b7834-3940-4eb5-8203-b79cad3d8aad" providerId="ADAL" clId="{EAEA6B86-1A70-4B6C-AB7E-2F068E98E37B}" dt="2022-06-07T06:49:24.087" v="781" actId="478"/>
          <ac:spMkLst>
            <pc:docMk/>
            <pc:sldMk cId="540881233" sldId="547"/>
            <ac:spMk id="17" creationId="{DD2FF9A9-4D91-4233-85D0-66207817DAC6}"/>
          </ac:spMkLst>
        </pc:spChg>
        <pc:spChg chg="add mod">
          <ac:chgData name="Bornkamp, Bjoern" userId="dc7b7834-3940-4eb5-8203-b79cad3d8aad" providerId="ADAL" clId="{EAEA6B86-1A70-4B6C-AB7E-2F068E98E37B}" dt="2022-06-07T06:47:45.914" v="681" actId="26606"/>
          <ac:spMkLst>
            <pc:docMk/>
            <pc:sldMk cId="540881233" sldId="547"/>
            <ac:spMk id="1031" creationId="{163B0348-D538-E6A0-0869-9C10FB3ED807}"/>
          </ac:spMkLst>
        </pc:spChg>
        <pc:graphicFrameChg chg="add mod">
          <ac:chgData name="Bornkamp, Bjoern" userId="dc7b7834-3940-4eb5-8203-b79cad3d8aad" providerId="ADAL" clId="{EAEA6B86-1A70-4B6C-AB7E-2F068E98E37B}" dt="2022-06-07T06:54:55.119" v="962" actId="1076"/>
          <ac:graphicFrameMkLst>
            <pc:docMk/>
            <pc:sldMk cId="540881233" sldId="547"/>
            <ac:graphicFrameMk id="18" creationId="{992751D9-2B4C-4D0E-B587-9D85EBE532F7}"/>
          </ac:graphicFrameMkLst>
        </pc:graphicFrameChg>
        <pc:picChg chg="add mod">
          <ac:chgData name="Bornkamp, Bjoern" userId="dc7b7834-3940-4eb5-8203-b79cad3d8aad" providerId="ADAL" clId="{EAEA6B86-1A70-4B6C-AB7E-2F068E98E37B}" dt="2022-06-07T06:54:59.977" v="963" actId="1076"/>
          <ac:picMkLst>
            <pc:docMk/>
            <pc:sldMk cId="540881233" sldId="547"/>
            <ac:picMk id="1026" creationId="{11C8FE14-6415-4FB1-B279-D7729B05F360}"/>
          </ac:picMkLst>
        </pc:picChg>
      </pc:sldChg>
    </pc:docChg>
  </pc:docChgLst>
  <pc:docChgLst>
    <pc:chgData name="Bjoern" userId="dc7b7834-3940-4eb5-8203-b79cad3d8aad" providerId="ADAL" clId="{39E87186-4814-4EC3-9A74-E4D305A794E9}"/>
    <pc:docChg chg="undo custSel modSld">
      <pc:chgData name="Bjoern" userId="dc7b7834-3940-4eb5-8203-b79cad3d8aad" providerId="ADAL" clId="{39E87186-4814-4EC3-9A74-E4D305A794E9}" dt="2022-05-12T07:58:03.639" v="207" actId="20577"/>
      <pc:docMkLst>
        <pc:docMk/>
      </pc:docMkLst>
      <pc:sldChg chg="delSp modSp mod">
        <pc:chgData name="Bjoern" userId="dc7b7834-3940-4eb5-8203-b79cad3d8aad" providerId="ADAL" clId="{39E87186-4814-4EC3-9A74-E4D305A794E9}" dt="2022-05-12T07:58:03.639" v="207" actId="20577"/>
        <pc:sldMkLst>
          <pc:docMk/>
          <pc:sldMk cId="391943920" sldId="420"/>
        </pc:sldMkLst>
        <pc:spChg chg="mod">
          <ac:chgData name="Bjoern" userId="dc7b7834-3940-4eb5-8203-b79cad3d8aad" providerId="ADAL" clId="{39E87186-4814-4EC3-9A74-E4D305A794E9}" dt="2022-05-12T07:55:46.180" v="2"/>
          <ac:spMkLst>
            <pc:docMk/>
            <pc:sldMk cId="391943920" sldId="420"/>
            <ac:spMk id="3" creationId="{00000000-0000-0000-0000-000000000000}"/>
          </ac:spMkLst>
        </pc:spChg>
        <pc:spChg chg="mod">
          <ac:chgData name="Bjoern" userId="dc7b7834-3940-4eb5-8203-b79cad3d8aad" providerId="ADAL" clId="{39E87186-4814-4EC3-9A74-E4D305A794E9}" dt="2022-05-12T07:58:03.639" v="207" actId="20577"/>
          <ac:spMkLst>
            <pc:docMk/>
            <pc:sldMk cId="391943920" sldId="420"/>
            <ac:spMk id="4" creationId="{00000000-0000-0000-0000-000000000000}"/>
          </ac:spMkLst>
        </pc:spChg>
        <pc:spChg chg="del">
          <ac:chgData name="Bjoern" userId="dc7b7834-3940-4eb5-8203-b79cad3d8aad" providerId="ADAL" clId="{39E87186-4814-4EC3-9A74-E4D305A794E9}" dt="2022-05-12T07:55:53.585" v="3" actId="478"/>
          <ac:spMkLst>
            <pc:docMk/>
            <pc:sldMk cId="391943920" sldId="420"/>
            <ac:spMk id="8" creationId="{5ADE2106-3587-4EDA-82DD-01D3F60A4E34}"/>
          </ac:spMkLst>
        </pc:spChg>
        <pc:spChg chg="del">
          <ac:chgData name="Bjoern" userId="dc7b7834-3940-4eb5-8203-b79cad3d8aad" providerId="ADAL" clId="{39E87186-4814-4EC3-9A74-E4D305A794E9}" dt="2022-05-12T07:55:55.062" v="4" actId="478"/>
          <ac:spMkLst>
            <pc:docMk/>
            <pc:sldMk cId="391943920" sldId="420"/>
            <ac:spMk id="11" creationId="{EC9831ED-B78C-40CA-BA49-C7747BAFAEF8}"/>
          </ac:spMkLst>
        </pc:spChg>
        <pc:spChg chg="del">
          <ac:chgData name="Bjoern" userId="dc7b7834-3940-4eb5-8203-b79cad3d8aad" providerId="ADAL" clId="{39E87186-4814-4EC3-9A74-E4D305A794E9}" dt="2022-05-12T07:55:56.357" v="5" actId="478"/>
          <ac:spMkLst>
            <pc:docMk/>
            <pc:sldMk cId="391943920" sldId="420"/>
            <ac:spMk id="12" creationId="{00000000-0000-0000-0000-000000000000}"/>
          </ac:spMkLst>
        </pc:spChg>
        <pc:spChg chg="mod">
          <ac:chgData name="Bjoern" userId="dc7b7834-3940-4eb5-8203-b79cad3d8aad" providerId="ADAL" clId="{39E87186-4814-4EC3-9A74-E4D305A794E9}" dt="2022-05-12T07:56:53.031" v="136" actId="20577"/>
          <ac:spMkLst>
            <pc:docMk/>
            <pc:sldMk cId="391943920" sldId="420"/>
            <ac:spMk id="16" creationId="{00000000-0000-0000-0000-000000000000}"/>
          </ac:spMkLst>
        </pc:spChg>
      </pc:sldChg>
    </pc:docChg>
  </pc:docChgLst>
  <pc:docChgLst>
    <pc:chgData name="Bornkamp, Bjoern" userId="dc7b7834-3940-4eb5-8203-b79cad3d8aad" providerId="ADAL" clId="{39E87186-4814-4EC3-9A74-E4D305A794E9}"/>
    <pc:docChg chg="undo redo custSel addSld delSld modSld sldOrd">
      <pc:chgData name="Bornkamp, Bjoern" userId="dc7b7834-3940-4eb5-8203-b79cad3d8aad" providerId="ADAL" clId="{39E87186-4814-4EC3-9A74-E4D305A794E9}" dt="2022-05-13T12:43:53.911" v="3770" actId="20577"/>
      <pc:docMkLst>
        <pc:docMk/>
      </pc:docMkLst>
      <pc:sldChg chg="del">
        <pc:chgData name="Bornkamp, Bjoern" userId="dc7b7834-3940-4eb5-8203-b79cad3d8aad" providerId="ADAL" clId="{39E87186-4814-4EC3-9A74-E4D305A794E9}" dt="2022-05-13T08:05:47.102" v="2" actId="47"/>
        <pc:sldMkLst>
          <pc:docMk/>
          <pc:sldMk cId="14101748" sldId="343"/>
        </pc:sldMkLst>
      </pc:sldChg>
      <pc:sldChg chg="del">
        <pc:chgData name="Bornkamp, Bjoern" userId="dc7b7834-3940-4eb5-8203-b79cad3d8aad" providerId="ADAL" clId="{39E87186-4814-4EC3-9A74-E4D305A794E9}" dt="2022-05-13T08:05:47.598" v="4" actId="47"/>
        <pc:sldMkLst>
          <pc:docMk/>
          <pc:sldMk cId="2041646798" sldId="346"/>
        </pc:sldMkLst>
      </pc:sldChg>
      <pc:sldChg chg="del">
        <pc:chgData name="Bornkamp, Bjoern" userId="dc7b7834-3940-4eb5-8203-b79cad3d8aad" providerId="ADAL" clId="{39E87186-4814-4EC3-9A74-E4D305A794E9}" dt="2022-05-13T08:05:47.362" v="3" actId="47"/>
        <pc:sldMkLst>
          <pc:docMk/>
          <pc:sldMk cId="1145724284" sldId="347"/>
        </pc:sldMkLst>
      </pc:sldChg>
      <pc:sldChg chg="del">
        <pc:chgData name="Bornkamp, Bjoern" userId="dc7b7834-3940-4eb5-8203-b79cad3d8aad" providerId="ADAL" clId="{39E87186-4814-4EC3-9A74-E4D305A794E9}" dt="2022-05-13T08:05:47.765" v="5" actId="47"/>
        <pc:sldMkLst>
          <pc:docMk/>
          <pc:sldMk cId="1337271553" sldId="348"/>
        </pc:sldMkLst>
      </pc:sldChg>
      <pc:sldChg chg="del">
        <pc:chgData name="Bornkamp, Bjoern" userId="dc7b7834-3940-4eb5-8203-b79cad3d8aad" providerId="ADAL" clId="{39E87186-4814-4EC3-9A74-E4D305A794E9}" dt="2022-05-13T08:05:48.495" v="10" actId="47"/>
        <pc:sldMkLst>
          <pc:docMk/>
          <pc:sldMk cId="226316226" sldId="351"/>
        </pc:sldMkLst>
      </pc:sldChg>
      <pc:sldChg chg="del">
        <pc:chgData name="Bornkamp, Bjoern" userId="dc7b7834-3940-4eb5-8203-b79cad3d8aad" providerId="ADAL" clId="{39E87186-4814-4EC3-9A74-E4D305A794E9}" dt="2022-05-13T08:05:48.122" v="8" actId="47"/>
        <pc:sldMkLst>
          <pc:docMk/>
          <pc:sldMk cId="467783462" sldId="352"/>
        </pc:sldMkLst>
      </pc:sldChg>
      <pc:sldChg chg="del">
        <pc:chgData name="Bornkamp, Bjoern" userId="dc7b7834-3940-4eb5-8203-b79cad3d8aad" providerId="ADAL" clId="{39E87186-4814-4EC3-9A74-E4D305A794E9}" dt="2022-05-13T08:05:49.064" v="14" actId="47"/>
        <pc:sldMkLst>
          <pc:docMk/>
          <pc:sldMk cId="1121025295" sldId="353"/>
        </pc:sldMkLst>
      </pc:sldChg>
      <pc:sldChg chg="del">
        <pc:chgData name="Bornkamp, Bjoern" userId="dc7b7834-3940-4eb5-8203-b79cad3d8aad" providerId="ADAL" clId="{39E87186-4814-4EC3-9A74-E4D305A794E9}" dt="2022-05-13T08:05:49.255" v="15" actId="47"/>
        <pc:sldMkLst>
          <pc:docMk/>
          <pc:sldMk cId="466556222" sldId="354"/>
        </pc:sldMkLst>
      </pc:sldChg>
      <pc:sldChg chg="del">
        <pc:chgData name="Bornkamp, Bjoern" userId="dc7b7834-3940-4eb5-8203-b79cad3d8aad" providerId="ADAL" clId="{39E87186-4814-4EC3-9A74-E4D305A794E9}" dt="2022-05-13T08:05:49.558" v="17" actId="47"/>
        <pc:sldMkLst>
          <pc:docMk/>
          <pc:sldMk cId="2122765201" sldId="355"/>
        </pc:sldMkLst>
      </pc:sldChg>
      <pc:sldChg chg="del">
        <pc:chgData name="Bornkamp, Bjoern" userId="dc7b7834-3940-4eb5-8203-b79cad3d8aad" providerId="ADAL" clId="{39E87186-4814-4EC3-9A74-E4D305A794E9}" dt="2022-05-13T08:05:49.398" v="16" actId="47"/>
        <pc:sldMkLst>
          <pc:docMk/>
          <pc:sldMk cId="1168905596" sldId="356"/>
        </pc:sldMkLst>
      </pc:sldChg>
      <pc:sldChg chg="del">
        <pc:chgData name="Bornkamp, Bjoern" userId="dc7b7834-3940-4eb5-8203-b79cad3d8aad" providerId="ADAL" clId="{39E87186-4814-4EC3-9A74-E4D305A794E9}" dt="2022-05-13T08:05:49.714" v="18" actId="47"/>
        <pc:sldMkLst>
          <pc:docMk/>
          <pc:sldMk cId="379127845" sldId="357"/>
        </pc:sldMkLst>
      </pc:sldChg>
      <pc:sldChg chg="del">
        <pc:chgData name="Bornkamp, Bjoern" userId="dc7b7834-3940-4eb5-8203-b79cad3d8aad" providerId="ADAL" clId="{39E87186-4814-4EC3-9A74-E4D305A794E9}" dt="2022-05-13T08:05:50.074" v="20" actId="47"/>
        <pc:sldMkLst>
          <pc:docMk/>
          <pc:sldMk cId="1388103164" sldId="359"/>
        </pc:sldMkLst>
      </pc:sldChg>
      <pc:sldChg chg="del">
        <pc:chgData name="Bornkamp, Bjoern" userId="dc7b7834-3940-4eb5-8203-b79cad3d8aad" providerId="ADAL" clId="{39E87186-4814-4EC3-9A74-E4D305A794E9}" dt="2022-05-13T08:05:54.694" v="39" actId="47"/>
        <pc:sldMkLst>
          <pc:docMk/>
          <pc:sldMk cId="480575874" sldId="360"/>
        </pc:sldMkLst>
      </pc:sldChg>
      <pc:sldChg chg="del">
        <pc:chgData name="Bornkamp, Bjoern" userId="dc7b7834-3940-4eb5-8203-b79cad3d8aad" providerId="ADAL" clId="{39E87186-4814-4EC3-9A74-E4D305A794E9}" dt="2022-05-13T08:05:50.460" v="21" actId="47"/>
        <pc:sldMkLst>
          <pc:docMk/>
          <pc:sldMk cId="1627618060" sldId="362"/>
        </pc:sldMkLst>
      </pc:sldChg>
      <pc:sldChg chg="del">
        <pc:chgData name="Bornkamp, Bjoern" userId="dc7b7834-3940-4eb5-8203-b79cad3d8aad" providerId="ADAL" clId="{39E87186-4814-4EC3-9A74-E4D305A794E9}" dt="2022-05-13T08:05:51.059" v="24" actId="47"/>
        <pc:sldMkLst>
          <pc:docMk/>
          <pc:sldMk cId="1770937699" sldId="369"/>
        </pc:sldMkLst>
      </pc:sldChg>
      <pc:sldChg chg="del">
        <pc:chgData name="Bornkamp, Bjoern" userId="dc7b7834-3940-4eb5-8203-b79cad3d8aad" providerId="ADAL" clId="{39E87186-4814-4EC3-9A74-E4D305A794E9}" dt="2022-05-13T08:05:51.216" v="25" actId="47"/>
        <pc:sldMkLst>
          <pc:docMk/>
          <pc:sldMk cId="1157150329" sldId="371"/>
        </pc:sldMkLst>
      </pc:sldChg>
      <pc:sldChg chg="del">
        <pc:chgData name="Bornkamp, Bjoern" userId="dc7b7834-3940-4eb5-8203-b79cad3d8aad" providerId="ADAL" clId="{39E87186-4814-4EC3-9A74-E4D305A794E9}" dt="2022-05-13T08:05:51.400" v="26" actId="47"/>
        <pc:sldMkLst>
          <pc:docMk/>
          <pc:sldMk cId="656438937" sldId="373"/>
        </pc:sldMkLst>
      </pc:sldChg>
      <pc:sldChg chg="del">
        <pc:chgData name="Bornkamp, Bjoern" userId="dc7b7834-3940-4eb5-8203-b79cad3d8aad" providerId="ADAL" clId="{39E87186-4814-4EC3-9A74-E4D305A794E9}" dt="2022-05-13T08:05:51.606" v="27" actId="47"/>
        <pc:sldMkLst>
          <pc:docMk/>
          <pc:sldMk cId="1219315341" sldId="376"/>
        </pc:sldMkLst>
      </pc:sldChg>
      <pc:sldChg chg="del">
        <pc:chgData name="Bornkamp, Bjoern" userId="dc7b7834-3940-4eb5-8203-b79cad3d8aad" providerId="ADAL" clId="{39E87186-4814-4EC3-9A74-E4D305A794E9}" dt="2022-05-13T08:05:51.765" v="28" actId="47"/>
        <pc:sldMkLst>
          <pc:docMk/>
          <pc:sldMk cId="1491242770" sldId="379"/>
        </pc:sldMkLst>
      </pc:sldChg>
      <pc:sldChg chg="del">
        <pc:chgData name="Bornkamp, Bjoern" userId="dc7b7834-3940-4eb5-8203-b79cad3d8aad" providerId="ADAL" clId="{39E87186-4814-4EC3-9A74-E4D305A794E9}" dt="2022-05-13T08:05:51.939" v="29" actId="47"/>
        <pc:sldMkLst>
          <pc:docMk/>
          <pc:sldMk cId="1419691504" sldId="381"/>
        </pc:sldMkLst>
      </pc:sldChg>
      <pc:sldChg chg="del">
        <pc:chgData name="Bornkamp, Bjoern" userId="dc7b7834-3940-4eb5-8203-b79cad3d8aad" providerId="ADAL" clId="{39E87186-4814-4EC3-9A74-E4D305A794E9}" dt="2022-05-13T08:05:52.111" v="30" actId="47"/>
        <pc:sldMkLst>
          <pc:docMk/>
          <pc:sldMk cId="988869016" sldId="382"/>
        </pc:sldMkLst>
      </pc:sldChg>
      <pc:sldChg chg="del">
        <pc:chgData name="Bornkamp, Bjoern" userId="dc7b7834-3940-4eb5-8203-b79cad3d8aad" providerId="ADAL" clId="{39E87186-4814-4EC3-9A74-E4D305A794E9}" dt="2022-05-13T08:05:52.715" v="32" actId="47"/>
        <pc:sldMkLst>
          <pc:docMk/>
          <pc:sldMk cId="233650734" sldId="383"/>
        </pc:sldMkLst>
      </pc:sldChg>
      <pc:sldChg chg="del">
        <pc:chgData name="Bornkamp, Bjoern" userId="dc7b7834-3940-4eb5-8203-b79cad3d8aad" providerId="ADAL" clId="{39E87186-4814-4EC3-9A74-E4D305A794E9}" dt="2022-05-13T08:05:53.185" v="33" actId="47"/>
        <pc:sldMkLst>
          <pc:docMk/>
          <pc:sldMk cId="1294284957" sldId="384"/>
        </pc:sldMkLst>
      </pc:sldChg>
      <pc:sldChg chg="del">
        <pc:chgData name="Bornkamp, Bjoern" userId="dc7b7834-3940-4eb5-8203-b79cad3d8aad" providerId="ADAL" clId="{39E87186-4814-4EC3-9A74-E4D305A794E9}" dt="2022-05-13T08:05:53.444" v="34" actId="47"/>
        <pc:sldMkLst>
          <pc:docMk/>
          <pc:sldMk cId="2037449" sldId="388"/>
        </pc:sldMkLst>
      </pc:sldChg>
      <pc:sldChg chg="del">
        <pc:chgData name="Bornkamp, Bjoern" userId="dc7b7834-3940-4eb5-8203-b79cad3d8aad" providerId="ADAL" clId="{39E87186-4814-4EC3-9A74-E4D305A794E9}" dt="2022-05-13T08:05:52.487" v="31" actId="47"/>
        <pc:sldMkLst>
          <pc:docMk/>
          <pc:sldMk cId="1017084065" sldId="389"/>
        </pc:sldMkLst>
      </pc:sldChg>
      <pc:sldChg chg="del">
        <pc:chgData name="Bornkamp, Bjoern" userId="dc7b7834-3940-4eb5-8203-b79cad3d8aad" providerId="ADAL" clId="{39E87186-4814-4EC3-9A74-E4D305A794E9}" dt="2022-05-13T08:05:53.996" v="36" actId="47"/>
        <pc:sldMkLst>
          <pc:docMk/>
          <pc:sldMk cId="1507230639" sldId="395"/>
        </pc:sldMkLst>
      </pc:sldChg>
      <pc:sldChg chg="del">
        <pc:chgData name="Bornkamp, Bjoern" userId="dc7b7834-3940-4eb5-8203-b79cad3d8aad" providerId="ADAL" clId="{39E87186-4814-4EC3-9A74-E4D305A794E9}" dt="2022-05-13T08:05:53.696" v="35" actId="47"/>
        <pc:sldMkLst>
          <pc:docMk/>
          <pc:sldMk cId="317900815" sldId="396"/>
        </pc:sldMkLst>
      </pc:sldChg>
      <pc:sldChg chg="del">
        <pc:chgData name="Bornkamp, Bjoern" userId="dc7b7834-3940-4eb5-8203-b79cad3d8aad" providerId="ADAL" clId="{39E87186-4814-4EC3-9A74-E4D305A794E9}" dt="2022-05-13T08:05:50.660" v="22" actId="47"/>
        <pc:sldMkLst>
          <pc:docMk/>
          <pc:sldMk cId="1617496674" sldId="406"/>
        </pc:sldMkLst>
      </pc:sldChg>
      <pc:sldChg chg="del">
        <pc:chgData name="Bornkamp, Bjoern" userId="dc7b7834-3940-4eb5-8203-b79cad3d8aad" providerId="ADAL" clId="{39E87186-4814-4EC3-9A74-E4D305A794E9}" dt="2022-05-13T08:05:50.850" v="23" actId="47"/>
        <pc:sldMkLst>
          <pc:docMk/>
          <pc:sldMk cId="1775728528" sldId="407"/>
        </pc:sldMkLst>
      </pc:sldChg>
      <pc:sldChg chg="del">
        <pc:chgData name="Bornkamp, Bjoern" userId="dc7b7834-3940-4eb5-8203-b79cad3d8aad" providerId="ADAL" clId="{39E87186-4814-4EC3-9A74-E4D305A794E9}" dt="2022-05-13T08:05:47.873" v="6" actId="47"/>
        <pc:sldMkLst>
          <pc:docMk/>
          <pc:sldMk cId="268593977" sldId="412"/>
        </pc:sldMkLst>
      </pc:sldChg>
      <pc:sldChg chg="del">
        <pc:chgData name="Bornkamp, Bjoern" userId="dc7b7834-3940-4eb5-8203-b79cad3d8aad" providerId="ADAL" clId="{39E87186-4814-4EC3-9A74-E4D305A794E9}" dt="2022-05-13T08:05:49.864" v="19" actId="47"/>
        <pc:sldMkLst>
          <pc:docMk/>
          <pc:sldMk cId="1857625727" sldId="413"/>
        </pc:sldMkLst>
      </pc:sldChg>
      <pc:sldChg chg="del">
        <pc:chgData name="Bornkamp, Bjoern" userId="dc7b7834-3940-4eb5-8203-b79cad3d8aad" providerId="ADAL" clId="{39E87186-4814-4EC3-9A74-E4D305A794E9}" dt="2022-05-13T08:05:48.016" v="7" actId="47"/>
        <pc:sldMkLst>
          <pc:docMk/>
          <pc:sldMk cId="1277952080" sldId="414"/>
        </pc:sldMkLst>
      </pc:sldChg>
      <pc:sldChg chg="del">
        <pc:chgData name="Bornkamp, Bjoern" userId="dc7b7834-3940-4eb5-8203-b79cad3d8aad" providerId="ADAL" clId="{39E87186-4814-4EC3-9A74-E4D305A794E9}" dt="2022-05-13T08:05:54.434" v="38" actId="47"/>
        <pc:sldMkLst>
          <pc:docMk/>
          <pc:sldMk cId="728555983" sldId="415"/>
        </pc:sldMkLst>
      </pc:sldChg>
      <pc:sldChg chg="del">
        <pc:chgData name="Bornkamp, Bjoern" userId="dc7b7834-3940-4eb5-8203-b79cad3d8aad" providerId="ADAL" clId="{39E87186-4814-4EC3-9A74-E4D305A794E9}" dt="2022-05-13T08:05:54.231" v="37" actId="47"/>
        <pc:sldMkLst>
          <pc:docMk/>
          <pc:sldMk cId="764238123" sldId="419"/>
        </pc:sldMkLst>
      </pc:sldChg>
      <pc:sldChg chg="del">
        <pc:chgData name="Bornkamp, Bjoern" userId="dc7b7834-3940-4eb5-8203-b79cad3d8aad" providerId="ADAL" clId="{39E87186-4814-4EC3-9A74-E4D305A794E9}" dt="2022-05-13T08:05:48.330" v="9" actId="47"/>
        <pc:sldMkLst>
          <pc:docMk/>
          <pc:sldMk cId="2011527109" sldId="422"/>
        </pc:sldMkLst>
      </pc:sldChg>
      <pc:sldChg chg="del">
        <pc:chgData name="Bornkamp, Bjoern" userId="dc7b7834-3940-4eb5-8203-b79cad3d8aad" providerId="ADAL" clId="{39E87186-4814-4EC3-9A74-E4D305A794E9}" dt="2022-05-13T08:05:48.760" v="12" actId="47"/>
        <pc:sldMkLst>
          <pc:docMk/>
          <pc:sldMk cId="2208028740" sldId="423"/>
        </pc:sldMkLst>
      </pc:sldChg>
      <pc:sldChg chg="del">
        <pc:chgData name="Bornkamp, Bjoern" userId="dc7b7834-3940-4eb5-8203-b79cad3d8aad" providerId="ADAL" clId="{39E87186-4814-4EC3-9A74-E4D305A794E9}" dt="2022-05-13T08:05:48.968" v="13" actId="47"/>
        <pc:sldMkLst>
          <pc:docMk/>
          <pc:sldMk cId="2691585186" sldId="424"/>
        </pc:sldMkLst>
      </pc:sldChg>
      <pc:sldChg chg="del">
        <pc:chgData name="Bornkamp, Bjoern" userId="dc7b7834-3940-4eb5-8203-b79cad3d8aad" providerId="ADAL" clId="{39E87186-4814-4EC3-9A74-E4D305A794E9}" dt="2022-05-13T08:05:48.666" v="11" actId="47"/>
        <pc:sldMkLst>
          <pc:docMk/>
          <pc:sldMk cId="1525834093" sldId="425"/>
        </pc:sldMkLst>
      </pc:sldChg>
      <pc:sldChg chg="add del">
        <pc:chgData name="Bornkamp, Bjoern" userId="dc7b7834-3940-4eb5-8203-b79cad3d8aad" providerId="ADAL" clId="{39E87186-4814-4EC3-9A74-E4D305A794E9}" dt="2022-05-13T08:05:58.798" v="40" actId="47"/>
        <pc:sldMkLst>
          <pc:docMk/>
          <pc:sldMk cId="3372384047" sldId="426"/>
        </pc:sldMkLst>
      </pc:sldChg>
      <pc:sldChg chg="modSp add del mod modAnim">
        <pc:chgData name="Bornkamp, Bjoern" userId="dc7b7834-3940-4eb5-8203-b79cad3d8aad" providerId="ADAL" clId="{39E87186-4814-4EC3-9A74-E4D305A794E9}" dt="2022-05-13T12:19:15.392" v="3295" actId="47"/>
        <pc:sldMkLst>
          <pc:docMk/>
          <pc:sldMk cId="3850362136" sldId="429"/>
        </pc:sldMkLst>
        <pc:spChg chg="mod">
          <ac:chgData name="Bornkamp, Bjoern" userId="dc7b7834-3940-4eb5-8203-b79cad3d8aad" providerId="ADAL" clId="{39E87186-4814-4EC3-9A74-E4D305A794E9}" dt="2022-05-13T12:14:14.983" v="3160" actId="6549"/>
          <ac:spMkLst>
            <pc:docMk/>
            <pc:sldMk cId="3850362136" sldId="429"/>
            <ac:spMk id="3" creationId="{2C7C63C2-678A-4CF0-A48F-C15F616B3B3A}"/>
          </ac:spMkLst>
        </pc:spChg>
      </pc:sldChg>
      <pc:sldChg chg="add">
        <pc:chgData name="Bornkamp, Bjoern" userId="dc7b7834-3940-4eb5-8203-b79cad3d8aad" providerId="ADAL" clId="{39E87186-4814-4EC3-9A74-E4D305A794E9}" dt="2022-05-13T08:05:41.601" v="0"/>
        <pc:sldMkLst>
          <pc:docMk/>
          <pc:sldMk cId="0" sldId="432"/>
        </pc:sldMkLst>
      </pc:sldChg>
      <pc:sldChg chg="addSp delSp modSp add mod modAnim">
        <pc:chgData name="Bornkamp, Bjoern" userId="dc7b7834-3940-4eb5-8203-b79cad3d8aad" providerId="ADAL" clId="{39E87186-4814-4EC3-9A74-E4D305A794E9}" dt="2022-05-13T12:14:51.354" v="3187"/>
        <pc:sldMkLst>
          <pc:docMk/>
          <pc:sldMk cId="3461235512" sldId="433"/>
        </pc:sldMkLst>
        <pc:spChg chg="mod">
          <ac:chgData name="Bornkamp, Bjoern" userId="dc7b7834-3940-4eb5-8203-b79cad3d8aad" providerId="ADAL" clId="{39E87186-4814-4EC3-9A74-E4D305A794E9}" dt="2022-05-13T12:14:27.755" v="3184" actId="20577"/>
          <ac:spMkLst>
            <pc:docMk/>
            <pc:sldMk cId="3461235512" sldId="433"/>
            <ac:spMk id="2" creationId="{8D494F3D-6FF6-459C-8ECE-29DC60668D94}"/>
          </ac:spMkLst>
        </pc:spChg>
        <pc:spChg chg="del mod">
          <ac:chgData name="Bornkamp, Bjoern" userId="dc7b7834-3940-4eb5-8203-b79cad3d8aad" providerId="ADAL" clId="{39E87186-4814-4EC3-9A74-E4D305A794E9}" dt="2022-05-13T12:14:30.297" v="3185" actId="478"/>
          <ac:spMkLst>
            <pc:docMk/>
            <pc:sldMk cId="3461235512" sldId="433"/>
            <ac:spMk id="3" creationId="{A3E5E979-4C9C-4735-BC07-06FC4CAA7B50}"/>
          </ac:spMkLst>
        </pc:spChg>
        <pc:spChg chg="add del mod">
          <ac:chgData name="Bornkamp, Bjoern" userId="dc7b7834-3940-4eb5-8203-b79cad3d8aad" providerId="ADAL" clId="{39E87186-4814-4EC3-9A74-E4D305A794E9}" dt="2022-05-13T12:14:32.493" v="3186" actId="478"/>
          <ac:spMkLst>
            <pc:docMk/>
            <pc:sldMk cId="3461235512" sldId="433"/>
            <ac:spMk id="6" creationId="{48B2F7CA-C72D-4D81-9AE0-4C4E964CDA0D}"/>
          </ac:spMkLst>
        </pc:spChg>
        <pc:spChg chg="add mod">
          <ac:chgData name="Bornkamp, Bjoern" userId="dc7b7834-3940-4eb5-8203-b79cad3d8aad" providerId="ADAL" clId="{39E87186-4814-4EC3-9A74-E4D305A794E9}" dt="2022-05-13T12:14:51.354" v="3187"/>
          <ac:spMkLst>
            <pc:docMk/>
            <pc:sldMk cId="3461235512" sldId="433"/>
            <ac:spMk id="7" creationId="{6F0EE838-9ED8-4CC3-9E81-21404964C2E5}"/>
          </ac:spMkLst>
        </pc:spChg>
        <pc:spChg chg="add mod">
          <ac:chgData name="Bornkamp, Bjoern" userId="dc7b7834-3940-4eb5-8203-b79cad3d8aad" providerId="ADAL" clId="{39E87186-4814-4EC3-9A74-E4D305A794E9}" dt="2022-05-13T12:14:51.354" v="3187"/>
          <ac:spMkLst>
            <pc:docMk/>
            <pc:sldMk cId="3461235512" sldId="433"/>
            <ac:spMk id="8" creationId="{AE69F69C-5A01-4C1C-BF53-968CDA43F01A}"/>
          </ac:spMkLst>
        </pc:spChg>
        <pc:spChg chg="add mod">
          <ac:chgData name="Bornkamp, Bjoern" userId="dc7b7834-3940-4eb5-8203-b79cad3d8aad" providerId="ADAL" clId="{39E87186-4814-4EC3-9A74-E4D305A794E9}" dt="2022-05-13T12:14:51.354" v="3187"/>
          <ac:spMkLst>
            <pc:docMk/>
            <pc:sldMk cId="3461235512" sldId="433"/>
            <ac:spMk id="9" creationId="{69FCAB7E-30BB-4728-B9B8-1E0024C304F7}"/>
          </ac:spMkLst>
        </pc:spChg>
        <pc:spChg chg="add mod">
          <ac:chgData name="Bornkamp, Bjoern" userId="dc7b7834-3940-4eb5-8203-b79cad3d8aad" providerId="ADAL" clId="{39E87186-4814-4EC3-9A74-E4D305A794E9}" dt="2022-05-13T12:14:51.354" v="3187"/>
          <ac:spMkLst>
            <pc:docMk/>
            <pc:sldMk cId="3461235512" sldId="433"/>
            <ac:spMk id="10" creationId="{541E826E-6430-490C-85D8-ADC0662AB119}"/>
          </ac:spMkLst>
        </pc:spChg>
        <pc:spChg chg="add mod">
          <ac:chgData name="Bornkamp, Bjoern" userId="dc7b7834-3940-4eb5-8203-b79cad3d8aad" providerId="ADAL" clId="{39E87186-4814-4EC3-9A74-E4D305A794E9}" dt="2022-05-13T12:14:51.354" v="3187"/>
          <ac:spMkLst>
            <pc:docMk/>
            <pc:sldMk cId="3461235512" sldId="433"/>
            <ac:spMk id="11" creationId="{F4A30909-614B-4E76-AD44-641D4EA0A317}"/>
          </ac:spMkLst>
        </pc:spChg>
        <pc:spChg chg="add mod">
          <ac:chgData name="Bornkamp, Bjoern" userId="dc7b7834-3940-4eb5-8203-b79cad3d8aad" providerId="ADAL" clId="{39E87186-4814-4EC3-9A74-E4D305A794E9}" dt="2022-05-13T12:14:51.354" v="3187"/>
          <ac:spMkLst>
            <pc:docMk/>
            <pc:sldMk cId="3461235512" sldId="433"/>
            <ac:spMk id="12" creationId="{D086215D-A015-4E24-AF2E-4D19DDE079EB}"/>
          </ac:spMkLst>
        </pc:spChg>
        <pc:spChg chg="add mod">
          <ac:chgData name="Bornkamp, Bjoern" userId="dc7b7834-3940-4eb5-8203-b79cad3d8aad" providerId="ADAL" clId="{39E87186-4814-4EC3-9A74-E4D305A794E9}" dt="2022-05-13T12:14:51.354" v="3187"/>
          <ac:spMkLst>
            <pc:docMk/>
            <pc:sldMk cId="3461235512" sldId="433"/>
            <ac:spMk id="13" creationId="{E18AE5AF-8734-4946-811A-3170D4DA1DE2}"/>
          </ac:spMkLst>
        </pc:spChg>
        <pc:spChg chg="add mod">
          <ac:chgData name="Bornkamp, Bjoern" userId="dc7b7834-3940-4eb5-8203-b79cad3d8aad" providerId="ADAL" clId="{39E87186-4814-4EC3-9A74-E4D305A794E9}" dt="2022-05-13T12:14:51.354" v="3187"/>
          <ac:spMkLst>
            <pc:docMk/>
            <pc:sldMk cId="3461235512" sldId="433"/>
            <ac:spMk id="14" creationId="{90BF4D1A-1851-4534-AA87-F275EC612E6C}"/>
          </ac:spMkLst>
        </pc:spChg>
        <pc:spChg chg="add mod">
          <ac:chgData name="Bornkamp, Bjoern" userId="dc7b7834-3940-4eb5-8203-b79cad3d8aad" providerId="ADAL" clId="{39E87186-4814-4EC3-9A74-E4D305A794E9}" dt="2022-05-13T12:14:51.354" v="3187"/>
          <ac:spMkLst>
            <pc:docMk/>
            <pc:sldMk cId="3461235512" sldId="433"/>
            <ac:spMk id="15" creationId="{9CC954CC-8148-4552-8715-611A4DA82E9A}"/>
          </ac:spMkLst>
        </pc:spChg>
        <pc:spChg chg="add mod">
          <ac:chgData name="Bornkamp, Bjoern" userId="dc7b7834-3940-4eb5-8203-b79cad3d8aad" providerId="ADAL" clId="{39E87186-4814-4EC3-9A74-E4D305A794E9}" dt="2022-05-13T12:14:51.354" v="3187"/>
          <ac:spMkLst>
            <pc:docMk/>
            <pc:sldMk cId="3461235512" sldId="433"/>
            <ac:spMk id="16" creationId="{4190FA83-BE53-4D60-B1E1-7F5B79C0F3F5}"/>
          </ac:spMkLst>
        </pc:spChg>
        <pc:spChg chg="add mod">
          <ac:chgData name="Bornkamp, Bjoern" userId="dc7b7834-3940-4eb5-8203-b79cad3d8aad" providerId="ADAL" clId="{39E87186-4814-4EC3-9A74-E4D305A794E9}" dt="2022-05-13T12:14:51.354" v="3187"/>
          <ac:spMkLst>
            <pc:docMk/>
            <pc:sldMk cId="3461235512" sldId="433"/>
            <ac:spMk id="19" creationId="{6627E1A2-2D4E-45BA-8999-60B85D3AF04D}"/>
          </ac:spMkLst>
        </pc:spChg>
        <pc:spChg chg="add mod">
          <ac:chgData name="Bornkamp, Bjoern" userId="dc7b7834-3940-4eb5-8203-b79cad3d8aad" providerId="ADAL" clId="{39E87186-4814-4EC3-9A74-E4D305A794E9}" dt="2022-05-13T12:14:51.354" v="3187"/>
          <ac:spMkLst>
            <pc:docMk/>
            <pc:sldMk cId="3461235512" sldId="433"/>
            <ac:spMk id="20" creationId="{28287DE4-57E6-4022-BE88-AD6CF7736F1D}"/>
          </ac:spMkLst>
        </pc:spChg>
        <pc:spChg chg="add mod">
          <ac:chgData name="Bornkamp, Bjoern" userId="dc7b7834-3940-4eb5-8203-b79cad3d8aad" providerId="ADAL" clId="{39E87186-4814-4EC3-9A74-E4D305A794E9}" dt="2022-05-13T12:14:51.354" v="3187"/>
          <ac:spMkLst>
            <pc:docMk/>
            <pc:sldMk cId="3461235512" sldId="433"/>
            <ac:spMk id="23" creationId="{2E688E5B-8DD8-4713-B32A-A25C03601676}"/>
          </ac:spMkLst>
        </pc:spChg>
        <pc:spChg chg="add mod">
          <ac:chgData name="Bornkamp, Bjoern" userId="dc7b7834-3940-4eb5-8203-b79cad3d8aad" providerId="ADAL" clId="{39E87186-4814-4EC3-9A74-E4D305A794E9}" dt="2022-05-13T12:14:51.354" v="3187"/>
          <ac:spMkLst>
            <pc:docMk/>
            <pc:sldMk cId="3461235512" sldId="433"/>
            <ac:spMk id="24" creationId="{FCE1E10C-91B6-438A-A5BB-F30939582C0E}"/>
          </ac:spMkLst>
        </pc:spChg>
        <pc:picChg chg="add mod">
          <ac:chgData name="Bornkamp, Bjoern" userId="dc7b7834-3940-4eb5-8203-b79cad3d8aad" providerId="ADAL" clId="{39E87186-4814-4EC3-9A74-E4D305A794E9}" dt="2022-05-13T12:14:51.354" v="3187"/>
          <ac:picMkLst>
            <pc:docMk/>
            <pc:sldMk cId="3461235512" sldId="433"/>
            <ac:picMk id="17" creationId="{2B430709-D5CA-418D-A6F0-3D0157D868DA}"/>
          </ac:picMkLst>
        </pc:picChg>
        <pc:cxnChg chg="add mod">
          <ac:chgData name="Bornkamp, Bjoern" userId="dc7b7834-3940-4eb5-8203-b79cad3d8aad" providerId="ADAL" clId="{39E87186-4814-4EC3-9A74-E4D305A794E9}" dt="2022-05-13T12:14:51.354" v="3187"/>
          <ac:cxnSpMkLst>
            <pc:docMk/>
            <pc:sldMk cId="3461235512" sldId="433"/>
            <ac:cxnSpMk id="18" creationId="{A1DA8D5E-B952-460D-8DD7-84A55741F444}"/>
          </ac:cxnSpMkLst>
        </pc:cxnChg>
        <pc:cxnChg chg="add mod">
          <ac:chgData name="Bornkamp, Bjoern" userId="dc7b7834-3940-4eb5-8203-b79cad3d8aad" providerId="ADAL" clId="{39E87186-4814-4EC3-9A74-E4D305A794E9}" dt="2022-05-13T12:14:51.354" v="3187"/>
          <ac:cxnSpMkLst>
            <pc:docMk/>
            <pc:sldMk cId="3461235512" sldId="433"/>
            <ac:cxnSpMk id="21" creationId="{D84D0B10-40B9-407E-A6DB-BC33E40AED23}"/>
          </ac:cxnSpMkLst>
        </pc:cxnChg>
        <pc:cxnChg chg="add mod">
          <ac:chgData name="Bornkamp, Bjoern" userId="dc7b7834-3940-4eb5-8203-b79cad3d8aad" providerId="ADAL" clId="{39E87186-4814-4EC3-9A74-E4D305A794E9}" dt="2022-05-13T12:14:51.354" v="3187"/>
          <ac:cxnSpMkLst>
            <pc:docMk/>
            <pc:sldMk cId="3461235512" sldId="433"/>
            <ac:cxnSpMk id="22" creationId="{F7ADBFD3-119A-43BE-9960-095B2284239B}"/>
          </ac:cxnSpMkLst>
        </pc:cxnChg>
      </pc:sldChg>
      <pc:sldChg chg="add del">
        <pc:chgData name="Bornkamp, Bjoern" userId="dc7b7834-3940-4eb5-8203-b79cad3d8aad" providerId="ADAL" clId="{39E87186-4814-4EC3-9A74-E4D305A794E9}" dt="2022-05-13T12:15:50.027" v="3211" actId="47"/>
        <pc:sldMkLst>
          <pc:docMk/>
          <pc:sldMk cId="2844274118" sldId="434"/>
        </pc:sldMkLst>
      </pc:sldChg>
      <pc:sldChg chg="add">
        <pc:chgData name="Bornkamp, Bjoern" userId="dc7b7834-3940-4eb5-8203-b79cad3d8aad" providerId="ADAL" clId="{39E87186-4814-4EC3-9A74-E4D305A794E9}" dt="2022-05-13T08:05:41.601" v="0"/>
        <pc:sldMkLst>
          <pc:docMk/>
          <pc:sldMk cId="0" sldId="436"/>
        </pc:sldMkLst>
      </pc:sldChg>
      <pc:sldChg chg="modSp add del mod">
        <pc:chgData name="Bornkamp, Bjoern" userId="dc7b7834-3940-4eb5-8203-b79cad3d8aad" providerId="ADAL" clId="{39E87186-4814-4EC3-9A74-E4D305A794E9}" dt="2022-05-13T12:15:51.524" v="3212" actId="47"/>
        <pc:sldMkLst>
          <pc:docMk/>
          <pc:sldMk cId="2365821321" sldId="437"/>
        </pc:sldMkLst>
        <pc:spChg chg="mod">
          <ac:chgData name="Bornkamp, Bjoern" userId="dc7b7834-3940-4eb5-8203-b79cad3d8aad" providerId="ADAL" clId="{39E87186-4814-4EC3-9A74-E4D305A794E9}" dt="2022-05-13T08:45:31.543" v="1937" actId="20577"/>
          <ac:spMkLst>
            <pc:docMk/>
            <pc:sldMk cId="2365821321" sldId="437"/>
            <ac:spMk id="2" creationId="{A3FC7E2C-B67F-4FBB-992C-EAAA2C781EDF}"/>
          </ac:spMkLst>
        </pc:spChg>
      </pc:sldChg>
      <pc:sldChg chg="add del">
        <pc:chgData name="Bornkamp, Bjoern" userId="dc7b7834-3940-4eb5-8203-b79cad3d8aad" providerId="ADAL" clId="{39E87186-4814-4EC3-9A74-E4D305A794E9}" dt="2022-05-13T12:15:57.368" v="3215" actId="47"/>
        <pc:sldMkLst>
          <pc:docMk/>
          <pc:sldMk cId="142778855" sldId="440"/>
        </pc:sldMkLst>
      </pc:sldChg>
      <pc:sldChg chg="add del">
        <pc:chgData name="Bornkamp, Bjoern" userId="dc7b7834-3940-4eb5-8203-b79cad3d8aad" providerId="ADAL" clId="{39E87186-4814-4EC3-9A74-E4D305A794E9}" dt="2022-05-13T12:15:53.108" v="3213" actId="47"/>
        <pc:sldMkLst>
          <pc:docMk/>
          <pc:sldMk cId="515795215" sldId="441"/>
        </pc:sldMkLst>
      </pc:sldChg>
      <pc:sldChg chg="add del">
        <pc:chgData name="Bornkamp, Bjoern" userId="dc7b7834-3940-4eb5-8203-b79cad3d8aad" providerId="ADAL" clId="{39E87186-4814-4EC3-9A74-E4D305A794E9}" dt="2022-05-13T12:15:53.941" v="3214" actId="47"/>
        <pc:sldMkLst>
          <pc:docMk/>
          <pc:sldMk cId="269267910" sldId="443"/>
        </pc:sldMkLst>
      </pc:sldChg>
      <pc:sldChg chg="modSp add mod">
        <pc:chgData name="Bornkamp, Bjoern" userId="dc7b7834-3940-4eb5-8203-b79cad3d8aad" providerId="ADAL" clId="{39E87186-4814-4EC3-9A74-E4D305A794E9}" dt="2022-05-13T08:07:11.118" v="93" actId="20577"/>
        <pc:sldMkLst>
          <pc:docMk/>
          <pc:sldMk cId="1221209698" sldId="444"/>
        </pc:sldMkLst>
        <pc:spChg chg="mod">
          <ac:chgData name="Bornkamp, Bjoern" userId="dc7b7834-3940-4eb5-8203-b79cad3d8aad" providerId="ADAL" clId="{39E87186-4814-4EC3-9A74-E4D305A794E9}" dt="2022-05-13T08:07:11.118" v="93" actId="20577"/>
          <ac:spMkLst>
            <pc:docMk/>
            <pc:sldMk cId="1221209698" sldId="444"/>
            <ac:spMk id="3" creationId="{987D5C4C-E04E-474B-9364-68E94B156200}"/>
          </ac:spMkLst>
        </pc:spChg>
      </pc:sldChg>
      <pc:sldChg chg="addSp delSp modSp add mod delAnim modAnim">
        <pc:chgData name="Bornkamp, Bjoern" userId="dc7b7834-3940-4eb5-8203-b79cad3d8aad" providerId="ADAL" clId="{39E87186-4814-4EC3-9A74-E4D305A794E9}" dt="2022-05-13T12:43:53.911" v="3770" actId="20577"/>
        <pc:sldMkLst>
          <pc:docMk/>
          <pc:sldMk cId="3903676960" sldId="448"/>
        </pc:sldMkLst>
        <pc:spChg chg="mod">
          <ac:chgData name="Bornkamp, Bjoern" userId="dc7b7834-3940-4eb5-8203-b79cad3d8aad" providerId="ADAL" clId="{39E87186-4814-4EC3-9A74-E4D305A794E9}" dt="2022-05-13T12:24:50.733" v="3461" actId="6549"/>
          <ac:spMkLst>
            <pc:docMk/>
            <pc:sldMk cId="3903676960" sldId="448"/>
            <ac:spMk id="2" creationId="{76E4E7DD-99E8-42D2-AA9C-C4E7CB33FA22}"/>
          </ac:spMkLst>
        </pc:spChg>
        <pc:spChg chg="mod">
          <ac:chgData name="Bornkamp, Bjoern" userId="dc7b7834-3940-4eb5-8203-b79cad3d8aad" providerId="ADAL" clId="{39E87186-4814-4EC3-9A74-E4D305A794E9}" dt="2022-05-13T12:43:53.911" v="3770" actId="20577"/>
          <ac:spMkLst>
            <pc:docMk/>
            <pc:sldMk cId="3903676960" sldId="448"/>
            <ac:spMk id="3" creationId="{556C378C-B044-4F1A-9099-455276ACB8FD}"/>
          </ac:spMkLst>
        </pc:spChg>
        <pc:spChg chg="add del mod">
          <ac:chgData name="Bornkamp, Bjoern" userId="dc7b7834-3940-4eb5-8203-b79cad3d8aad" providerId="ADAL" clId="{39E87186-4814-4EC3-9A74-E4D305A794E9}" dt="2022-05-13T12:17:17.855" v="3233" actId="478"/>
          <ac:spMkLst>
            <pc:docMk/>
            <pc:sldMk cId="3903676960" sldId="448"/>
            <ac:spMk id="7" creationId="{F8638F19-EC2C-4DF4-B888-81E50A473492}"/>
          </ac:spMkLst>
        </pc:spChg>
        <pc:spChg chg="add mod">
          <ac:chgData name="Bornkamp, Bjoern" userId="dc7b7834-3940-4eb5-8203-b79cad3d8aad" providerId="ADAL" clId="{39E87186-4814-4EC3-9A74-E4D305A794E9}" dt="2022-05-13T12:24:45.738" v="3456" actId="1076"/>
          <ac:spMkLst>
            <pc:docMk/>
            <pc:sldMk cId="3903676960" sldId="448"/>
            <ac:spMk id="8" creationId="{EECA607F-303A-4334-962C-736BF9DDD03D}"/>
          </ac:spMkLst>
        </pc:spChg>
        <pc:picChg chg="add del mod">
          <ac:chgData name="Bornkamp, Bjoern" userId="dc7b7834-3940-4eb5-8203-b79cad3d8aad" providerId="ADAL" clId="{39E87186-4814-4EC3-9A74-E4D305A794E9}" dt="2022-05-13T12:16:25.868" v="3224" actId="478"/>
          <ac:picMkLst>
            <pc:docMk/>
            <pc:sldMk cId="3903676960" sldId="448"/>
            <ac:picMk id="6" creationId="{79B9004A-F052-490B-96CE-8AB38D46B745}"/>
          </ac:picMkLst>
        </pc:picChg>
      </pc:sldChg>
      <pc:sldChg chg="modSp add del mod">
        <pc:chgData name="Bornkamp, Bjoern" userId="dc7b7834-3940-4eb5-8203-b79cad3d8aad" providerId="ADAL" clId="{39E87186-4814-4EC3-9A74-E4D305A794E9}" dt="2022-05-13T08:19:55.507" v="324" actId="47"/>
        <pc:sldMkLst>
          <pc:docMk/>
          <pc:sldMk cId="1431308755" sldId="453"/>
        </pc:sldMkLst>
        <pc:spChg chg="mod">
          <ac:chgData name="Bornkamp, Bjoern" userId="dc7b7834-3940-4eb5-8203-b79cad3d8aad" providerId="ADAL" clId="{39E87186-4814-4EC3-9A74-E4D305A794E9}" dt="2022-05-13T08:09:59.056" v="234" actId="20577"/>
          <ac:spMkLst>
            <pc:docMk/>
            <pc:sldMk cId="1431308755" sldId="453"/>
            <ac:spMk id="3" creationId="{07D50148-B1DA-4A0C-B4E0-464610AF857E}"/>
          </ac:spMkLst>
        </pc:spChg>
      </pc:sldChg>
      <pc:sldChg chg="addSp delSp modSp add del mod">
        <pc:chgData name="Bornkamp, Bjoern" userId="dc7b7834-3940-4eb5-8203-b79cad3d8aad" providerId="ADAL" clId="{39E87186-4814-4EC3-9A74-E4D305A794E9}" dt="2022-05-13T08:21:52.297" v="377" actId="20577"/>
        <pc:sldMkLst>
          <pc:docMk/>
          <pc:sldMk cId="2911758369" sldId="521"/>
        </pc:sldMkLst>
        <pc:spChg chg="mod">
          <ac:chgData name="Bornkamp, Bjoern" userId="dc7b7834-3940-4eb5-8203-b79cad3d8aad" providerId="ADAL" clId="{39E87186-4814-4EC3-9A74-E4D305A794E9}" dt="2022-05-13T08:19:34.613" v="303" actId="21"/>
          <ac:spMkLst>
            <pc:docMk/>
            <pc:sldMk cId="2911758369" sldId="521"/>
            <ac:spMk id="2" creationId="{56D455EE-252C-4589-9CE6-1E283D379FA1}"/>
          </ac:spMkLst>
        </pc:spChg>
        <pc:spChg chg="mod">
          <ac:chgData name="Bornkamp, Bjoern" userId="dc7b7834-3940-4eb5-8203-b79cad3d8aad" providerId="ADAL" clId="{39E87186-4814-4EC3-9A74-E4D305A794E9}" dt="2022-05-13T08:21:05.628" v="336" actId="6549"/>
          <ac:spMkLst>
            <pc:docMk/>
            <pc:sldMk cId="2911758369" sldId="521"/>
            <ac:spMk id="17" creationId="{9DEC8E69-89B5-474F-ABDC-CC994E74404D}"/>
          </ac:spMkLst>
        </pc:spChg>
        <pc:spChg chg="mod">
          <ac:chgData name="Bornkamp, Bjoern" userId="dc7b7834-3940-4eb5-8203-b79cad3d8aad" providerId="ADAL" clId="{39E87186-4814-4EC3-9A74-E4D305A794E9}" dt="2022-05-13T08:21:12.056" v="347" actId="6549"/>
          <ac:spMkLst>
            <pc:docMk/>
            <pc:sldMk cId="2911758369" sldId="521"/>
            <ac:spMk id="18" creationId="{DD25C056-55DC-4C12-969B-AFA082EF1F74}"/>
          </ac:spMkLst>
        </pc:spChg>
        <pc:spChg chg="mod">
          <ac:chgData name="Bornkamp, Bjoern" userId="dc7b7834-3940-4eb5-8203-b79cad3d8aad" providerId="ADAL" clId="{39E87186-4814-4EC3-9A74-E4D305A794E9}" dt="2022-05-13T08:21:31.241" v="363" actId="20577"/>
          <ac:spMkLst>
            <pc:docMk/>
            <pc:sldMk cId="2911758369" sldId="521"/>
            <ac:spMk id="19" creationId="{07AECE43-AB86-4B50-A1D5-6D3671F06F35}"/>
          </ac:spMkLst>
        </pc:spChg>
        <pc:spChg chg="mod">
          <ac:chgData name="Bornkamp, Bjoern" userId="dc7b7834-3940-4eb5-8203-b79cad3d8aad" providerId="ADAL" clId="{39E87186-4814-4EC3-9A74-E4D305A794E9}" dt="2022-05-13T08:21:52.297" v="377" actId="20577"/>
          <ac:spMkLst>
            <pc:docMk/>
            <pc:sldMk cId="2911758369" sldId="521"/>
            <ac:spMk id="20" creationId="{A4A7FFD9-5C80-4F56-9959-96F3F89CAA73}"/>
          </ac:spMkLst>
        </pc:spChg>
        <pc:spChg chg="mod">
          <ac:chgData name="Bornkamp, Bjoern" userId="dc7b7834-3940-4eb5-8203-b79cad3d8aad" providerId="ADAL" clId="{39E87186-4814-4EC3-9A74-E4D305A794E9}" dt="2022-05-13T08:21:41.677" v="369" actId="20577"/>
          <ac:spMkLst>
            <pc:docMk/>
            <pc:sldMk cId="2911758369" sldId="521"/>
            <ac:spMk id="31" creationId="{0A176340-0CF3-4B97-B947-2F211F94DE80}"/>
          </ac:spMkLst>
        </pc:spChg>
        <pc:grpChg chg="add del">
          <ac:chgData name="Bornkamp, Bjoern" userId="dc7b7834-3940-4eb5-8203-b79cad3d8aad" providerId="ADAL" clId="{39E87186-4814-4EC3-9A74-E4D305A794E9}" dt="2022-05-13T08:19:36.405" v="305" actId="478"/>
          <ac:grpSpMkLst>
            <pc:docMk/>
            <pc:sldMk cId="2911758369" sldId="521"/>
            <ac:grpSpMk id="6" creationId="{1B1E8AD2-4AA9-4F44-8911-E4B13052F9C9}"/>
          </ac:grpSpMkLst>
        </pc:grpChg>
      </pc:sldChg>
      <pc:sldChg chg="add del">
        <pc:chgData name="Bornkamp, Bjoern" userId="dc7b7834-3940-4eb5-8203-b79cad3d8aad" providerId="ADAL" clId="{39E87186-4814-4EC3-9A74-E4D305A794E9}" dt="2022-05-13T08:37:29.920" v="1546" actId="47"/>
        <pc:sldMkLst>
          <pc:docMk/>
          <pc:sldMk cId="3666732788" sldId="522"/>
        </pc:sldMkLst>
      </pc:sldChg>
      <pc:sldChg chg="addSp delSp modSp add mod">
        <pc:chgData name="Bornkamp, Bjoern" userId="dc7b7834-3940-4eb5-8203-b79cad3d8aad" providerId="ADAL" clId="{39E87186-4814-4EC3-9A74-E4D305A794E9}" dt="2022-05-13T12:27:33.805" v="3509" actId="1076"/>
        <pc:sldMkLst>
          <pc:docMk/>
          <pc:sldMk cId="2257170514" sldId="523"/>
        </pc:sldMkLst>
        <pc:spChg chg="mod">
          <ac:chgData name="Bornkamp, Bjoern" userId="dc7b7834-3940-4eb5-8203-b79cad3d8aad" providerId="ADAL" clId="{39E87186-4814-4EC3-9A74-E4D305A794E9}" dt="2022-05-13T12:22:49.864" v="3450" actId="20577"/>
          <ac:spMkLst>
            <pc:docMk/>
            <pc:sldMk cId="2257170514" sldId="523"/>
            <ac:spMk id="3" creationId="{19E75F9C-F1F8-40AE-874E-F4E2E858F19D}"/>
          </ac:spMkLst>
        </pc:spChg>
        <pc:picChg chg="del">
          <ac:chgData name="Bornkamp, Bjoern" userId="dc7b7834-3940-4eb5-8203-b79cad3d8aad" providerId="ADAL" clId="{39E87186-4814-4EC3-9A74-E4D305A794E9}" dt="2022-05-13T12:20:14.055" v="3297" actId="478"/>
          <ac:picMkLst>
            <pc:docMk/>
            <pc:sldMk cId="2257170514" sldId="523"/>
            <ac:picMk id="6" creationId="{7483BD10-DD39-4CBF-BAC5-734FF2CCB71A}"/>
          </ac:picMkLst>
        </pc:picChg>
        <pc:picChg chg="add mod">
          <ac:chgData name="Bornkamp, Bjoern" userId="dc7b7834-3940-4eb5-8203-b79cad3d8aad" providerId="ADAL" clId="{39E87186-4814-4EC3-9A74-E4D305A794E9}" dt="2022-05-13T12:20:29.172" v="3303" actId="1076"/>
          <ac:picMkLst>
            <pc:docMk/>
            <pc:sldMk cId="2257170514" sldId="523"/>
            <ac:picMk id="7" creationId="{19E1A319-E482-4129-A8E9-BCBA60F6435E}"/>
          </ac:picMkLst>
        </pc:picChg>
        <pc:picChg chg="add mod">
          <ac:chgData name="Bornkamp, Bjoern" userId="dc7b7834-3940-4eb5-8203-b79cad3d8aad" providerId="ADAL" clId="{39E87186-4814-4EC3-9A74-E4D305A794E9}" dt="2022-05-13T12:20:51.126" v="3342" actId="1076"/>
          <ac:picMkLst>
            <pc:docMk/>
            <pc:sldMk cId="2257170514" sldId="523"/>
            <ac:picMk id="8" creationId="{E4C87740-634A-4538-86FE-411888AD9CCC}"/>
          </ac:picMkLst>
        </pc:picChg>
        <pc:picChg chg="add mod">
          <ac:chgData name="Bornkamp, Bjoern" userId="dc7b7834-3940-4eb5-8203-b79cad3d8aad" providerId="ADAL" clId="{39E87186-4814-4EC3-9A74-E4D305A794E9}" dt="2022-05-13T12:21:54.059" v="3348" actId="207"/>
          <ac:picMkLst>
            <pc:docMk/>
            <pc:sldMk cId="2257170514" sldId="523"/>
            <ac:picMk id="9" creationId="{748F7B74-790F-4D31-AEC3-6D019535DFA3}"/>
          </ac:picMkLst>
        </pc:picChg>
        <pc:picChg chg="add mod ord">
          <ac:chgData name="Bornkamp, Bjoern" userId="dc7b7834-3940-4eb5-8203-b79cad3d8aad" providerId="ADAL" clId="{39E87186-4814-4EC3-9A74-E4D305A794E9}" dt="2022-05-13T12:27:33.805" v="3509" actId="1076"/>
          <ac:picMkLst>
            <pc:docMk/>
            <pc:sldMk cId="2257170514" sldId="523"/>
            <ac:picMk id="10" creationId="{BC61D3EF-72DE-4F5F-932C-2D05E7DDF054}"/>
          </ac:picMkLst>
        </pc:picChg>
      </pc:sldChg>
      <pc:sldChg chg="add">
        <pc:chgData name="Bornkamp, Bjoern" userId="dc7b7834-3940-4eb5-8203-b79cad3d8aad" providerId="ADAL" clId="{39E87186-4814-4EC3-9A74-E4D305A794E9}" dt="2022-05-13T08:05:41.601" v="0"/>
        <pc:sldMkLst>
          <pc:docMk/>
          <pc:sldMk cId="1090697722" sldId="524"/>
        </pc:sldMkLst>
      </pc:sldChg>
      <pc:sldChg chg="add">
        <pc:chgData name="Bornkamp, Bjoern" userId="dc7b7834-3940-4eb5-8203-b79cad3d8aad" providerId="ADAL" clId="{39E87186-4814-4EC3-9A74-E4D305A794E9}" dt="2022-05-13T08:05:41.601" v="0"/>
        <pc:sldMkLst>
          <pc:docMk/>
          <pc:sldMk cId="0" sldId="526"/>
        </pc:sldMkLst>
      </pc:sldChg>
      <pc:sldChg chg="modSp add mod">
        <pc:chgData name="Bornkamp, Bjoern" userId="dc7b7834-3940-4eb5-8203-b79cad3d8aad" providerId="ADAL" clId="{39E87186-4814-4EC3-9A74-E4D305A794E9}" dt="2022-05-13T08:52:18.581" v="2174" actId="6549"/>
        <pc:sldMkLst>
          <pc:docMk/>
          <pc:sldMk cId="3411983993" sldId="527"/>
        </pc:sldMkLst>
        <pc:spChg chg="mod">
          <ac:chgData name="Bornkamp, Bjoern" userId="dc7b7834-3940-4eb5-8203-b79cad3d8aad" providerId="ADAL" clId="{39E87186-4814-4EC3-9A74-E4D305A794E9}" dt="2022-05-13T08:52:18.581" v="2174" actId="6549"/>
          <ac:spMkLst>
            <pc:docMk/>
            <pc:sldMk cId="3411983993" sldId="527"/>
            <ac:spMk id="3" creationId="{F4E514F4-5931-4132-9B8F-82791A7A58D5}"/>
          </ac:spMkLst>
        </pc:spChg>
      </pc:sldChg>
      <pc:sldChg chg="add">
        <pc:chgData name="Bornkamp, Bjoern" userId="dc7b7834-3940-4eb5-8203-b79cad3d8aad" providerId="ADAL" clId="{39E87186-4814-4EC3-9A74-E4D305A794E9}" dt="2022-05-13T08:14:16.527" v="236"/>
        <pc:sldMkLst>
          <pc:docMk/>
          <pc:sldMk cId="0" sldId="528"/>
        </pc:sldMkLst>
      </pc:sldChg>
      <pc:sldChg chg="add del">
        <pc:chgData name="Bornkamp, Bjoern" userId="dc7b7834-3940-4eb5-8203-b79cad3d8aad" providerId="ADAL" clId="{39E87186-4814-4EC3-9A74-E4D305A794E9}" dt="2022-05-13T08:24:45.501" v="590" actId="47"/>
        <pc:sldMkLst>
          <pc:docMk/>
          <pc:sldMk cId="3052255" sldId="529"/>
        </pc:sldMkLst>
      </pc:sldChg>
      <pc:sldChg chg="modSp add del mod">
        <pc:chgData name="Bornkamp, Bjoern" userId="dc7b7834-3940-4eb5-8203-b79cad3d8aad" providerId="ADAL" clId="{39E87186-4814-4EC3-9A74-E4D305A794E9}" dt="2022-05-13T12:34:43.113" v="3726" actId="47"/>
        <pc:sldMkLst>
          <pc:docMk/>
          <pc:sldMk cId="1342831518" sldId="530"/>
        </pc:sldMkLst>
        <pc:spChg chg="mod">
          <ac:chgData name="Bornkamp, Bjoern" userId="dc7b7834-3940-4eb5-8203-b79cad3d8aad" providerId="ADAL" clId="{39E87186-4814-4EC3-9A74-E4D305A794E9}" dt="2022-05-13T12:28:34.479" v="3514" actId="6549"/>
          <ac:spMkLst>
            <pc:docMk/>
            <pc:sldMk cId="1342831518" sldId="530"/>
            <ac:spMk id="3" creationId="{A37E84DC-E03A-48EA-BB9A-8FB33942E4FC}"/>
          </ac:spMkLst>
        </pc:spChg>
      </pc:sldChg>
      <pc:sldChg chg="modSp add del mod">
        <pc:chgData name="Bornkamp, Bjoern" userId="dc7b7834-3940-4eb5-8203-b79cad3d8aad" providerId="ADAL" clId="{39E87186-4814-4EC3-9A74-E4D305A794E9}" dt="2022-05-13T08:17:49.858" v="239" actId="47"/>
        <pc:sldMkLst>
          <pc:docMk/>
          <pc:sldMk cId="1153881079" sldId="531"/>
        </pc:sldMkLst>
        <pc:spChg chg="mod">
          <ac:chgData name="Bornkamp, Bjoern" userId="dc7b7834-3940-4eb5-8203-b79cad3d8aad" providerId="ADAL" clId="{39E87186-4814-4EC3-9A74-E4D305A794E9}" dt="2022-05-13T08:08:41.450" v="127" actId="6549"/>
          <ac:spMkLst>
            <pc:docMk/>
            <pc:sldMk cId="1153881079" sldId="531"/>
            <ac:spMk id="3" creationId="{A37E84DC-E03A-48EA-BB9A-8FB33942E4FC}"/>
          </ac:spMkLst>
        </pc:spChg>
      </pc:sldChg>
      <pc:sldChg chg="modSp add mod">
        <pc:chgData name="Bornkamp, Bjoern" userId="dc7b7834-3940-4eb5-8203-b79cad3d8aad" providerId="ADAL" clId="{39E87186-4814-4EC3-9A74-E4D305A794E9}" dt="2022-05-13T08:25:29.219" v="661" actId="15"/>
        <pc:sldMkLst>
          <pc:docMk/>
          <pc:sldMk cId="3983267326" sldId="532"/>
        </pc:sldMkLst>
        <pc:spChg chg="mod">
          <ac:chgData name="Bornkamp, Bjoern" userId="dc7b7834-3940-4eb5-8203-b79cad3d8aad" providerId="ADAL" clId="{39E87186-4814-4EC3-9A74-E4D305A794E9}" dt="2022-05-13T08:25:29.219" v="661" actId="15"/>
          <ac:spMkLst>
            <pc:docMk/>
            <pc:sldMk cId="3983267326" sldId="532"/>
            <ac:spMk id="3" creationId="{A6DE0A25-56A4-498E-A524-DCCED9E0F4DB}"/>
          </ac:spMkLst>
        </pc:spChg>
      </pc:sldChg>
      <pc:sldChg chg="add del">
        <pc:chgData name="Bornkamp, Bjoern" userId="dc7b7834-3940-4eb5-8203-b79cad3d8aad" providerId="ADAL" clId="{39E87186-4814-4EC3-9A74-E4D305A794E9}" dt="2022-05-13T08:12:34.935" v="235" actId="47"/>
        <pc:sldMkLst>
          <pc:docMk/>
          <pc:sldMk cId="2861121030" sldId="533"/>
        </pc:sldMkLst>
      </pc:sldChg>
      <pc:sldChg chg="add del">
        <pc:chgData name="Bornkamp, Bjoern" userId="dc7b7834-3940-4eb5-8203-b79cad3d8aad" providerId="ADAL" clId="{39E87186-4814-4EC3-9A74-E4D305A794E9}" dt="2022-05-13T08:05:45.899" v="1" actId="47"/>
        <pc:sldMkLst>
          <pc:docMk/>
          <pc:sldMk cId="909858445" sldId="534"/>
        </pc:sldMkLst>
      </pc:sldChg>
      <pc:sldChg chg="add del">
        <pc:chgData name="Bornkamp, Bjoern" userId="dc7b7834-3940-4eb5-8203-b79cad3d8aad" providerId="ADAL" clId="{39E87186-4814-4EC3-9A74-E4D305A794E9}" dt="2022-05-13T08:24:42.495" v="589" actId="47"/>
        <pc:sldMkLst>
          <pc:docMk/>
          <pc:sldMk cId="3316372917" sldId="535"/>
        </pc:sldMkLst>
      </pc:sldChg>
      <pc:sldChg chg="add">
        <pc:chgData name="Bornkamp, Bjoern" userId="dc7b7834-3940-4eb5-8203-b79cad3d8aad" providerId="ADAL" clId="{39E87186-4814-4EC3-9A74-E4D305A794E9}" dt="2022-05-13T08:05:41.601" v="0"/>
        <pc:sldMkLst>
          <pc:docMk/>
          <pc:sldMk cId="4123091861" sldId="536"/>
        </pc:sldMkLst>
      </pc:sldChg>
      <pc:sldChg chg="new del">
        <pc:chgData name="Bornkamp, Bjoern" userId="dc7b7834-3940-4eb5-8203-b79cad3d8aad" providerId="ADAL" clId="{39E87186-4814-4EC3-9A74-E4D305A794E9}" dt="2022-05-13T08:07:46.672" v="95" actId="47"/>
        <pc:sldMkLst>
          <pc:docMk/>
          <pc:sldMk cId="3164020855" sldId="537"/>
        </pc:sldMkLst>
      </pc:sldChg>
      <pc:sldChg chg="modSp add mod ord">
        <pc:chgData name="Bornkamp, Bjoern" userId="dc7b7834-3940-4eb5-8203-b79cad3d8aad" providerId="ADAL" clId="{39E87186-4814-4EC3-9A74-E4D305A794E9}" dt="2022-05-13T09:04:32.573" v="2815" actId="27636"/>
        <pc:sldMkLst>
          <pc:docMk/>
          <pc:sldMk cId="3836088993" sldId="537"/>
        </pc:sldMkLst>
        <pc:spChg chg="mod">
          <ac:chgData name="Bornkamp, Bjoern" userId="dc7b7834-3940-4eb5-8203-b79cad3d8aad" providerId="ADAL" clId="{39E87186-4814-4EC3-9A74-E4D305A794E9}" dt="2022-05-13T08:48:12.618" v="2108" actId="20577"/>
          <ac:spMkLst>
            <pc:docMk/>
            <pc:sldMk cId="3836088993" sldId="537"/>
            <ac:spMk id="2" creationId="{8F8169C4-5B55-453F-8C65-257E54D0B080}"/>
          </ac:spMkLst>
        </pc:spChg>
        <pc:spChg chg="mod">
          <ac:chgData name="Bornkamp, Bjoern" userId="dc7b7834-3940-4eb5-8203-b79cad3d8aad" providerId="ADAL" clId="{39E87186-4814-4EC3-9A74-E4D305A794E9}" dt="2022-05-13T09:04:32.573" v="2815" actId="27636"/>
          <ac:spMkLst>
            <pc:docMk/>
            <pc:sldMk cId="3836088993" sldId="537"/>
            <ac:spMk id="3" creationId="{987D5C4C-E04E-474B-9364-68E94B156200}"/>
          </ac:spMkLst>
        </pc:spChg>
      </pc:sldChg>
      <pc:sldChg chg="add">
        <pc:chgData name="Bornkamp, Bjoern" userId="dc7b7834-3940-4eb5-8203-b79cad3d8aad" providerId="ADAL" clId="{39E87186-4814-4EC3-9A74-E4D305A794E9}" dt="2022-05-13T08:14:16.527" v="236"/>
        <pc:sldMkLst>
          <pc:docMk/>
          <pc:sldMk cId="0" sldId="538"/>
        </pc:sldMkLst>
      </pc:sldChg>
      <pc:sldChg chg="add">
        <pc:chgData name="Bornkamp, Bjoern" userId="dc7b7834-3940-4eb5-8203-b79cad3d8aad" providerId="ADAL" clId="{39E87186-4814-4EC3-9A74-E4D305A794E9}" dt="2022-05-13T08:16:50.229" v="237"/>
        <pc:sldMkLst>
          <pc:docMk/>
          <pc:sldMk cId="3184285701" sldId="539"/>
        </pc:sldMkLst>
      </pc:sldChg>
      <pc:sldChg chg="modSp new del mod">
        <pc:chgData name="Bornkamp, Bjoern" userId="dc7b7834-3940-4eb5-8203-b79cad3d8aad" providerId="ADAL" clId="{39E87186-4814-4EC3-9A74-E4D305A794E9}" dt="2022-05-13T08:37:59.091" v="1569" actId="47"/>
        <pc:sldMkLst>
          <pc:docMk/>
          <pc:sldMk cId="845563518" sldId="540"/>
        </pc:sldMkLst>
        <pc:spChg chg="mod">
          <ac:chgData name="Bornkamp, Bjoern" userId="dc7b7834-3940-4eb5-8203-b79cad3d8aad" providerId="ADAL" clId="{39E87186-4814-4EC3-9A74-E4D305A794E9}" dt="2022-05-13T08:24:29.497" v="588" actId="20577"/>
          <ac:spMkLst>
            <pc:docMk/>
            <pc:sldMk cId="845563518" sldId="540"/>
            <ac:spMk id="2" creationId="{635AC6DB-A1DA-4310-9A96-FB3123FF84CA}"/>
          </ac:spMkLst>
        </pc:spChg>
      </pc:sldChg>
      <pc:sldChg chg="modSp new del mod">
        <pc:chgData name="Bornkamp, Bjoern" userId="dc7b7834-3940-4eb5-8203-b79cad3d8aad" providerId="ADAL" clId="{39E87186-4814-4EC3-9A74-E4D305A794E9}" dt="2022-05-13T08:19:35.269" v="304" actId="680"/>
        <pc:sldMkLst>
          <pc:docMk/>
          <pc:sldMk cId="4012141674" sldId="540"/>
        </pc:sldMkLst>
        <pc:spChg chg="mod">
          <ac:chgData name="Bornkamp, Bjoern" userId="dc7b7834-3940-4eb5-8203-b79cad3d8aad" providerId="ADAL" clId="{39E87186-4814-4EC3-9A74-E4D305A794E9}" dt="2022-05-13T08:19:34.009" v="302"/>
          <ac:spMkLst>
            <pc:docMk/>
            <pc:sldMk cId="4012141674" sldId="540"/>
            <ac:spMk id="2" creationId="{E66BAB03-3286-4981-9A13-C3B72BF91060}"/>
          </ac:spMkLst>
        </pc:spChg>
        <pc:spChg chg="mod">
          <ac:chgData name="Bornkamp, Bjoern" userId="dc7b7834-3940-4eb5-8203-b79cad3d8aad" providerId="ADAL" clId="{39E87186-4814-4EC3-9A74-E4D305A794E9}" dt="2022-05-13T08:19:32.691" v="300" actId="12"/>
          <ac:spMkLst>
            <pc:docMk/>
            <pc:sldMk cId="4012141674" sldId="540"/>
            <ac:spMk id="3" creationId="{7E47B55A-4BFF-480C-A42A-3BCCBE2DFCA4}"/>
          </ac:spMkLst>
        </pc:spChg>
      </pc:sldChg>
      <pc:sldChg chg="modSp new mod ord">
        <pc:chgData name="Bornkamp, Bjoern" userId="dc7b7834-3940-4eb5-8203-b79cad3d8aad" providerId="ADAL" clId="{39E87186-4814-4EC3-9A74-E4D305A794E9}" dt="2022-05-13T12:25:08.188" v="3483" actId="20577"/>
        <pc:sldMkLst>
          <pc:docMk/>
          <pc:sldMk cId="104333065" sldId="541"/>
        </pc:sldMkLst>
        <pc:spChg chg="mod">
          <ac:chgData name="Bornkamp, Bjoern" userId="dc7b7834-3940-4eb5-8203-b79cad3d8aad" providerId="ADAL" clId="{39E87186-4814-4EC3-9A74-E4D305A794E9}" dt="2022-05-13T12:25:08.188" v="3483" actId="20577"/>
          <ac:spMkLst>
            <pc:docMk/>
            <pc:sldMk cId="104333065" sldId="541"/>
            <ac:spMk id="2" creationId="{93678108-AA78-4CC3-93A8-B39203F58069}"/>
          </ac:spMkLst>
        </pc:spChg>
        <pc:spChg chg="mod">
          <ac:chgData name="Bornkamp, Bjoern" userId="dc7b7834-3940-4eb5-8203-b79cad3d8aad" providerId="ADAL" clId="{39E87186-4814-4EC3-9A74-E4D305A794E9}" dt="2022-05-13T08:43:55.559" v="1840" actId="20577"/>
          <ac:spMkLst>
            <pc:docMk/>
            <pc:sldMk cId="104333065" sldId="541"/>
            <ac:spMk id="3" creationId="{D25D64EE-1B29-48A4-AB27-98B6A3A935B0}"/>
          </ac:spMkLst>
        </pc:spChg>
      </pc:sldChg>
      <pc:sldChg chg="modSp new del mod">
        <pc:chgData name="Bornkamp, Bjoern" userId="dc7b7834-3940-4eb5-8203-b79cad3d8aad" providerId="ADAL" clId="{39E87186-4814-4EC3-9A74-E4D305A794E9}" dt="2022-05-13T09:09:13.907" v="3080" actId="47"/>
        <pc:sldMkLst>
          <pc:docMk/>
          <pc:sldMk cId="4030479672" sldId="542"/>
        </pc:sldMkLst>
        <pc:spChg chg="mod">
          <ac:chgData name="Bornkamp, Bjoern" userId="dc7b7834-3940-4eb5-8203-b79cad3d8aad" providerId="ADAL" clId="{39E87186-4814-4EC3-9A74-E4D305A794E9}" dt="2022-05-13T08:37:45.382" v="1568" actId="20577"/>
          <ac:spMkLst>
            <pc:docMk/>
            <pc:sldMk cId="4030479672" sldId="542"/>
            <ac:spMk id="2" creationId="{D6BBC250-2266-4F23-8D72-90A190786576}"/>
          </ac:spMkLst>
        </pc:spChg>
      </pc:sldChg>
      <pc:sldChg chg="modSp new del mod">
        <pc:chgData name="Bornkamp, Bjoern" userId="dc7b7834-3940-4eb5-8203-b79cad3d8aad" providerId="ADAL" clId="{39E87186-4814-4EC3-9A74-E4D305A794E9}" dt="2022-05-13T08:58:43.658" v="2669" actId="47"/>
        <pc:sldMkLst>
          <pc:docMk/>
          <pc:sldMk cId="3083470408" sldId="543"/>
        </pc:sldMkLst>
        <pc:spChg chg="mod">
          <ac:chgData name="Bornkamp, Bjoern" userId="dc7b7834-3940-4eb5-8203-b79cad3d8aad" providerId="ADAL" clId="{39E87186-4814-4EC3-9A74-E4D305A794E9}" dt="2022-05-13T08:50:39.933" v="2173" actId="20577"/>
          <ac:spMkLst>
            <pc:docMk/>
            <pc:sldMk cId="3083470408" sldId="543"/>
            <ac:spMk id="2" creationId="{A067681B-10A5-4FDF-930B-D908A0DAD858}"/>
          </ac:spMkLst>
        </pc:spChg>
      </pc:sldChg>
      <pc:sldChg chg="modSp new mod ord">
        <pc:chgData name="Bornkamp, Bjoern" userId="dc7b7834-3940-4eb5-8203-b79cad3d8aad" providerId="ADAL" clId="{39E87186-4814-4EC3-9A74-E4D305A794E9}" dt="2022-05-13T12:26:23.587" v="3507" actId="20577"/>
        <pc:sldMkLst>
          <pc:docMk/>
          <pc:sldMk cId="1503867111" sldId="544"/>
        </pc:sldMkLst>
        <pc:spChg chg="mod">
          <ac:chgData name="Bornkamp, Bjoern" userId="dc7b7834-3940-4eb5-8203-b79cad3d8aad" providerId="ADAL" clId="{39E87186-4814-4EC3-9A74-E4D305A794E9}" dt="2022-05-13T08:52:25.184" v="2194" actId="20577"/>
          <ac:spMkLst>
            <pc:docMk/>
            <pc:sldMk cId="1503867111" sldId="544"/>
            <ac:spMk id="2" creationId="{61BB2012-080A-472B-86C5-126FEFF6FA9F}"/>
          </ac:spMkLst>
        </pc:spChg>
        <pc:spChg chg="mod">
          <ac:chgData name="Bornkamp, Bjoern" userId="dc7b7834-3940-4eb5-8203-b79cad3d8aad" providerId="ADAL" clId="{39E87186-4814-4EC3-9A74-E4D305A794E9}" dt="2022-05-13T12:26:23.587" v="3507" actId="20577"/>
          <ac:spMkLst>
            <pc:docMk/>
            <pc:sldMk cId="1503867111" sldId="544"/>
            <ac:spMk id="3" creationId="{BC7F2CE0-D668-462C-8448-F5F0B0C9DFA8}"/>
          </ac:spMkLst>
        </pc:spChg>
      </pc:sldChg>
      <pc:sldChg chg="addSp delSp modSp new mod modAnim">
        <pc:chgData name="Bornkamp, Bjoern" userId="dc7b7834-3940-4eb5-8203-b79cad3d8aad" providerId="ADAL" clId="{39E87186-4814-4EC3-9A74-E4D305A794E9}" dt="2022-05-13T12:28:48.423" v="3537" actId="14100"/>
        <pc:sldMkLst>
          <pc:docMk/>
          <pc:sldMk cId="1805272947" sldId="545"/>
        </pc:sldMkLst>
        <pc:spChg chg="mod">
          <ac:chgData name="Bornkamp, Bjoern" userId="dc7b7834-3940-4eb5-8203-b79cad3d8aad" providerId="ADAL" clId="{39E87186-4814-4EC3-9A74-E4D305A794E9}" dt="2022-05-13T12:15:26.093" v="3210" actId="20577"/>
          <ac:spMkLst>
            <pc:docMk/>
            <pc:sldMk cId="1805272947" sldId="545"/>
            <ac:spMk id="2" creationId="{D04A9EE6-3980-412E-AB37-95AFD2F0719E}"/>
          </ac:spMkLst>
        </pc:spChg>
        <pc:spChg chg="del">
          <ac:chgData name="Bornkamp, Bjoern" userId="dc7b7834-3940-4eb5-8203-b79cad3d8aad" providerId="ADAL" clId="{39E87186-4814-4EC3-9A74-E4D305A794E9}" dt="2022-05-13T12:15:17.082" v="3189" actId="478"/>
          <ac:spMkLst>
            <pc:docMk/>
            <pc:sldMk cId="1805272947" sldId="545"/>
            <ac:spMk id="3" creationId="{D53236D2-40E4-497C-B0BC-F324C4617355}"/>
          </ac:spMkLst>
        </pc:spChg>
        <pc:spChg chg="add mod">
          <ac:chgData name="Bornkamp, Bjoern" userId="dc7b7834-3940-4eb5-8203-b79cad3d8aad" providerId="ADAL" clId="{39E87186-4814-4EC3-9A74-E4D305A794E9}" dt="2022-05-13T12:28:48.423" v="3537" actId="14100"/>
          <ac:spMkLst>
            <pc:docMk/>
            <pc:sldMk cId="1805272947" sldId="545"/>
            <ac:spMk id="6" creationId="{1AC77878-3D6E-4D10-A3F2-25C39D56D0D1}"/>
          </ac:spMkLst>
        </pc:spChg>
        <pc:spChg chg="add mod">
          <ac:chgData name="Bornkamp, Bjoern" userId="dc7b7834-3940-4eb5-8203-b79cad3d8aad" providerId="ADAL" clId="{39E87186-4814-4EC3-9A74-E4D305A794E9}" dt="2022-05-13T12:15:17.367" v="3190"/>
          <ac:spMkLst>
            <pc:docMk/>
            <pc:sldMk cId="1805272947" sldId="545"/>
            <ac:spMk id="7" creationId="{210C5B7A-4B84-4059-A8F9-EE766B116196}"/>
          </ac:spMkLst>
        </pc:spChg>
        <pc:spChg chg="add mod">
          <ac:chgData name="Bornkamp, Bjoern" userId="dc7b7834-3940-4eb5-8203-b79cad3d8aad" providerId="ADAL" clId="{39E87186-4814-4EC3-9A74-E4D305A794E9}" dt="2022-05-13T12:15:17.367" v="3190"/>
          <ac:spMkLst>
            <pc:docMk/>
            <pc:sldMk cId="1805272947" sldId="545"/>
            <ac:spMk id="8" creationId="{7EF3D477-5E6F-4F61-B5FD-EFA2380A77C4}"/>
          </ac:spMkLst>
        </pc:spChg>
        <pc:spChg chg="add mod">
          <ac:chgData name="Bornkamp, Bjoern" userId="dc7b7834-3940-4eb5-8203-b79cad3d8aad" providerId="ADAL" clId="{39E87186-4814-4EC3-9A74-E4D305A794E9}" dt="2022-05-13T12:15:17.367" v="3190"/>
          <ac:spMkLst>
            <pc:docMk/>
            <pc:sldMk cId="1805272947" sldId="545"/>
            <ac:spMk id="9" creationId="{DC0C773A-5E2D-4F89-82DE-6D5D698BA800}"/>
          </ac:spMkLst>
        </pc:spChg>
        <pc:picChg chg="add mod">
          <ac:chgData name="Bornkamp, Bjoern" userId="dc7b7834-3940-4eb5-8203-b79cad3d8aad" providerId="ADAL" clId="{39E87186-4814-4EC3-9A74-E4D305A794E9}" dt="2022-05-13T12:15:17.367" v="3190"/>
          <ac:picMkLst>
            <pc:docMk/>
            <pc:sldMk cId="1805272947" sldId="545"/>
            <ac:picMk id="10" creationId="{4B6EB12F-E9ED-4193-AE2D-163EED678D4A}"/>
          </ac:picMkLst>
        </pc:picChg>
        <pc:picChg chg="add mod">
          <ac:chgData name="Bornkamp, Bjoern" userId="dc7b7834-3940-4eb5-8203-b79cad3d8aad" providerId="ADAL" clId="{39E87186-4814-4EC3-9A74-E4D305A794E9}" dt="2022-05-13T12:15:17.367" v="3190"/>
          <ac:picMkLst>
            <pc:docMk/>
            <pc:sldMk cId="1805272947" sldId="545"/>
            <ac:picMk id="11" creationId="{FD8FFE4F-1030-4AEC-A7A6-65C6A4695CD4}"/>
          </ac:picMkLst>
        </pc:picChg>
        <pc:picChg chg="add mod">
          <ac:chgData name="Bornkamp, Bjoern" userId="dc7b7834-3940-4eb5-8203-b79cad3d8aad" providerId="ADAL" clId="{39E87186-4814-4EC3-9A74-E4D305A794E9}" dt="2022-05-13T12:15:17.367" v="3190"/>
          <ac:picMkLst>
            <pc:docMk/>
            <pc:sldMk cId="1805272947" sldId="545"/>
            <ac:picMk id="12" creationId="{C03B895F-A361-4A95-B718-908C4DEB2DBE}"/>
          </ac:picMkLst>
        </pc:picChg>
      </pc:sldChg>
      <pc:sldChg chg="new del">
        <pc:chgData name="Bornkamp, Bjoern" userId="dc7b7834-3940-4eb5-8203-b79cad3d8aad" providerId="ADAL" clId="{39E87186-4814-4EC3-9A74-E4D305A794E9}" dt="2022-05-13T12:23:14.464" v="3451" actId="47"/>
        <pc:sldMkLst>
          <pc:docMk/>
          <pc:sldMk cId="2520939260" sldId="546"/>
        </pc:sldMkLst>
      </pc:sldChg>
      <pc:sldChg chg="addSp delSp modSp add mod">
        <pc:chgData name="Bornkamp, Bjoern" userId="dc7b7834-3940-4eb5-8203-b79cad3d8aad" providerId="ADAL" clId="{39E87186-4814-4EC3-9A74-E4D305A794E9}" dt="2022-05-13T12:34:57.306" v="3727" actId="20577"/>
        <pc:sldMkLst>
          <pc:docMk/>
          <pc:sldMk cId="4183452788" sldId="546"/>
        </pc:sldMkLst>
        <pc:spChg chg="del">
          <ac:chgData name="Bornkamp, Bjoern" userId="dc7b7834-3940-4eb5-8203-b79cad3d8aad" providerId="ADAL" clId="{39E87186-4814-4EC3-9A74-E4D305A794E9}" dt="2022-05-13T12:29:45.151" v="3539" actId="478"/>
          <ac:spMkLst>
            <pc:docMk/>
            <pc:sldMk cId="4183452788" sldId="546"/>
            <ac:spMk id="3" creationId="{A37E84DC-E03A-48EA-BB9A-8FB33942E4FC}"/>
          </ac:spMkLst>
        </pc:spChg>
        <pc:spChg chg="add del mod">
          <ac:chgData name="Bornkamp, Bjoern" userId="dc7b7834-3940-4eb5-8203-b79cad3d8aad" providerId="ADAL" clId="{39E87186-4814-4EC3-9A74-E4D305A794E9}" dt="2022-05-13T12:29:46.147" v="3540" actId="478"/>
          <ac:spMkLst>
            <pc:docMk/>
            <pc:sldMk cId="4183452788" sldId="546"/>
            <ac:spMk id="6" creationId="{52CA9802-843B-40D7-8CB7-FBAA7EA760DB}"/>
          </ac:spMkLst>
        </pc:spChg>
        <pc:spChg chg="add mod">
          <ac:chgData name="Bornkamp, Bjoern" userId="dc7b7834-3940-4eb5-8203-b79cad3d8aad" providerId="ADAL" clId="{39E87186-4814-4EC3-9A74-E4D305A794E9}" dt="2022-05-13T12:34:25.544" v="3725" actId="20577"/>
          <ac:spMkLst>
            <pc:docMk/>
            <pc:sldMk cId="4183452788" sldId="546"/>
            <ac:spMk id="7" creationId="{4E2EAABC-9E9C-4E31-B18E-A3F77CAACC78}"/>
          </ac:spMkLst>
        </pc:spChg>
        <pc:spChg chg="add mod">
          <ac:chgData name="Bornkamp, Bjoern" userId="dc7b7834-3940-4eb5-8203-b79cad3d8aad" providerId="ADAL" clId="{39E87186-4814-4EC3-9A74-E4D305A794E9}" dt="2022-05-13T12:30:15.345" v="3544" actId="14100"/>
          <ac:spMkLst>
            <pc:docMk/>
            <pc:sldMk cId="4183452788" sldId="546"/>
            <ac:spMk id="8" creationId="{BA6F2A21-FDAA-4B7D-B339-CB1362D9BD9C}"/>
          </ac:spMkLst>
        </pc:spChg>
        <pc:spChg chg="add mod">
          <ac:chgData name="Bornkamp, Bjoern" userId="dc7b7834-3940-4eb5-8203-b79cad3d8aad" providerId="ADAL" clId="{39E87186-4814-4EC3-9A74-E4D305A794E9}" dt="2022-05-13T12:33:46.125" v="3691" actId="6549"/>
          <ac:spMkLst>
            <pc:docMk/>
            <pc:sldMk cId="4183452788" sldId="546"/>
            <ac:spMk id="9" creationId="{8DEF05A5-9C07-49FF-97BE-216B64A66B70}"/>
          </ac:spMkLst>
        </pc:spChg>
        <pc:spChg chg="add mod">
          <ac:chgData name="Bornkamp, Bjoern" userId="dc7b7834-3940-4eb5-8203-b79cad3d8aad" providerId="ADAL" clId="{39E87186-4814-4EC3-9A74-E4D305A794E9}" dt="2022-05-13T12:30:20.815" v="3545" actId="14100"/>
          <ac:spMkLst>
            <pc:docMk/>
            <pc:sldMk cId="4183452788" sldId="546"/>
            <ac:spMk id="10" creationId="{8A148A49-464D-4138-BC27-0B786F89E4B9}"/>
          </ac:spMkLst>
        </pc:spChg>
        <pc:spChg chg="add mod">
          <ac:chgData name="Bornkamp, Bjoern" userId="dc7b7834-3940-4eb5-8203-b79cad3d8aad" providerId="ADAL" clId="{39E87186-4814-4EC3-9A74-E4D305A794E9}" dt="2022-05-13T12:34:57.306" v="3727" actId="20577"/>
          <ac:spMkLst>
            <pc:docMk/>
            <pc:sldMk cId="4183452788" sldId="546"/>
            <ac:spMk id="15" creationId="{2A77A7A2-9A28-4390-8401-DF0655E0575D}"/>
          </ac:spMkLst>
        </pc:spChg>
        <pc:cxnChg chg="add mod">
          <ac:chgData name="Bornkamp, Bjoern" userId="dc7b7834-3940-4eb5-8203-b79cad3d8aad" providerId="ADAL" clId="{39E87186-4814-4EC3-9A74-E4D305A794E9}" dt="2022-05-13T12:30:03.850" v="3542" actId="1076"/>
          <ac:cxnSpMkLst>
            <pc:docMk/>
            <pc:sldMk cId="4183452788" sldId="546"/>
            <ac:cxnSpMk id="11" creationId="{71F28F66-3153-4091-81A4-934441AA08C9}"/>
          </ac:cxnSpMkLst>
        </pc:cxnChg>
        <pc:cxnChg chg="add mod">
          <ac:chgData name="Bornkamp, Bjoern" userId="dc7b7834-3940-4eb5-8203-b79cad3d8aad" providerId="ADAL" clId="{39E87186-4814-4EC3-9A74-E4D305A794E9}" dt="2022-05-13T12:30:03.850" v="3542" actId="1076"/>
          <ac:cxnSpMkLst>
            <pc:docMk/>
            <pc:sldMk cId="4183452788" sldId="546"/>
            <ac:cxnSpMk id="12" creationId="{45FF3534-F3D7-4A47-8099-7B12C5C3DA67}"/>
          </ac:cxnSpMkLst>
        </pc:cxnChg>
        <pc:cxnChg chg="add mod">
          <ac:chgData name="Bornkamp, Bjoern" userId="dc7b7834-3940-4eb5-8203-b79cad3d8aad" providerId="ADAL" clId="{39E87186-4814-4EC3-9A74-E4D305A794E9}" dt="2022-05-13T12:30:03.850" v="3542" actId="1076"/>
          <ac:cxnSpMkLst>
            <pc:docMk/>
            <pc:sldMk cId="4183452788" sldId="546"/>
            <ac:cxnSpMk id="13" creationId="{70FF17C8-751C-4EED-858E-3989EFF5911D}"/>
          </ac:cxnSpMkLst>
        </pc:cxnChg>
        <pc:cxnChg chg="add mod">
          <ac:chgData name="Bornkamp, Bjoern" userId="dc7b7834-3940-4eb5-8203-b79cad3d8aad" providerId="ADAL" clId="{39E87186-4814-4EC3-9A74-E4D305A794E9}" dt="2022-05-13T12:30:03.850" v="3542" actId="1076"/>
          <ac:cxnSpMkLst>
            <pc:docMk/>
            <pc:sldMk cId="4183452788" sldId="546"/>
            <ac:cxnSpMk id="14" creationId="{C7EF3A41-6357-44E5-9532-F7A6EC8F329D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de-CH"/>
              <a:t>Participants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3595445390584282"/>
          <c:y val="0.26203487796724717"/>
          <c:w val="0.82514796422521408"/>
          <c:h val="0.38946692966126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Country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USA</c:v>
                </c:pt>
                <c:pt idx="1">
                  <c:v>Switzerland</c:v>
                </c:pt>
                <c:pt idx="2">
                  <c:v>India </c:v>
                </c:pt>
                <c:pt idx="3">
                  <c:v>China</c:v>
                </c:pt>
                <c:pt idx="4">
                  <c:v>Japan</c:v>
                </c:pt>
                <c:pt idx="5">
                  <c:v>Ireland</c:v>
                </c:pt>
                <c:pt idx="6">
                  <c:v>France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37</c:v>
                </c:pt>
                <c:pt idx="1">
                  <c:v>29</c:v>
                </c:pt>
                <c:pt idx="2">
                  <c:v>15</c:v>
                </c:pt>
                <c:pt idx="3">
                  <c:v>14</c:v>
                </c:pt>
                <c:pt idx="4">
                  <c:v>4</c:v>
                </c:pt>
                <c:pt idx="5">
                  <c:v>4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A6-4C0B-BBAC-D255035363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USA</c:v>
                </c:pt>
                <c:pt idx="1">
                  <c:v>Switzerland</c:v>
                </c:pt>
                <c:pt idx="2">
                  <c:v>India </c:v>
                </c:pt>
                <c:pt idx="3">
                  <c:v>China</c:v>
                </c:pt>
                <c:pt idx="4">
                  <c:v>Japan</c:v>
                </c:pt>
                <c:pt idx="5">
                  <c:v>Ireland</c:v>
                </c:pt>
                <c:pt idx="6">
                  <c:v>France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38A6-4C0B-BBAC-D255035363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USA</c:v>
                </c:pt>
                <c:pt idx="1">
                  <c:v>Switzerland</c:v>
                </c:pt>
                <c:pt idx="2">
                  <c:v>India </c:v>
                </c:pt>
                <c:pt idx="3">
                  <c:v>China</c:v>
                </c:pt>
                <c:pt idx="4">
                  <c:v>Japan</c:v>
                </c:pt>
                <c:pt idx="5">
                  <c:v>Ireland</c:v>
                </c:pt>
                <c:pt idx="6">
                  <c:v>France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38A6-4C0B-BBAC-D255035363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954582591"/>
        <c:axId val="1954575519"/>
      </c:barChart>
      <c:catAx>
        <c:axId val="1954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54575519"/>
        <c:crosses val="autoZero"/>
        <c:auto val="1"/>
        <c:lblAlgn val="ctr"/>
        <c:lblOffset val="100"/>
        <c:noMultiLvlLbl val="0"/>
      </c:catAx>
      <c:valAx>
        <c:axId val="1954575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54582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B60FF-ACF0-5A4A-9C79-4881E6B16567}" type="datetimeFigureOut">
              <a:rPr lang="en-US" smtClean="0">
                <a:latin typeface="Arial" charset="0"/>
              </a:rPr>
              <a:pPr/>
              <a:t>6/7/2022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BA786-EB35-BA4C-A7F7-24740D3067F1}" type="slidenum">
              <a:rPr lang="en-US" smtClean="0">
                <a:latin typeface="Arial" charset="0"/>
              </a:rPr>
              <a:pPr/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472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0C4595FF-6E7F-4C41-B8DF-4AE76FC1F075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5A6330BE-D91A-D240-B266-E5D5F99B4C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6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E4775E2-C349-5D46-8B00-EEEC2FC3FD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600200" y="3108959"/>
            <a:ext cx="7086600" cy="914400"/>
          </a:xfrm>
        </p:spPr>
        <p:txBody>
          <a:bodyPr anchor="b" anchorCtr="0">
            <a:noAutofit/>
          </a:bodyPr>
          <a:lstStyle>
            <a:lvl1pPr>
              <a:defRPr sz="32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600200" y="4114800"/>
            <a:ext cx="5029200" cy="73152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baseline="0">
                <a:solidFill>
                  <a:schemeClr val="tx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sp>
        <p:nvSpPr>
          <p:cNvPr id="27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25624" y="316156"/>
            <a:ext cx="8157600" cy="2635200"/>
          </a:xfrm>
          <a:solidFill>
            <a:srgbClr val="CCCCCC"/>
          </a:solidFill>
        </p:spPr>
        <p:txBody>
          <a:bodyPr tIns="1116000" anchor="t" anchorCtr="0">
            <a:normAutofit/>
          </a:bodyPr>
          <a:lstStyle>
            <a:lvl1pPr marL="107950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3998913" algn="r"/>
                <a:tab pos="8229600" algn="r"/>
              </a:tabLst>
              <a:defRPr lang="en-US" sz="950" smtClean="0">
                <a:effectLst/>
                <a:latin typeface="+mn-lt"/>
              </a:defRPr>
            </a:lvl1pPr>
          </a:lstStyle>
          <a:p>
            <a:r>
              <a:rPr lang="en-US" dirty="0"/>
              <a:t>This space is reserved for cropped images only sourced from Novartis Brand Lab at https://</a:t>
            </a:r>
            <a:r>
              <a:rPr lang="en-US" dirty="0" err="1"/>
              <a:t>www.novartisbrandlab.com</a:t>
            </a:r>
            <a:r>
              <a:rPr lang="en-US" dirty="0"/>
              <a:t>/resources/assets/5982</a:t>
            </a:r>
            <a:br>
              <a:rPr lang="en-US" dirty="0"/>
            </a:br>
            <a:r>
              <a:rPr lang="en-US" dirty="0"/>
              <a:t>Once you have chosen your image, select the asset for download from the drop-down menu.                                                            For this template, you would download the image cropped to fit the 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PPT Presentation Wide Screen 16:9 template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Illustrations, graphics or icons are not allowed. Photography must follow our </a:t>
            </a:r>
            <a:r>
              <a:rPr lang="en-US" dirty="0" err="1"/>
              <a:t>monocolor</a:t>
            </a:r>
            <a:r>
              <a:rPr lang="en-US" dirty="0"/>
              <a:t> rule.                                                                 That means for this template in Novartis Blue </a:t>
            </a:r>
            <a:r>
              <a:rPr lang="en-US" dirty="0" err="1"/>
              <a:t>monocolor</a:t>
            </a:r>
            <a:r>
              <a:rPr lang="en-US" dirty="0"/>
              <a:t> theme, choose an image with a pop of Novartis Blue color.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640080"/>
            <a:ext cx="2286000" cy="548640"/>
          </a:xfrm>
          <a:solidFill>
            <a:schemeClr val="accent2"/>
          </a:solidFill>
        </p:spPr>
        <p:txBody>
          <a:bodyPr lIns="182880" tIns="45720" rIns="91440" bIns="4572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913" algn="r"/>
                <a:tab pos="8229600" algn="r"/>
              </a:tabLst>
              <a:defRPr sz="1000" b="1" i="0" spc="0" baseline="0">
                <a:solidFill>
                  <a:schemeClr val="bg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0" indent="0" algn="l">
              <a:spcBef>
                <a:spcPts val="0"/>
              </a:spcBef>
              <a:buFont typeface="Arial"/>
              <a:buNone/>
              <a:defRPr sz="9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913" algn="r"/>
                <a:tab pos="8229600" algn="r"/>
              </a:tabLst>
              <a:defRPr/>
            </a:pPr>
            <a:r>
              <a:rPr lang="en-US" dirty="0">
                <a:solidFill>
                  <a:srgbClr val="FFFFFF"/>
                </a:solidFill>
              </a:rPr>
              <a:t>Business or </a:t>
            </a:r>
            <a:r>
              <a:rPr lang="en-US" dirty="0"/>
              <a:t>Organizational</a:t>
            </a:r>
            <a:r>
              <a:rPr lang="en-US" dirty="0">
                <a:solidFill>
                  <a:srgbClr val="FFFFFF"/>
                </a:solidFill>
              </a:rPr>
              <a:t> Unit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b="0" dirty="0">
                <a:solidFill>
                  <a:srgbClr val="FFFFFF"/>
                </a:solidFill>
              </a:rPr>
              <a:t>Franchise or Department</a:t>
            </a:r>
          </a:p>
        </p:txBody>
      </p:sp>
    </p:spTree>
    <p:extLst>
      <p:ext uri="{BB962C8B-B14F-4D97-AF65-F5344CB8AC3E}">
        <p14:creationId xmlns:p14="http://schemas.microsoft.com/office/powerpoint/2010/main" val="180871148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457200" y="1786467"/>
            <a:ext cx="260604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23"/>
          </p:nvPr>
        </p:nvSpPr>
        <p:spPr>
          <a:xfrm>
            <a:off x="3268980" y="1786467"/>
            <a:ext cx="260604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24"/>
          </p:nvPr>
        </p:nvSpPr>
        <p:spPr>
          <a:xfrm>
            <a:off x="6080760" y="1786467"/>
            <a:ext cx="260604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71600"/>
            <a:ext cx="8229600" cy="36144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8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title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326898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08076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119340729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71600"/>
            <a:ext cx="4023360" cy="310896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36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457200" y="1371600"/>
            <a:ext cx="4023360" cy="269748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62609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ig Statement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246120" y="1371600"/>
            <a:ext cx="5440680" cy="310896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36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457200" y="1371600"/>
            <a:ext cx="2606040" cy="269748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14040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050626" y="-137160"/>
            <a:ext cx="7636174" cy="5422392"/>
            <a:chOff x="1050626" y="-137160"/>
            <a:chExt cx="7636174" cy="5422392"/>
          </a:xfrm>
        </p:grpSpPr>
        <p:cxnSp>
          <p:nvCxnSpPr>
            <p:cNvPr id="11" name="Straight Connector 10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600200" y="1005839"/>
            <a:ext cx="7086600" cy="3104949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230188" indent="-230188">
              <a:spcBef>
                <a:spcPts val="600"/>
              </a:spcBef>
              <a:defRPr b="0" i="0" baseline="0">
                <a:latin typeface="+mn-lt"/>
                <a:ea typeface="Arial" charset="0"/>
                <a:cs typeface="Arial" charset="0"/>
              </a:defRPr>
            </a:lvl2pPr>
            <a:lvl3pPr marL="230188" indent="0">
              <a:spcBef>
                <a:spcPts val="600"/>
              </a:spcBef>
              <a:buNone/>
              <a:defRPr/>
            </a:lvl3pPr>
            <a:lvl4pPr marL="685800" indent="-230188">
              <a:spcBef>
                <a:spcPts val="600"/>
              </a:spcBef>
              <a:defRPr/>
            </a:lvl4pPr>
            <a:lvl5pPr marL="917575" indent="-231775"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“Quote goes here.”</a:t>
            </a:r>
          </a:p>
          <a:p>
            <a:pPr lvl="1"/>
            <a:r>
              <a:rPr lang="en-US" dirty="0"/>
              <a:t>Attribution, if needed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5E4D8C-596E-D644-8AA7-DBFA149284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15574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42" name="Straight Connector 41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 userDrawn="1"/>
          </p:nvCxnSpPr>
          <p:spPr>
            <a:xfrm>
              <a:off x="918972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 userDrawn="1"/>
          </p:nvCxnSpPr>
          <p:spPr>
            <a:xfrm>
              <a:off x="-13716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itle 1"/>
          <p:cNvSpPr>
            <a:spLocks noGrp="1"/>
          </p:cNvSpPr>
          <p:nvPr>
            <p:ph type="ctrTitle"/>
          </p:nvPr>
        </p:nvSpPr>
        <p:spPr bwMode="auto">
          <a:xfrm>
            <a:off x="1600200" y="3108960"/>
            <a:ext cx="7086600" cy="9144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6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600200" y="4114800"/>
            <a:ext cx="5029200" cy="7315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0" baseline="0">
                <a:solidFill>
                  <a:schemeClr val="tx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</a:t>
            </a:r>
            <a:r>
              <a:rPr lang="en-US" dirty="0" err="1"/>
              <a:t>su</a:t>
            </a:r>
            <a:r>
              <a:rPr lang="en-US" dirty="0"/>
              <a:t>   </a:t>
            </a:r>
            <a:r>
              <a:rPr lang="en-US" dirty="0" err="1"/>
              <a:t>btitle</a:t>
            </a:r>
            <a:r>
              <a:rPr lang="en-US" dirty="0"/>
              <a:t>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sp>
        <p:nvSpPr>
          <p:cNvPr id="1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25624" y="316156"/>
            <a:ext cx="8157600" cy="2635200"/>
          </a:xfrm>
          <a:solidFill>
            <a:srgbClr val="CCCCCC"/>
          </a:solidFill>
        </p:spPr>
        <p:txBody>
          <a:bodyPr tIns="0" anchor="ctr" anchorCtr="0">
            <a:normAutofit/>
          </a:bodyPr>
          <a:lstStyle>
            <a:lvl1pPr marL="107950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3998913" algn="r"/>
                <a:tab pos="8229600" algn="r"/>
              </a:tabLst>
              <a:defRPr lang="en-US" sz="950" smtClean="0">
                <a:effectLst/>
                <a:latin typeface="+mn-lt"/>
              </a:defRPr>
            </a:lvl1pPr>
          </a:lstStyle>
          <a:p>
            <a:r>
              <a:rPr lang="en-US" dirty="0"/>
              <a:t>This space is reserved for cropped images only sourced from Novartis Brand Lab at https://</a:t>
            </a:r>
            <a:r>
              <a:rPr lang="en-US" dirty="0" err="1"/>
              <a:t>www.novartisbrandlab.com</a:t>
            </a:r>
            <a:r>
              <a:rPr lang="en-US" dirty="0"/>
              <a:t>/resources/assets/5982</a:t>
            </a:r>
            <a:br>
              <a:rPr lang="en-US" dirty="0"/>
            </a:br>
            <a:r>
              <a:rPr lang="en-US" dirty="0"/>
              <a:t>Once you have chosen your image, select the asset for download from the drop-down menu.                                                            For this template, you would download the image cropped to fit the 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PPT Presentation Wide Screen 16:9 template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Illustrations, graphics or icons are not allowed. Photography must follow our </a:t>
            </a:r>
            <a:r>
              <a:rPr lang="en-US" dirty="0" err="1"/>
              <a:t>monocolor</a:t>
            </a:r>
            <a:r>
              <a:rPr lang="en-US" dirty="0"/>
              <a:t> rule.                                                                 That means for this template in Novartis Blue </a:t>
            </a:r>
            <a:r>
              <a:rPr lang="en-US" dirty="0" err="1"/>
              <a:t>monocolor</a:t>
            </a:r>
            <a:r>
              <a:rPr lang="en-US" dirty="0"/>
              <a:t> theme, choose an image with a pop of Novartis Blue color.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EE6C8E6-00B0-984D-96B9-60F58388E2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15106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1050626" y="-137160"/>
            <a:ext cx="7636174" cy="5422392"/>
            <a:chOff x="1050626" y="-137160"/>
            <a:chExt cx="7636174" cy="5422392"/>
          </a:xfrm>
        </p:grpSpPr>
        <p:cxnSp>
          <p:nvCxnSpPr>
            <p:cNvPr id="15" name="Straight Connector 14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"/>
          <p:cNvSpPr>
            <a:spLocks noGrp="1"/>
          </p:cNvSpPr>
          <p:nvPr>
            <p:ph type="ctrTitle"/>
          </p:nvPr>
        </p:nvSpPr>
        <p:spPr bwMode="auto">
          <a:xfrm>
            <a:off x="1600200" y="1463040"/>
            <a:ext cx="7086600" cy="2102185"/>
          </a:xfrm>
        </p:spPr>
        <p:txBody>
          <a:bodyPr anchor="b" anchorCtr="0">
            <a:no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 bwMode="auto">
          <a:xfrm>
            <a:off x="1600200" y="3657600"/>
            <a:ext cx="7086600" cy="82296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baseline="0">
                <a:solidFill>
                  <a:srgbClr val="000000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B6A24D-6BB8-474F-8F69-48CC49652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7623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4254679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2009805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 userDrawn="1"/>
        </p:nvSpPr>
        <p:spPr>
          <a:xfrm>
            <a:off x="1600200" y="3108960"/>
            <a:ext cx="7086600" cy="9149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b="1" i="0" spc="-100" dirty="0">
                <a:latin typeface="+mj-lt"/>
                <a:ea typeface="Arial Black" charset="0"/>
                <a:cs typeface="Arial Black" charset="0"/>
              </a:rPr>
              <a:t>Thank</a:t>
            </a:r>
            <a:r>
              <a:rPr lang="en-US" sz="3200" b="1" i="0" spc="-100" baseline="0" dirty="0">
                <a:latin typeface="+mj-lt"/>
                <a:ea typeface="Arial Black" charset="0"/>
                <a:cs typeface="Arial Black" charset="0"/>
              </a:rPr>
              <a:t> you</a:t>
            </a:r>
            <a:endParaRPr lang="en-US" sz="3200" b="1" i="0" spc="-100" dirty="0">
              <a:latin typeface="+mj-lt"/>
              <a:ea typeface="Arial Black" charset="0"/>
              <a:cs typeface="Arial Black" charset="0"/>
            </a:endParaRP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38" name="Straight Connector 3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918972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-13716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25624" y="316156"/>
            <a:ext cx="8157600" cy="2635200"/>
          </a:xfrm>
          <a:solidFill>
            <a:srgbClr val="CCCCCC"/>
          </a:solidFill>
        </p:spPr>
        <p:txBody>
          <a:bodyPr tIns="0" anchor="ctr" anchorCtr="0">
            <a:normAutofit/>
          </a:bodyPr>
          <a:lstStyle>
            <a:lvl1pPr marL="107950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3998913" algn="r"/>
                <a:tab pos="8229600" algn="r"/>
              </a:tabLst>
              <a:defRPr lang="en-US" sz="950" smtClean="0">
                <a:effectLst/>
                <a:latin typeface="+mn-lt"/>
              </a:defRPr>
            </a:lvl1pPr>
          </a:lstStyle>
          <a:p>
            <a:r>
              <a:rPr lang="en-US" dirty="0"/>
              <a:t>This space is reserved for cropped images only sourced from Novartis Brand Lab at https://</a:t>
            </a:r>
            <a:r>
              <a:rPr lang="en-US" dirty="0" err="1"/>
              <a:t>www.novartisbrandlab.com</a:t>
            </a:r>
            <a:r>
              <a:rPr lang="en-US" dirty="0"/>
              <a:t>/resources/assets/5982</a:t>
            </a:r>
            <a:br>
              <a:rPr lang="en-US" dirty="0"/>
            </a:br>
            <a:r>
              <a:rPr lang="en-US" dirty="0"/>
              <a:t>Once you have chosen your image, select the asset for download from the drop-down menu.                                                            For this template, you would download the image cropped to fit the 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PPT Presentation Wide Screen 16:9 template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Illustrations, graphics or icons are not allowed. Photography must follow our </a:t>
            </a:r>
            <a:r>
              <a:rPr lang="en-US" dirty="0" err="1"/>
              <a:t>monocolor</a:t>
            </a:r>
            <a:r>
              <a:rPr lang="en-US" dirty="0"/>
              <a:t> rule.                                                                 That means for this template in Novartis Blue </a:t>
            </a:r>
            <a:r>
              <a:rPr lang="en-US" dirty="0" err="1"/>
              <a:t>monocolor</a:t>
            </a:r>
            <a:r>
              <a:rPr lang="en-US" dirty="0"/>
              <a:t> theme, choose an image with a pop of Novartis Blue color.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933F970-4F3C-A744-9D6D-B0FDBD4481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1867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1050626" y="-137160"/>
            <a:ext cx="7636174" cy="5422392"/>
            <a:chOff x="1050626" y="-137160"/>
            <a:chExt cx="7636174" cy="5422392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le 1"/>
          <p:cNvSpPr txBox="1">
            <a:spLocks/>
          </p:cNvSpPr>
          <p:nvPr userDrawn="1"/>
        </p:nvSpPr>
        <p:spPr>
          <a:xfrm>
            <a:off x="1600200" y="1463040"/>
            <a:ext cx="7086600" cy="2103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b="1" i="0" spc="-100" dirty="0">
                <a:latin typeface="+mj-lt"/>
                <a:ea typeface="Arial Black" charset="0"/>
                <a:cs typeface="Arial Black" charset="0"/>
              </a:rPr>
              <a:t>Thank</a:t>
            </a:r>
            <a:r>
              <a:rPr lang="en-US" sz="3200" b="1" i="0" spc="-100" baseline="0" dirty="0">
                <a:latin typeface="+mj-lt"/>
                <a:ea typeface="Arial Black" charset="0"/>
                <a:cs typeface="Arial Black" charset="0"/>
              </a:rPr>
              <a:t> you</a:t>
            </a:r>
            <a:endParaRPr lang="en-US" sz="3200" b="1" i="0" spc="-100" dirty="0">
              <a:latin typeface="+mj-lt"/>
              <a:ea typeface="Arial Black" charset="0"/>
              <a:cs typeface="Arial Black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A1FF81-AC4A-5744-B23B-E24980FE4C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6372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28" name="Straight Connector 2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918972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-13716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18972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-13716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600200" y="1463040"/>
            <a:ext cx="7086600" cy="2102185"/>
          </a:xfrm>
        </p:spPr>
        <p:txBody>
          <a:bodyPr anchor="b" anchorCtr="0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600200" y="3657600"/>
            <a:ext cx="7086600" cy="82296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baseline="0">
                <a:solidFill>
                  <a:srgbClr val="000000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sp>
        <p:nvSpPr>
          <p:cNvPr id="18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640080"/>
            <a:ext cx="2286000" cy="548640"/>
          </a:xfrm>
          <a:solidFill>
            <a:schemeClr val="accent2"/>
          </a:solidFill>
        </p:spPr>
        <p:txBody>
          <a:bodyPr lIns="182880" tIns="45720" rIns="91440" bIns="4572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913" algn="r"/>
                <a:tab pos="8229600" algn="r"/>
              </a:tabLst>
              <a:defRPr sz="1000" b="1" i="0" spc="0" baseline="0">
                <a:solidFill>
                  <a:schemeClr val="bg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0" indent="0" algn="l">
              <a:spcBef>
                <a:spcPts val="0"/>
              </a:spcBef>
              <a:buFont typeface="Arial"/>
              <a:buNone/>
              <a:defRPr sz="9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913" algn="r"/>
                <a:tab pos="8229600" algn="r"/>
              </a:tabLst>
              <a:defRPr/>
            </a:pPr>
            <a:r>
              <a:rPr lang="en-US" dirty="0">
                <a:solidFill>
                  <a:srgbClr val="FFFFFF"/>
                </a:solidFill>
              </a:rPr>
              <a:t>Business or </a:t>
            </a:r>
            <a:r>
              <a:rPr lang="en-US" dirty="0"/>
              <a:t>Organizational</a:t>
            </a:r>
            <a:r>
              <a:rPr lang="en-US" dirty="0">
                <a:solidFill>
                  <a:srgbClr val="FFFFFF"/>
                </a:solidFill>
              </a:rPr>
              <a:t> Unit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b="0" dirty="0">
                <a:solidFill>
                  <a:srgbClr val="FFFFFF"/>
                </a:solidFill>
              </a:rPr>
              <a:t>Franchise or Department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4A5AF66-6AD0-0748-89FA-2E250B7071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8507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1313" indent="-341313">
              <a:buSzPct val="100000"/>
              <a:buFont typeface="+mj-lt"/>
              <a:buAutoNum type="arabicPeriod"/>
              <a:tabLst>
                <a:tab pos="3998913" algn="r"/>
                <a:tab pos="8229600" algn="r"/>
              </a:tabLst>
              <a:defRPr baseline="0"/>
            </a:lvl1pPr>
            <a:lvl2pPr marL="574675" indent="-233363">
              <a:defRPr baseline="0"/>
            </a:lvl2pPr>
            <a:lvl3pPr marL="801688" indent="-227013">
              <a:defRPr baseline="0"/>
            </a:lvl3pPr>
            <a:lvl4pPr marL="1028700" indent="-227013">
              <a:defRPr baseline="0"/>
            </a:lvl4pPr>
            <a:lvl5pPr marL="1257300" indent="-228600">
              <a:defRPr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307594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SzPct val="100000"/>
              <a:buFont typeface="Wingdings" charset="2"/>
              <a:buChar char="§"/>
              <a:defRPr spc="0" baseline="0"/>
            </a:lvl1pPr>
            <a:lvl2pPr>
              <a:defRPr spc="0" baseline="0"/>
            </a:lvl2pPr>
            <a:lvl3pPr>
              <a:defRPr spc="0" baseline="0"/>
            </a:lvl3pPr>
            <a:lvl4pPr>
              <a:defRPr spc="0" baseline="0"/>
            </a:lvl4pPr>
            <a:lvl5pPr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7836720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21138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71600"/>
            <a:ext cx="402336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7573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260604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68980" y="1371600"/>
            <a:ext cx="260604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5"/>
          </p:nvPr>
        </p:nvSpPr>
        <p:spPr>
          <a:xfrm>
            <a:off x="6080760" y="1371600"/>
            <a:ext cx="260604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30814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2336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4663440" y="1371600"/>
            <a:ext cx="4023360" cy="269748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66344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73834281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71600"/>
            <a:ext cx="8229600" cy="36144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8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457200" y="1786467"/>
            <a:ext cx="822960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160520"/>
            <a:ext cx="822960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266208770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457200" y="1786467"/>
            <a:ext cx="402336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4663440" y="1786467"/>
            <a:ext cx="402336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71600"/>
            <a:ext cx="8229600" cy="36144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8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title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66344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362364525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EE3BDE7-CD22-5C47-8AB5-1BB7AA03176B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457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457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371375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44805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371375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44805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3429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3429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200" y="342900"/>
            <a:ext cx="8229600" cy="96091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371375"/>
            <a:ext cx="8229600" cy="3105375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459422" y="4781550"/>
            <a:ext cx="2286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900" b="0" i="0" spc="0" baseline="0" smtClean="0">
                <a:solidFill>
                  <a:srgbClr val="7F7F7F"/>
                </a:solidFill>
                <a:latin typeface="+mn-lt"/>
              </a:defRPr>
            </a:lvl1pPr>
          </a:lstStyle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688022" y="4781550"/>
            <a:ext cx="3792538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900" b="0" i="0" spc="0" baseline="0" dirty="0">
                <a:solidFill>
                  <a:srgbClr val="7F7F7F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2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62" r:id="rId3"/>
    <p:sldLayoutId id="2147483650" r:id="rId4"/>
    <p:sldLayoutId id="2147483652" r:id="rId5"/>
    <p:sldLayoutId id="2147483676" r:id="rId6"/>
    <p:sldLayoutId id="2147483667" r:id="rId7"/>
    <p:sldLayoutId id="2147483663" r:id="rId8"/>
    <p:sldLayoutId id="2147483664" r:id="rId9"/>
    <p:sldLayoutId id="2147483665" r:id="rId10"/>
    <p:sldLayoutId id="2147483666" r:id="rId11"/>
    <p:sldLayoutId id="2147483680" r:id="rId12"/>
    <p:sldLayoutId id="2147483677" r:id="rId13"/>
    <p:sldLayoutId id="2147483651" r:id="rId14"/>
    <p:sldLayoutId id="2147483673" r:id="rId15"/>
    <p:sldLayoutId id="2147483670" r:id="rId16"/>
    <p:sldLayoutId id="2147483671" r:id="rId17"/>
    <p:sldLayoutId id="2147483669" r:id="rId18"/>
    <p:sldLayoutId id="214748366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spc="-100" baseline="0">
          <a:solidFill>
            <a:schemeClr val="tx1"/>
          </a:solidFill>
          <a:latin typeface="+mj-lt"/>
          <a:ea typeface="Arial Black" charset="0"/>
          <a:cs typeface="Arial Black" charset="0"/>
        </a:defRPr>
      </a:lvl1pPr>
    </p:titleStyle>
    <p:bodyStyle>
      <a:lvl1pPr marL="228600" indent="-228600" algn="l" defTabSz="914400" rtl="0" eaLnBrk="1" latinLnBrk="0" hangingPunct="1">
        <a:spcBef>
          <a:spcPts val="900"/>
        </a:spcBef>
        <a:buClrTx/>
        <a:buSzPct val="100000"/>
        <a:buFont typeface="Wingdings" charset="2"/>
        <a:buChar char="§"/>
        <a:tabLst>
          <a:tab pos="3998913" algn="r"/>
          <a:tab pos="8229600" algn="r"/>
        </a:tabLst>
        <a:defRPr sz="18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Predicting subgroup treatment effects for a new study: Organization, results and learnings from a company-internal data challenge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H"/>
              <a:t>Björn Bornkamp</a:t>
            </a:r>
            <a:endParaRPr lang="en-US"/>
          </a:p>
          <a:p>
            <a:r>
              <a:rPr lang="en-CH"/>
              <a:t>PSI Conference 2022, Göteborg</a:t>
            </a:r>
            <a:endParaRPr lang="en-US"/>
          </a:p>
          <a:p>
            <a:r>
              <a:rPr lang="en-CH"/>
              <a:t>June 13</a:t>
            </a:r>
            <a:r>
              <a:rPr lang="en-US"/>
              <a:t>, </a:t>
            </a:r>
            <a:r>
              <a:rPr lang="en-CH"/>
              <a:t>2022</a:t>
            </a:r>
            <a:endParaRPr lang="en-US" dirty="0"/>
          </a:p>
        </p:txBody>
      </p:sp>
      <p:sp>
        <p:nvSpPr>
          <p:cNvPr id="16" name="Text Placeholder 3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CH">
                <a:solidFill>
                  <a:srgbClr val="FFFFFF"/>
                </a:solidFill>
              </a:rPr>
              <a:t>Global Drug Development</a:t>
            </a:r>
            <a:br>
              <a:rPr lang="en-US">
                <a:solidFill>
                  <a:srgbClr val="FFFFFF"/>
                </a:solidFill>
              </a:rPr>
            </a:br>
            <a:r>
              <a:rPr lang="en-CH" b="0">
                <a:solidFill>
                  <a:srgbClr val="FFFFFF"/>
                </a:solidFill>
              </a:rPr>
              <a:t>Analytics - AMDS</a:t>
            </a:r>
            <a:endParaRPr lang="en-US" b="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943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455EE-252C-4589-9CE6-1E283D379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Challenge Timelines</a:t>
            </a:r>
            <a:endParaRPr lang="de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EEFBF-169F-43AC-80B1-F1F91805B8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10</a:t>
            </a:fld>
            <a:endParaRPr lang="uk-UA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1E8AD2-4AA9-4F44-8911-E4B13052F9C9}"/>
              </a:ext>
            </a:extLst>
          </p:cNvPr>
          <p:cNvGrpSpPr/>
          <p:nvPr/>
        </p:nvGrpSpPr>
        <p:grpSpPr>
          <a:xfrm>
            <a:off x="330325" y="1864571"/>
            <a:ext cx="8437194" cy="1881209"/>
            <a:chOff x="2299808" y="1864571"/>
            <a:chExt cx="8437194" cy="188120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B69E5A2-3628-40A5-98AC-9E488245E8E9}"/>
                </a:ext>
              </a:extLst>
            </p:cNvPr>
            <p:cNvSpPr/>
            <p:nvPr/>
          </p:nvSpPr>
          <p:spPr>
            <a:xfrm>
              <a:off x="9040918" y="1864571"/>
              <a:ext cx="1558543" cy="138379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D89EA4C-92FC-467B-9434-AB817A999A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42852" y="1945448"/>
              <a:ext cx="0" cy="1307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552735A-B2E1-4B5B-A444-5659F3831756}"/>
                </a:ext>
              </a:extLst>
            </p:cNvPr>
            <p:cNvSpPr txBox="1"/>
            <p:nvPr/>
          </p:nvSpPr>
          <p:spPr>
            <a:xfrm>
              <a:off x="2451996" y="1869250"/>
              <a:ext cx="15758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>
                  <a:ea typeface="Arial Regular" charset="0"/>
                  <a:cs typeface="Arial Regular" charset="0"/>
                </a:rPr>
                <a:t>KICK OFF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0F1F33A-CA54-4036-8489-DD052824FBE0}"/>
                </a:ext>
              </a:extLst>
            </p:cNvPr>
            <p:cNvGrpSpPr/>
            <p:nvPr/>
          </p:nvGrpSpPr>
          <p:grpSpPr>
            <a:xfrm>
              <a:off x="4231906" y="1869248"/>
              <a:ext cx="1097280" cy="1383792"/>
              <a:chOff x="3017520" y="2769084"/>
              <a:chExt cx="1097280" cy="1383792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F6BAEDA-9660-4D36-AE65-01658D299A38}"/>
                  </a:ext>
                </a:extLst>
              </p:cNvPr>
              <p:cNvCxnSpPr/>
              <p:nvPr/>
            </p:nvCxnSpPr>
            <p:spPr>
              <a:xfrm flipV="1">
                <a:off x="3017520" y="2845284"/>
                <a:ext cx="0" cy="130759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D4870A9-2BD9-4731-893D-6E36E6DAD1B1}"/>
                  </a:ext>
                </a:extLst>
              </p:cNvPr>
              <p:cNvSpPr txBox="1"/>
              <p:nvPr/>
            </p:nvSpPr>
            <p:spPr>
              <a:xfrm>
                <a:off x="3017520" y="2769084"/>
                <a:ext cx="109728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en-US" sz="1000" b="1">
                    <a:ea typeface="Arial Regular" charset="0"/>
                    <a:cs typeface="Arial Regular" charset="0"/>
                  </a:rPr>
                  <a:t>TEST SUBMISSION </a:t>
                </a:r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F033592-AF95-4408-A55F-29E6BAB9598C}"/>
                </a:ext>
              </a:extLst>
            </p:cNvPr>
            <p:cNvCxnSpPr/>
            <p:nvPr/>
          </p:nvCxnSpPr>
          <p:spPr>
            <a:xfrm flipV="1">
              <a:off x="2448998" y="3447198"/>
              <a:ext cx="4928729" cy="1685"/>
            </a:xfrm>
            <a:prstGeom prst="line">
              <a:avLst/>
            </a:prstGeom>
            <a:ln w="57150" cmpd="sng">
              <a:solidFill>
                <a:srgbClr val="5594D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4188ACB-D8E0-44E7-80DB-1D5E24E321C0}"/>
                </a:ext>
              </a:extLst>
            </p:cNvPr>
            <p:cNvCxnSpPr/>
            <p:nvPr/>
          </p:nvCxnSpPr>
          <p:spPr>
            <a:xfrm rot="16200000">
              <a:off x="2403000" y="3448884"/>
              <a:ext cx="91997" cy="0"/>
            </a:xfrm>
            <a:prstGeom prst="line">
              <a:avLst/>
            </a:prstGeom>
            <a:ln w="57150" cmpd="sng">
              <a:solidFill>
                <a:srgbClr val="5594D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879AC53-AEEF-4D99-A614-1739F06A01D7}"/>
                </a:ext>
              </a:extLst>
            </p:cNvPr>
            <p:cNvCxnSpPr/>
            <p:nvPr/>
          </p:nvCxnSpPr>
          <p:spPr>
            <a:xfrm rot="16200000">
              <a:off x="4179634" y="3448884"/>
              <a:ext cx="91997" cy="0"/>
            </a:xfrm>
            <a:prstGeom prst="line">
              <a:avLst/>
            </a:prstGeom>
            <a:ln w="57150" cmpd="sng">
              <a:solidFill>
                <a:srgbClr val="5594D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31C3F1E-738E-4B43-89B8-6C4CF95CD363}"/>
                </a:ext>
              </a:extLst>
            </p:cNvPr>
            <p:cNvCxnSpPr/>
            <p:nvPr/>
          </p:nvCxnSpPr>
          <p:spPr>
            <a:xfrm rot="16200000">
              <a:off x="5956268" y="3448884"/>
              <a:ext cx="91997" cy="0"/>
            </a:xfrm>
            <a:prstGeom prst="line">
              <a:avLst/>
            </a:prstGeom>
            <a:ln w="57150" cmpd="sng">
              <a:solidFill>
                <a:srgbClr val="5594D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4FB5BBE-E0A3-4214-A8EC-80F67E1E3C2E}"/>
                </a:ext>
              </a:extLst>
            </p:cNvPr>
            <p:cNvCxnSpPr/>
            <p:nvPr/>
          </p:nvCxnSpPr>
          <p:spPr>
            <a:xfrm rot="16200000">
              <a:off x="9444259" y="3448884"/>
              <a:ext cx="91997" cy="0"/>
            </a:xfrm>
            <a:prstGeom prst="line">
              <a:avLst/>
            </a:prstGeom>
            <a:ln w="57150" cmpd="sng">
              <a:solidFill>
                <a:srgbClr val="5594D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65C7FB8-A723-4A01-BAB2-8059869B2620}"/>
                </a:ext>
              </a:extLst>
            </p:cNvPr>
            <p:cNvCxnSpPr/>
            <p:nvPr/>
          </p:nvCxnSpPr>
          <p:spPr>
            <a:xfrm>
              <a:off x="7345106" y="3447198"/>
              <a:ext cx="2855899" cy="0"/>
            </a:xfrm>
            <a:prstGeom prst="line">
              <a:avLst/>
            </a:prstGeom>
            <a:ln w="57150" cmpd="sng">
              <a:solidFill>
                <a:srgbClr val="5594DE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DEC8E69-89B5-474F-ABDC-CC994E74404D}"/>
                </a:ext>
              </a:extLst>
            </p:cNvPr>
            <p:cNvSpPr txBox="1"/>
            <p:nvPr/>
          </p:nvSpPr>
          <p:spPr>
            <a:xfrm>
              <a:off x="2299808" y="3499559"/>
              <a:ext cx="524503" cy="246221"/>
            </a:xfrm>
            <a:prstGeom prst="rect">
              <a:avLst/>
            </a:prstGeom>
            <a:noFill/>
            <a:ln w="57150" cmpd="sng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DE" sz="1000" b="1">
                  <a:ea typeface="Arial Regular" charset="0"/>
                  <a:cs typeface="Arial Regular" charset="0"/>
                </a:rPr>
                <a:t>Day 1</a:t>
              </a:r>
              <a:endParaRPr lang="en-US" sz="1000" b="1">
                <a:ea typeface="Arial Regular" charset="0"/>
                <a:cs typeface="Arial Regular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D25C056-55DC-4C12-969B-AFA082EF1F74}"/>
                </a:ext>
              </a:extLst>
            </p:cNvPr>
            <p:cNvSpPr txBox="1"/>
            <p:nvPr/>
          </p:nvSpPr>
          <p:spPr>
            <a:xfrm>
              <a:off x="3918052" y="3499559"/>
              <a:ext cx="595035" cy="246221"/>
            </a:xfrm>
            <a:prstGeom prst="rect">
              <a:avLst/>
            </a:prstGeom>
            <a:noFill/>
            <a:ln w="57150" cmpd="sng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DE" sz="1000" b="1">
                  <a:ea typeface="Arial Regular" charset="0"/>
                  <a:cs typeface="Arial Regular" charset="0"/>
                </a:rPr>
                <a:t>Day 34</a:t>
              </a:r>
              <a:endParaRPr lang="en-US" sz="1000" b="1">
                <a:ea typeface="Arial Regular" charset="0"/>
                <a:cs typeface="Arial Regular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AECE43-AB86-4B50-A1D5-6D3671F06F35}"/>
                </a:ext>
              </a:extLst>
            </p:cNvPr>
            <p:cNvSpPr txBox="1"/>
            <p:nvPr/>
          </p:nvSpPr>
          <p:spPr>
            <a:xfrm>
              <a:off x="5702619" y="3488986"/>
              <a:ext cx="595035" cy="246221"/>
            </a:xfrm>
            <a:prstGeom prst="rect">
              <a:avLst/>
            </a:prstGeom>
            <a:noFill/>
            <a:ln w="57150" cmpd="sng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DE" sz="1000" b="1">
                  <a:ea typeface="Arial Regular" charset="0"/>
                  <a:cs typeface="Arial Regular" charset="0"/>
                </a:rPr>
                <a:t>Day 37</a:t>
              </a:r>
              <a:endParaRPr lang="en-US" sz="1000" b="1">
                <a:ea typeface="Arial Regular" charset="0"/>
                <a:cs typeface="Arial Regular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4A7FFD9-5C80-4F56-9959-96F3F89CAA73}"/>
                </a:ext>
              </a:extLst>
            </p:cNvPr>
            <p:cNvSpPr txBox="1"/>
            <p:nvPr/>
          </p:nvSpPr>
          <p:spPr>
            <a:xfrm>
              <a:off x="9193113" y="3499559"/>
              <a:ext cx="595035" cy="246221"/>
            </a:xfrm>
            <a:prstGeom prst="rect">
              <a:avLst/>
            </a:prstGeom>
            <a:noFill/>
            <a:ln w="57150" cmpd="sng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DE" sz="1000" b="1">
                  <a:ea typeface="Arial Regular" charset="0"/>
                  <a:cs typeface="Arial Regular" charset="0"/>
                </a:rPr>
                <a:t>Day 52</a:t>
              </a:r>
              <a:endParaRPr lang="en-US" sz="1000" b="1">
                <a:ea typeface="Arial Regular" charset="0"/>
                <a:cs typeface="Arial Regular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8E21290-3805-4E2B-A211-0F8DA405C2C3}"/>
                </a:ext>
              </a:extLst>
            </p:cNvPr>
            <p:cNvGrpSpPr/>
            <p:nvPr/>
          </p:nvGrpSpPr>
          <p:grpSpPr>
            <a:xfrm>
              <a:off x="7739544" y="1864571"/>
              <a:ext cx="1097280" cy="1383792"/>
              <a:chOff x="3017520" y="2769084"/>
              <a:chExt cx="1097280" cy="1383792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17C4EBA-5007-484A-95DC-2703E884B970}"/>
                  </a:ext>
                </a:extLst>
              </p:cNvPr>
              <p:cNvCxnSpPr/>
              <p:nvPr/>
            </p:nvCxnSpPr>
            <p:spPr>
              <a:xfrm flipV="1">
                <a:off x="3017520" y="2845284"/>
                <a:ext cx="0" cy="130759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2CC6CF5-BA9D-4905-A64E-778830446895}"/>
                  </a:ext>
                </a:extLst>
              </p:cNvPr>
              <p:cNvSpPr txBox="1"/>
              <p:nvPr/>
            </p:nvSpPr>
            <p:spPr>
              <a:xfrm>
                <a:off x="3017520" y="2769084"/>
                <a:ext cx="109728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en-US" sz="1000" b="1">
                    <a:ea typeface="Arial Regular" charset="0"/>
                    <a:cs typeface="Arial Regular" charset="0"/>
                  </a:rPr>
                  <a:t>FINAL SUBMISSION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BC0DB7E-4154-47BC-B360-4D95AC1E7662}"/>
                </a:ext>
              </a:extLst>
            </p:cNvPr>
            <p:cNvGrpSpPr/>
            <p:nvPr/>
          </p:nvGrpSpPr>
          <p:grpSpPr>
            <a:xfrm>
              <a:off x="9493365" y="1864571"/>
              <a:ext cx="1097280" cy="1383792"/>
              <a:chOff x="3017520" y="2769084"/>
              <a:chExt cx="1097280" cy="1383792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8722EE6-4062-40B0-9F8F-658267C91817}"/>
                  </a:ext>
                </a:extLst>
              </p:cNvPr>
              <p:cNvCxnSpPr/>
              <p:nvPr/>
            </p:nvCxnSpPr>
            <p:spPr>
              <a:xfrm flipV="1">
                <a:off x="3017520" y="2845284"/>
                <a:ext cx="0" cy="130759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C667D08-779D-4967-BC81-5BB0722395EB}"/>
                  </a:ext>
                </a:extLst>
              </p:cNvPr>
              <p:cNvSpPr txBox="1"/>
              <p:nvPr/>
            </p:nvSpPr>
            <p:spPr>
              <a:xfrm>
                <a:off x="3017520" y="2769084"/>
                <a:ext cx="10972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>
                    <a:ea typeface="Arial Regular" charset="0"/>
                    <a:cs typeface="Arial Regular" charset="0"/>
                  </a:rPr>
                  <a:t>CHALLENGE WINNER</a:t>
                </a:r>
              </a:p>
            </p:txBody>
          </p:sp>
        </p:grpSp>
        <p:pic>
          <p:nvPicPr>
            <p:cNvPr id="23" name="Picture 2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D187304-1195-4D6D-BB03-651096D6D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93363" y="2130640"/>
              <a:ext cx="1243639" cy="1243639"/>
            </a:xfrm>
            <a:prstGeom prst="rect">
              <a:avLst/>
            </a:prstGeom>
          </p:spPr>
        </p:pic>
        <p:pic>
          <p:nvPicPr>
            <p:cNvPr id="24" name="Picture 2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7E44AAB1-3843-4846-810F-7989597D9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398888" y="2348363"/>
              <a:ext cx="900000" cy="900000"/>
            </a:xfrm>
            <a:prstGeom prst="rect">
              <a:avLst/>
            </a:prstGeom>
          </p:spPr>
        </p:pic>
        <p:pic>
          <p:nvPicPr>
            <p:cNvPr id="25" name="Picture 2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52D584AF-F4A1-44E9-83C9-0724517A2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416930" y="2308910"/>
              <a:ext cx="896455" cy="896455"/>
            </a:xfrm>
            <a:prstGeom prst="rect">
              <a:avLst/>
            </a:prstGeom>
          </p:spPr>
        </p:pic>
        <p:pic>
          <p:nvPicPr>
            <p:cNvPr id="26" name="Picture 25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DC1728AE-9A49-4698-BEC1-EB3C0F2B2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069457" y="2308910"/>
              <a:ext cx="896455" cy="896455"/>
            </a:xfrm>
            <a:prstGeom prst="rect">
              <a:avLst/>
            </a:prstGeom>
          </p:spPr>
        </p:pic>
        <p:pic>
          <p:nvPicPr>
            <p:cNvPr id="27" name="Picture 2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CD3B6E30-856E-4C0F-8E9B-04688D3E2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8834459" y="2308910"/>
              <a:ext cx="896455" cy="896455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9EA7A4E-9FCD-4B67-9D7A-402A44760CA5}"/>
                </a:ext>
              </a:extLst>
            </p:cNvPr>
            <p:cNvGrpSpPr/>
            <p:nvPr/>
          </p:nvGrpSpPr>
          <p:grpSpPr>
            <a:xfrm>
              <a:off x="5985725" y="1864571"/>
              <a:ext cx="1097280" cy="1383792"/>
              <a:chOff x="3017520" y="2769084"/>
              <a:chExt cx="1097280" cy="1383792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8830925-17C3-44B0-8CB8-55E34F4C0DFB}"/>
                  </a:ext>
                </a:extLst>
              </p:cNvPr>
              <p:cNvCxnSpPr/>
              <p:nvPr/>
            </p:nvCxnSpPr>
            <p:spPr>
              <a:xfrm flipV="1">
                <a:off x="3017520" y="2845284"/>
                <a:ext cx="0" cy="130759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A5B4742-FE0F-4155-94FA-1D0981DC4D56}"/>
                  </a:ext>
                </a:extLst>
              </p:cNvPr>
              <p:cNvSpPr txBox="1"/>
              <p:nvPr/>
            </p:nvSpPr>
            <p:spPr>
              <a:xfrm>
                <a:off x="3017520" y="2769084"/>
                <a:ext cx="109728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en-US" sz="1000" b="1">
                    <a:ea typeface="Arial Regular" charset="0"/>
                    <a:cs typeface="Arial Regular" charset="0"/>
                  </a:rPr>
                  <a:t>TEST SUBMISSION </a:t>
                </a:r>
              </a:p>
            </p:txBody>
          </p:sp>
        </p:grpSp>
        <p:pic>
          <p:nvPicPr>
            <p:cNvPr id="29" name="Picture 28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97D30A0-7984-469A-83E0-82C162591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5297030" y="2304233"/>
              <a:ext cx="896455" cy="896455"/>
            </a:xfrm>
            <a:prstGeom prst="rect">
              <a:avLst/>
            </a:prstGeom>
          </p:spPr>
        </p:pic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0D3297D-0505-4934-9B82-16BE0C7BDB1E}"/>
                </a:ext>
              </a:extLst>
            </p:cNvPr>
            <p:cNvCxnSpPr/>
            <p:nvPr/>
          </p:nvCxnSpPr>
          <p:spPr>
            <a:xfrm rot="16200000">
              <a:off x="7694189" y="3450282"/>
              <a:ext cx="91997" cy="0"/>
            </a:xfrm>
            <a:prstGeom prst="line">
              <a:avLst/>
            </a:prstGeom>
            <a:ln w="57150" cmpd="sng">
              <a:solidFill>
                <a:srgbClr val="5594D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A176340-0CF3-4B97-B947-2F211F94DE80}"/>
                </a:ext>
              </a:extLst>
            </p:cNvPr>
            <p:cNvSpPr txBox="1"/>
            <p:nvPr/>
          </p:nvSpPr>
          <p:spPr>
            <a:xfrm>
              <a:off x="7488343" y="3499559"/>
              <a:ext cx="595035" cy="246221"/>
            </a:xfrm>
            <a:prstGeom prst="rect">
              <a:avLst/>
            </a:prstGeom>
            <a:noFill/>
            <a:ln w="57150" cmpd="sng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DE" sz="1000" b="1">
                  <a:ea typeface="Arial Regular" charset="0"/>
                  <a:cs typeface="Arial Regular" charset="0"/>
                </a:rPr>
                <a:t>Day 42</a:t>
              </a:r>
              <a:endParaRPr lang="en-US" sz="1000" b="1">
                <a:ea typeface="Arial Regular" charset="0"/>
                <a:cs typeface="Arial Regular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1758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22A81-6ED9-4DB2-8902-856930EF7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Submitted subgroups</a:t>
            </a:r>
            <a:endParaRPr lang="de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0C18B-1BDB-467A-986B-3BDA10CE17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11</a:t>
            </a:fld>
            <a:endParaRPr lang="uk-UA"/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A6C92376-4EAF-4CBA-8A1C-AF587C274D5F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4021138" cy="3108960"/>
          </a:xfrm>
          <a:prstGeom prst="rect">
            <a:avLst/>
          </a:prstGeom>
        </p:spPr>
      </p:pic>
      <p:pic>
        <p:nvPicPr>
          <p:cNvPr id="7" name="Content Placeholder 2">
            <a:extLst>
              <a:ext uri="{FF2B5EF4-FFF2-40B4-BE49-F238E27FC236}">
                <a16:creationId xmlns:a16="http://schemas.microsoft.com/office/drawing/2014/main" id="{859D80CC-5A6D-41F9-ABA3-88BF9A2763D4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9744" y="1434737"/>
            <a:ext cx="3877056" cy="2982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0697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1525-36F9-4BAD-A3CB-6F1CB9C68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Similarity of submitted subgroups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75F9C-F1F8-40AE-874E-F4E2E858F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076" y="1371375"/>
            <a:ext cx="3750723" cy="31053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CH"/>
              <a:t>MDS based on Jaccard distance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H"/>
              <a:t>Plotting first two MD dimensions</a:t>
            </a:r>
            <a:endParaRPr lang="de-CH"/>
          </a:p>
          <a:p>
            <a:pPr>
              <a:buFont typeface="Wingdings" panose="05000000000000000000" pitchFamily="2" charset="2"/>
              <a:buChar char="§"/>
            </a:pPr>
            <a:r>
              <a:rPr lang="en-CH"/>
              <a:t>Proposed subgroups quite different also among top 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2D5D7-4933-4836-A57E-50378EA3FF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12</a:t>
            </a:fld>
            <a:endParaRPr lang="uk-UA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9E1A319-E482-4129-A8E9-BCBA60F64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65085"/>
            <a:ext cx="4036485" cy="311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 descr="Badge 1 with solid fill">
            <a:extLst>
              <a:ext uri="{FF2B5EF4-FFF2-40B4-BE49-F238E27FC236}">
                <a16:creationId xmlns:a16="http://schemas.microsoft.com/office/drawing/2014/main" id="{E4C87740-634A-4538-86FE-411888AD9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1680" y="2323346"/>
            <a:ext cx="273122" cy="273122"/>
          </a:xfrm>
          <a:prstGeom prst="rect">
            <a:avLst/>
          </a:prstGeom>
        </p:spPr>
      </p:pic>
      <p:pic>
        <p:nvPicPr>
          <p:cNvPr id="9" name="Graphic 8" descr="Badge 3 with solid fill">
            <a:extLst>
              <a:ext uri="{FF2B5EF4-FFF2-40B4-BE49-F238E27FC236}">
                <a16:creationId xmlns:a16="http://schemas.microsoft.com/office/drawing/2014/main" id="{748F7B74-790F-4D31-AEC3-6D019535DF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56433" y="2297995"/>
            <a:ext cx="273122" cy="273122"/>
          </a:xfrm>
          <a:prstGeom prst="rect">
            <a:avLst/>
          </a:prstGeom>
        </p:spPr>
      </p:pic>
      <p:pic>
        <p:nvPicPr>
          <p:cNvPr id="10" name="Graphic 9" descr="Badge with solid fill">
            <a:extLst>
              <a:ext uri="{FF2B5EF4-FFF2-40B4-BE49-F238E27FC236}">
                <a16:creationId xmlns:a16="http://schemas.microsoft.com/office/drawing/2014/main" id="{BC61D3EF-72DE-4F5F-932C-2D05E7DDF0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19872" y="1558418"/>
            <a:ext cx="273122" cy="27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70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t>Treatment effect on risk difference</a:t>
            </a:r>
            <a:r>
              <a:rPr lang="de-DE"/>
              <a:t> </a:t>
            </a:r>
            <a:r>
              <a:t>scale</a:t>
            </a:r>
            <a:r>
              <a:rPr lang="de-DE"/>
              <a:t>: Overall &amp; teams</a:t>
            </a:r>
            <a:endParaRPr/>
          </a:p>
        </p:txBody>
      </p:sp>
      <p:pic>
        <p:nvPicPr>
          <p:cNvPr id="3" name="Content Placeholder 2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4021138" cy="310896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2333896"/>
            <a:ext cx="4023360" cy="2146663"/>
          </a:xfrm>
        </p:spPr>
        <p:txBody>
          <a:bodyPr/>
          <a:lstStyle/>
          <a:p>
            <a:r>
              <a:rPr lang="de-DE"/>
              <a:t>A</a:t>
            </a:r>
            <a:r>
              <a:t>ll but two teams achieved a treatment effect better than the overall</a:t>
            </a:r>
            <a:r>
              <a:rPr lang="de-DE"/>
              <a:t> with their subgroup</a:t>
            </a:r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14018-F6D1-454C-86E8-8AF7B398C0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13</a:t>
            </a:fld>
            <a:endParaRPr lang="uk-U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919"/>
          </a:xfrm>
        </p:spPr>
        <p:txBody>
          <a:bodyPr/>
          <a:lstStyle/>
          <a:p>
            <a:r>
              <a:t>Interaction test statistics (score 1)</a:t>
            </a:r>
          </a:p>
        </p:txBody>
      </p:sp>
      <p:pic>
        <p:nvPicPr>
          <p:cNvPr id="3" name="Content Placeholder 2"/>
          <p:cNvPicPr>
            <a:picLocks noGrp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457200" y="1005840"/>
            <a:ext cx="5486400" cy="3657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FD94F0-F04E-4A70-9D30-4329CBE173CD}"/>
              </a:ext>
            </a:extLst>
          </p:cNvPr>
          <p:cNvSpPr txBox="1"/>
          <p:nvPr/>
        </p:nvSpPr>
        <p:spPr>
          <a:xfrm>
            <a:off x="5943600" y="1005840"/>
            <a:ext cx="30436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/>
              <a:t>Interaction on log-odds scale: </a:t>
            </a:r>
            <a:r>
              <a:rPr lang="en-CH"/>
              <a:t>harder to optimize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H"/>
              <a:t>Surprising difference between risk-difference (previous slide) and odds-ratio scale different</a:t>
            </a:r>
            <a:br>
              <a:rPr lang="en-CH"/>
            </a:br>
            <a:r>
              <a:rPr lang="en-CH">
                <a:sym typeface="Wingdings" panose="05000000000000000000" pitchFamily="2" charset="2"/>
              </a:rPr>
              <a:t> But still similar trends for teams rank order</a:t>
            </a:r>
          </a:p>
          <a:p>
            <a:pPr lvl="1"/>
            <a:endParaRPr lang="en-CH"/>
          </a:p>
          <a:p>
            <a:pPr lvl="1"/>
            <a:endParaRPr lang="de-DE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CBAF94-DF3E-4F57-B761-8A07F39FE9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de-DE"/>
              <a:t>Quality of predictions (score 2)</a:t>
            </a:r>
            <a:endParaRPr/>
          </a:p>
        </p:txBody>
      </p:sp>
      <p:pic>
        <p:nvPicPr>
          <p:cNvPr id="3" name="Content Placeholder 2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4021138" cy="310896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71600"/>
            <a:ext cx="4023360" cy="3108960"/>
          </a:xfrm>
        </p:spPr>
        <p:txBody>
          <a:bodyPr>
            <a:normAutofit/>
          </a:bodyPr>
          <a:lstStyle/>
          <a:p>
            <a:r>
              <a:rPr lang="en-US"/>
              <a:t>Plot of difference </a:t>
            </a:r>
            <a:br>
              <a:rPr lang="en-CH"/>
            </a:br>
            <a:r>
              <a:rPr lang="en-US"/>
              <a:t>delta_predicted - delta_observed</a:t>
            </a:r>
          </a:p>
          <a:p>
            <a:r>
              <a:rPr lang="en-CH"/>
              <a:t>O</a:t>
            </a:r>
            <a:r>
              <a:rPr lang="de-DE"/>
              <a:t>verestimation of treatment effect</a:t>
            </a:r>
            <a:r>
              <a:rPr lang="en-CH"/>
              <a:t> for most teams</a:t>
            </a:r>
          </a:p>
          <a:p>
            <a:r>
              <a:t>95% prediction intervals cover observed value for most teams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3B301A-6BC2-428F-AB75-FA91AA327B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15</a:t>
            </a:fld>
            <a:endParaRPr lang="uk-U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919"/>
          </a:xfrm>
        </p:spPr>
        <p:txBody>
          <a:bodyPr/>
          <a:lstStyle/>
          <a:p>
            <a:r>
              <a:t>Subgroup selection on patient level</a:t>
            </a:r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16A00D87-F8B8-49E1-B9F2-9F83CA24B2C1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343" y="1075508"/>
            <a:ext cx="5486400" cy="365760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45248B-E258-46BD-A76F-439A69C22335}"/>
              </a:ext>
            </a:extLst>
          </p:cNvPr>
          <p:cNvSpPr txBox="1"/>
          <p:nvPr/>
        </p:nvSpPr>
        <p:spPr>
          <a:xfrm>
            <a:off x="5943599" y="1158240"/>
            <a:ext cx="31046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H"/>
              <a:t>How many teams selected each patient to be part of their subgroup?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H"/>
              <a:t>Examples</a:t>
            </a:r>
          </a:p>
          <a:p>
            <a:pPr marL="357188" lvl="1" indent="100013">
              <a:buFont typeface="Wingdings" panose="05000000000000000000" pitchFamily="2" charset="2"/>
              <a:buChar char="§"/>
            </a:pPr>
            <a:r>
              <a:rPr lang="en-CH"/>
              <a:t> 3 patients were selected by no team to be part of their subgroup</a:t>
            </a:r>
          </a:p>
          <a:p>
            <a:pPr marL="357188" lvl="1" indent="100013">
              <a:buFont typeface="Wingdings" panose="05000000000000000000" pitchFamily="2" charset="2"/>
              <a:buChar char="§"/>
            </a:pPr>
            <a:r>
              <a:rPr lang="en-CH"/>
              <a:t> 1 patient was selected by 23 teams</a:t>
            </a:r>
          </a:p>
          <a:p>
            <a:pPr marL="357188" lvl="1" indent="100013">
              <a:buFont typeface="Wingdings" panose="05000000000000000000" pitchFamily="2" charset="2"/>
              <a:buChar char="§"/>
            </a:pPr>
            <a:r>
              <a:rPr lang="en-CH"/>
              <a:t> 33 patients were part of 5 teams’ subgroups</a:t>
            </a:r>
            <a:endParaRPr lang="de-CH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478576-8B03-4973-A970-2854F82995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16</a:t>
            </a:fld>
            <a:endParaRPr lang="uk-U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2">
            <a:extLst>
              <a:ext uri="{FF2B5EF4-FFF2-40B4-BE49-F238E27FC236}">
                <a16:creationId xmlns:a16="http://schemas.microsoft.com/office/drawing/2014/main" id="{811204C9-9B4B-4842-875B-A46BA9A87684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188720"/>
            <a:ext cx="7315200" cy="3657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919"/>
          </a:xfrm>
        </p:spPr>
        <p:txBody>
          <a:bodyPr>
            <a:normAutofit/>
          </a:bodyPr>
          <a:lstStyle/>
          <a:p>
            <a:r>
              <a:t>Super-responder (or lousy-responder) subgroups based on team-votes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6181F0-31CF-4C2C-800A-C46E9E9A5AA8}"/>
              </a:ext>
            </a:extLst>
          </p:cNvPr>
          <p:cNvSpPr txBox="1"/>
          <p:nvPr/>
        </p:nvSpPr>
        <p:spPr>
          <a:xfrm>
            <a:off x="1114697" y="3655016"/>
            <a:ext cx="992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/>
              <a:t>Overall</a:t>
            </a:r>
            <a:endParaRPr lang="de-CH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C7A889-3FC0-4425-B39B-D6E8CC9B08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17</a:t>
            </a:fld>
            <a:endParaRPr lang="uk-U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B2012-080A-472B-86C5-126FEFF6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Methods conclusions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F2CE0-D668-462C-8448-F5F0B0C9D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DE"/>
              <a:t>Methods used by top 5 teams</a:t>
            </a:r>
          </a:p>
          <a:p>
            <a:pPr lvl="1"/>
            <a:r>
              <a:rPr lang="en-DE"/>
              <a:t>Model-based partitioning (MOB)</a:t>
            </a:r>
          </a:p>
          <a:p>
            <a:pPr lvl="1"/>
            <a:r>
              <a:rPr lang="en-DE">
                <a:sym typeface="Wingdings" panose="05000000000000000000" pitchFamily="2" charset="2"/>
              </a:rPr>
              <a:t>LASSO on subgroup variables (pre-defined splits based on quantiles)</a:t>
            </a:r>
          </a:p>
          <a:p>
            <a:pPr lvl="1"/>
            <a:r>
              <a:rPr lang="en-DE"/>
              <a:t>Dose-response modelling with Bayesian shrinkage priors for variable selection </a:t>
            </a:r>
            <a:br>
              <a:rPr lang="en-DE"/>
            </a:br>
            <a:r>
              <a:rPr lang="en-DE">
                <a:sym typeface="Wingdings" panose="05000000000000000000" pitchFamily="2" charset="2"/>
              </a:rPr>
              <a:t> Thresholding of identified variables</a:t>
            </a:r>
          </a:p>
          <a:p>
            <a:pPr lvl="1"/>
            <a:r>
              <a:rPr lang="en-DE">
                <a:sym typeface="Wingdings" panose="05000000000000000000" pitchFamily="2" charset="2"/>
              </a:rPr>
              <a:t>Subgroup discovery based machine learning method (pysubgroup)</a:t>
            </a:r>
          </a:p>
          <a:p>
            <a:pPr lvl="1"/>
            <a:r>
              <a:rPr lang="en-DE"/>
              <a:t>Super-Learner + LASSO for var-selection </a:t>
            </a:r>
            <a:r>
              <a:rPr lang="en-DE">
                <a:sym typeface="Wingdings" panose="05000000000000000000" pitchFamily="2" charset="2"/>
              </a:rPr>
              <a:t> Thresholding of identified variables</a:t>
            </a:r>
            <a:endParaRPr lang="en-DE"/>
          </a:p>
          <a:p>
            <a:r>
              <a:rPr lang="en-CH"/>
              <a:t>N</a:t>
            </a:r>
            <a:r>
              <a:rPr lang="en-US"/>
              <a:t>o </a:t>
            </a:r>
            <a:r>
              <a:rPr lang="en-CH"/>
              <a:t>clear </a:t>
            </a:r>
            <a:r>
              <a:rPr lang="en-US"/>
              <a:t>conclusions on subgroup workflow or specific methods performing better or worse</a:t>
            </a:r>
            <a:endParaRPr lang="en-CH"/>
          </a:p>
          <a:p>
            <a:pPr lvl="1"/>
            <a:r>
              <a:rPr lang="en-DE"/>
              <a:t>subgroup identification usually a “mix of methods” hard to categorize</a:t>
            </a:r>
          </a:p>
          <a:p>
            <a:pPr lvl="1"/>
            <a:r>
              <a:rPr lang="en-DE"/>
              <a:t>tree/forest-based versus regression; bias-adjustment; model assessment</a:t>
            </a:r>
          </a:p>
          <a:p>
            <a:pPr lvl="1"/>
            <a:endParaRPr lang="en-DE"/>
          </a:p>
          <a:p>
            <a:pPr lvl="1"/>
            <a:endParaRPr lang="de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14349-BEBA-4A66-9F15-166B06CBD5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12DD95-168C-4D3D-B38E-327325542A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386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89DA3-E494-4CC8-9221-6D4FB962A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Conclusions: Subgroup Identification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514F4-5931-4132-9B8F-82791A7A5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375"/>
            <a:ext cx="8229600" cy="3105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"</a:t>
            </a:r>
            <a:r>
              <a:rPr lang="en-US" i="1">
                <a:ea typeface="+mn-lt"/>
                <a:cs typeface="+mn-lt"/>
              </a:rPr>
              <a:t>The hardest problem there is</a:t>
            </a:r>
            <a:r>
              <a:rPr lang="en-US">
                <a:ea typeface="+mn-lt"/>
                <a:cs typeface="+mn-lt"/>
              </a:rPr>
              <a:t>" (Steve Ruberg)</a:t>
            </a:r>
            <a:endParaRPr lang="en-US">
              <a:ea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>
                <a:ea typeface="+mn-lt"/>
                <a:cs typeface="Arial"/>
              </a:rPr>
              <a:t>26 teams: access to the same data</a:t>
            </a:r>
            <a:r>
              <a:rPr lang="en-CH">
                <a:ea typeface="+mn-lt"/>
                <a:cs typeface="Arial"/>
              </a:rPr>
              <a:t> &amp; </a:t>
            </a:r>
            <a:r>
              <a:rPr lang="en-US">
                <a:ea typeface="+mn-lt"/>
                <a:cs typeface="Arial"/>
              </a:rPr>
              <a:t>information &amp; worked on same task </a:t>
            </a:r>
            <a:br>
              <a:rPr lang="en-US">
                <a:ea typeface="+mn-lt"/>
                <a:cs typeface="Arial"/>
              </a:rPr>
            </a:br>
            <a:r>
              <a:rPr lang="en-US">
                <a:ea typeface="+mn-lt"/>
                <a:cs typeface="Arial"/>
                <a:sym typeface="Wingdings" panose="05000000000000000000" pitchFamily="2" charset="2"/>
              </a:rPr>
              <a:t> </a:t>
            </a:r>
            <a:r>
              <a:rPr lang="en-CH">
                <a:ea typeface="+mn-lt"/>
                <a:cs typeface="Arial"/>
                <a:sym typeface="Wingdings" panose="05000000000000000000" pitchFamily="2" charset="2"/>
              </a:rPr>
              <a:t>quite </a:t>
            </a:r>
            <a:r>
              <a:rPr lang="en-US">
                <a:ea typeface="+mn-lt"/>
                <a:cs typeface="Arial"/>
                <a:sym typeface="Wingdings" panose="05000000000000000000" pitchFamily="2" charset="2"/>
              </a:rPr>
              <a:t>different subgroup</a:t>
            </a:r>
            <a:r>
              <a:rPr lang="en-CH">
                <a:ea typeface="+mn-lt"/>
                <a:cs typeface="Arial"/>
                <a:sym typeface="Wingdings" panose="05000000000000000000" pitchFamily="2" charset="2"/>
              </a:rPr>
              <a:t>s </a:t>
            </a:r>
            <a:r>
              <a:rPr lang="en-US">
                <a:ea typeface="+mn-lt"/>
                <a:cs typeface="Arial"/>
                <a:sym typeface="Wingdings" panose="05000000000000000000" pitchFamily="2" charset="2"/>
              </a:rPr>
              <a:t>submitted across different teams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>
                <a:ea typeface="+mn-lt"/>
                <a:cs typeface="Arial"/>
                <a:sym typeface="Wingdings" panose="05000000000000000000" pitchFamily="2" charset="2"/>
              </a:rPr>
              <a:t>Most teams succeeded in finding subgroups with (moderately) increased treatment effect on new study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>
                <a:ea typeface="+mn-lt"/>
                <a:cs typeface="Arial"/>
                <a:sym typeface="Wingdings" panose="05000000000000000000" pitchFamily="2" charset="2"/>
              </a:rPr>
              <a:t>Magnitude smaller than expected on previous studies (regression to the mean)</a:t>
            </a:r>
            <a:endParaRPr lang="en-DE">
              <a:ea typeface="+mn-lt"/>
              <a:cs typeface="Arial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>
              <a:ea typeface="+mn-lt"/>
              <a:cs typeface="Arial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>
              <a:ea typeface="+mn-lt"/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>
              <a:cs typeface="Arial"/>
            </a:endParaRPr>
          </a:p>
          <a:p>
            <a:pPr marL="0" indent="0">
              <a:buNone/>
            </a:pPr>
            <a:endParaRPr lang="de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323A3-4D73-47F1-86B7-9405284B12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1983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169C4-5B55-453F-8C65-257E54D0B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1213"/>
            <a:ext cx="8229600" cy="960919"/>
          </a:xfrm>
        </p:spPr>
        <p:txBody>
          <a:bodyPr/>
          <a:lstStyle/>
          <a:p>
            <a:r>
              <a:rPr lang="en-DE"/>
              <a:t>Organizing team &amp; co-authors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5C4C-E04E-474B-9364-68E94B156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spcCol="182880" rtlCol="0" anchor="t">
            <a:normAutofit/>
          </a:bodyPr>
          <a:lstStyle/>
          <a:p>
            <a:pPr marL="340995" indent="-340995">
              <a:buFont typeface="Wingdings" panose="05000000000000000000" pitchFamily="2" charset="2"/>
              <a:buChar char="§"/>
            </a:pPr>
            <a:r>
              <a:rPr lang="en-CH">
                <a:cs typeface="Arial"/>
              </a:rPr>
              <a:t>C</a:t>
            </a:r>
            <a:r>
              <a:rPr lang="en-US">
                <a:cs typeface="Arial"/>
              </a:rPr>
              <a:t>arsten Müller</a:t>
            </a:r>
            <a:endParaRPr lang="en-DE">
              <a:cs typeface="Arial"/>
            </a:endParaRPr>
          </a:p>
          <a:p>
            <a:pPr marL="340995" indent="-340995">
              <a:buFont typeface="Wingdings" panose="05000000000000000000" pitchFamily="2" charset="2"/>
              <a:buChar char="§"/>
            </a:pPr>
            <a:r>
              <a:rPr lang="en-US">
                <a:cs typeface="Arial"/>
              </a:rPr>
              <a:t>Conor Moloney</a:t>
            </a:r>
            <a:endParaRPr lang="en-DE">
              <a:cs typeface="Arial"/>
            </a:endParaRPr>
          </a:p>
          <a:p>
            <a:pPr marL="340995" indent="-340995">
              <a:buFont typeface="Wingdings" panose="05000000000000000000" pitchFamily="2" charset="2"/>
              <a:buChar char="§"/>
            </a:pPr>
            <a:r>
              <a:rPr lang="en-US">
                <a:cs typeface="Arial"/>
              </a:rPr>
              <a:t>Giulia Capestro</a:t>
            </a:r>
            <a:endParaRPr lang="en-DE">
              <a:cs typeface="Arial"/>
            </a:endParaRPr>
          </a:p>
          <a:p>
            <a:pPr marL="340995" indent="-340995">
              <a:buFont typeface="Wingdings" panose="05000000000000000000" pitchFamily="2" charset="2"/>
              <a:buChar char="§"/>
            </a:pPr>
            <a:r>
              <a:rPr lang="en-US">
                <a:cs typeface="Arial"/>
              </a:rPr>
              <a:t>Jana Starkova</a:t>
            </a:r>
            <a:endParaRPr lang="en-DE">
              <a:cs typeface="Arial"/>
            </a:endParaRPr>
          </a:p>
          <a:p>
            <a:pPr marL="340995" indent="-340995">
              <a:buFont typeface="Wingdings" panose="05000000000000000000" pitchFamily="2" charset="2"/>
              <a:buChar char="§"/>
            </a:pPr>
            <a:r>
              <a:rPr lang="en-US">
                <a:cs typeface="Arial"/>
              </a:rPr>
              <a:t>Mark Baillie</a:t>
            </a:r>
            <a:endParaRPr lang="en-DE">
              <a:cs typeface="Arial"/>
            </a:endParaRPr>
          </a:p>
          <a:p>
            <a:pPr marL="340995" indent="-340995">
              <a:buFont typeface="Wingdings" panose="05000000000000000000" pitchFamily="2" charset="2"/>
              <a:buChar char="§"/>
            </a:pPr>
            <a:r>
              <a:rPr lang="en-US">
                <a:cs typeface="Arial"/>
              </a:rPr>
              <a:t>Michela Azzarito</a:t>
            </a:r>
            <a:endParaRPr lang="en-DE">
              <a:cs typeface="Arial"/>
            </a:endParaRPr>
          </a:p>
          <a:p>
            <a:pPr marL="340995" indent="-340995">
              <a:buFont typeface="Wingdings" panose="05000000000000000000" pitchFamily="2" charset="2"/>
              <a:buChar char="§"/>
            </a:pPr>
            <a:r>
              <a:rPr lang="en-US">
                <a:cs typeface="Arial"/>
              </a:rPr>
              <a:t>Ruvie Martin</a:t>
            </a:r>
            <a:endParaRPr lang="en-DE">
              <a:cs typeface="Arial"/>
            </a:endParaRPr>
          </a:p>
          <a:p>
            <a:pPr marL="340995" indent="-340995">
              <a:buFont typeface="Wingdings" panose="05000000000000000000" pitchFamily="2" charset="2"/>
              <a:buChar char="§"/>
            </a:pPr>
            <a:r>
              <a:rPr lang="en-US">
                <a:cs typeface="Arial"/>
              </a:rPr>
              <a:t>Silvia Zaoli</a:t>
            </a:r>
            <a:endParaRPr lang="en-US" dirty="0"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27DD5-230E-445C-BCD0-54E467E034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6088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02E15-3F33-4064-BD30-44CF7AEE2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Feedback on Subgroup Challenge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E0A25-56A4-498E-A524-DCCED9E0F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/>
              <a:t>Feedback from</a:t>
            </a:r>
            <a:r>
              <a:rPr lang="de-DE"/>
              <a:t> participants</a:t>
            </a:r>
            <a:r>
              <a:rPr lang="en-CH"/>
              <a:t> was positive</a:t>
            </a:r>
          </a:p>
          <a:p>
            <a:r>
              <a:rPr lang="en-CH"/>
              <a:t>A “different” way of training</a:t>
            </a:r>
          </a:p>
          <a:p>
            <a:pPr lvl="1"/>
            <a:r>
              <a:rPr lang="en-CH"/>
              <a:t>subgroup identification</a:t>
            </a:r>
          </a:p>
          <a:p>
            <a:pPr lvl="1"/>
            <a:r>
              <a:rPr lang="en-CH"/>
              <a:t>new software tools: onboarding on data science platform, Rmarkdown, git</a:t>
            </a:r>
          </a:p>
          <a:p>
            <a:r>
              <a:rPr lang="en-CH"/>
              <a:t>Sense of community around the globe &amp; collaboration</a:t>
            </a:r>
          </a:p>
          <a:p>
            <a:r>
              <a:rPr lang="en-DE"/>
              <a:t>From feedback survey</a:t>
            </a:r>
          </a:p>
          <a:p>
            <a:pPr lvl="1"/>
            <a:r>
              <a:rPr lang="en-US"/>
              <a:t>Do you think </a:t>
            </a:r>
            <a:r>
              <a:rPr lang="en-DE"/>
              <a:t>we</a:t>
            </a:r>
            <a:r>
              <a:rPr lang="en-US"/>
              <a:t> should organize further data challenges in</a:t>
            </a:r>
            <a:r>
              <a:rPr lang="en-CH"/>
              <a:t> </a:t>
            </a:r>
            <a:r>
              <a:rPr lang="en-US"/>
              <a:t>the future?</a:t>
            </a:r>
            <a:endParaRPr lang="en-CH"/>
          </a:p>
          <a:p>
            <a:pPr lvl="2"/>
            <a:r>
              <a:rPr lang="en-CH"/>
              <a:t>Answers: 100% yes</a:t>
            </a:r>
            <a:endParaRPr lang="de-DE"/>
          </a:p>
          <a:p>
            <a:endParaRPr lang="de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2E359-4090-4CA7-A78E-42104A2AFE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3267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091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t>Logit scale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4DDC45-DEB0-478C-B5EF-E4FA3C4BA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01" y="881819"/>
            <a:ext cx="4084410" cy="3933336"/>
          </a:xfrm>
          <a:prstGeom prst="rect">
            <a:avLst/>
          </a:prstGeom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6C84D10-E09D-48AB-A9B9-CBDD96CB0574}"/>
              </a:ext>
            </a:extLst>
          </p:cNvPr>
          <p:cNvSpPr txBox="1">
            <a:spLocks/>
          </p:cNvSpPr>
          <p:nvPr/>
        </p:nvSpPr>
        <p:spPr>
          <a:xfrm>
            <a:off x="4663440" y="1017270"/>
            <a:ext cx="4023360" cy="310896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>
            <a:lvl1pPr marL="228600" indent="-228600" algn="l" defTabSz="914400" rtl="0" eaLnBrk="1" latinLnBrk="0" hangingPunct="1">
              <a:spcBef>
                <a:spcPts val="900"/>
              </a:spcBef>
              <a:buClrTx/>
              <a:buSzPct val="100000"/>
              <a:buFont typeface="Wingdings" charset="2"/>
              <a:buChar char="§"/>
              <a:tabLst>
                <a:tab pos="3998913" algn="r"/>
                <a:tab pos="8229600" algn="r"/>
              </a:tabLst>
              <a:defRPr sz="18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H"/>
              <a:t>On logit scale better to “minimize” control outcome in subgroup, than optimize maximize treatment outcome in subgroup</a:t>
            </a:r>
          </a:p>
          <a:p>
            <a:r>
              <a:rPr lang="en-CH"/>
              <a:t>Effect “dampened” by division through standard error (standard error of small proportions larger on logit scale)</a:t>
            </a:r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3FE3E20-E50C-4443-BF9E-3DA502A12AC5}"/>
              </a:ext>
            </a:extLst>
          </p:cNvPr>
          <p:cNvCxnSpPr/>
          <p:nvPr/>
        </p:nvCxnSpPr>
        <p:spPr>
          <a:xfrm flipV="1">
            <a:off x="2847703" y="1504607"/>
            <a:ext cx="0" cy="28322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2819B36-FA03-4B06-BECC-F4A42DD3E907}"/>
              </a:ext>
            </a:extLst>
          </p:cNvPr>
          <p:cNvCxnSpPr>
            <a:cxnSpLocks/>
          </p:cNvCxnSpPr>
          <p:nvPr/>
        </p:nvCxnSpPr>
        <p:spPr>
          <a:xfrm flipV="1">
            <a:off x="3182983" y="1393371"/>
            <a:ext cx="0" cy="29434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0C042C3-DF4A-4EDF-AA46-9DF13EEE259B}"/>
              </a:ext>
            </a:extLst>
          </p:cNvPr>
          <p:cNvCxnSpPr>
            <a:cxnSpLocks/>
          </p:cNvCxnSpPr>
          <p:nvPr/>
        </p:nvCxnSpPr>
        <p:spPr>
          <a:xfrm flipV="1">
            <a:off x="1193074" y="2708366"/>
            <a:ext cx="0" cy="16285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AEBC4E7-76A5-4B44-AF23-39F976E5EB42}"/>
              </a:ext>
            </a:extLst>
          </p:cNvPr>
          <p:cNvCxnSpPr>
            <a:cxnSpLocks/>
          </p:cNvCxnSpPr>
          <p:nvPr/>
        </p:nvCxnSpPr>
        <p:spPr>
          <a:xfrm flipV="1">
            <a:off x="1528354" y="2290354"/>
            <a:ext cx="0" cy="20465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9AA199F-7F71-41D2-BB48-67E2005079D2}"/>
              </a:ext>
            </a:extLst>
          </p:cNvPr>
          <p:cNvCxnSpPr>
            <a:cxnSpLocks/>
          </p:cNvCxnSpPr>
          <p:nvPr/>
        </p:nvCxnSpPr>
        <p:spPr>
          <a:xfrm flipH="1" flipV="1">
            <a:off x="661851" y="1403814"/>
            <a:ext cx="2521132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E6D90BE-71AE-4875-8DF8-FD279582976C}"/>
              </a:ext>
            </a:extLst>
          </p:cNvPr>
          <p:cNvCxnSpPr>
            <a:cxnSpLocks/>
          </p:cNvCxnSpPr>
          <p:nvPr/>
        </p:nvCxnSpPr>
        <p:spPr>
          <a:xfrm flipH="1">
            <a:off x="661851" y="1556214"/>
            <a:ext cx="218585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D20C04F-4ECE-4C4A-AF67-CED415910A88}"/>
              </a:ext>
            </a:extLst>
          </p:cNvPr>
          <p:cNvCxnSpPr>
            <a:cxnSpLocks/>
          </p:cNvCxnSpPr>
          <p:nvPr/>
        </p:nvCxnSpPr>
        <p:spPr>
          <a:xfrm flipH="1">
            <a:off x="661852" y="2708366"/>
            <a:ext cx="4332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31790A7-55B1-47AC-BAE7-6CEB0C3164A9}"/>
              </a:ext>
            </a:extLst>
          </p:cNvPr>
          <p:cNvCxnSpPr>
            <a:cxnSpLocks/>
          </p:cNvCxnSpPr>
          <p:nvPr/>
        </p:nvCxnSpPr>
        <p:spPr>
          <a:xfrm flipH="1">
            <a:off x="661851" y="2290354"/>
            <a:ext cx="86650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285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169C4-5B55-453F-8C65-257E54D0B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1213"/>
            <a:ext cx="8229600" cy="960919"/>
          </a:xfrm>
        </p:spPr>
        <p:txBody>
          <a:bodyPr/>
          <a:lstStyle/>
          <a:p>
            <a:r>
              <a:rPr lang="de-DE"/>
              <a:t>Motivation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5C4C-E04E-474B-9364-68E94B156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spcCol="182880" rtlCol="0" anchor="t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H"/>
              <a:t>Finding</a:t>
            </a:r>
            <a:r>
              <a:rPr lang="en-US"/>
              <a:t> subgroups is "</a:t>
            </a:r>
            <a:r>
              <a:rPr lang="en-US" i="1"/>
              <a:t>the hardest problem there is</a:t>
            </a:r>
            <a:r>
              <a:rPr lang="en-US"/>
              <a:t>" (Steve Ruberg)</a:t>
            </a:r>
            <a:endParaRPr lang="en-DE"/>
          </a:p>
          <a:p>
            <a:pPr marL="519112" lvl="1" indent="-285750">
              <a:buFont typeface="Wingdings" panose="05000000000000000000" pitchFamily="2" charset="2"/>
              <a:buChar char="§"/>
            </a:pPr>
            <a:r>
              <a:rPr lang="en-DE">
                <a:cs typeface="Arial"/>
              </a:rPr>
              <a:t>Clinical trials not designed for assessing subgroup trt effects (insufficient sample size)</a:t>
            </a:r>
          </a:p>
          <a:p>
            <a:pPr marL="519112" lvl="1" indent="-285750">
              <a:buFont typeface="Wingdings" panose="05000000000000000000" pitchFamily="2" charset="2"/>
              <a:buChar char="§"/>
            </a:pPr>
            <a:r>
              <a:rPr lang="en-DE">
                <a:cs typeface="Arial"/>
              </a:rPr>
              <a:t>Subgroup “identification” even harder: Comparing trt effects (assessing interactions)</a:t>
            </a:r>
            <a:endParaRPr lang="de-CH">
              <a:cs typeface="Arial"/>
            </a:endParaRPr>
          </a:p>
          <a:p>
            <a:pPr marL="340995" indent="-340995">
              <a:buFont typeface="Wingdings" panose="05000000000000000000" pitchFamily="2" charset="2"/>
              <a:buChar char="§"/>
            </a:pPr>
            <a:r>
              <a:rPr lang="en-CH"/>
              <a:t>Many have been in the situation of a study with “borderline” trial results...</a:t>
            </a:r>
          </a:p>
          <a:p>
            <a:pPr marL="574357" lvl="1" indent="-340995">
              <a:buFont typeface="Wingdings" panose="05000000000000000000" pitchFamily="2" charset="2"/>
              <a:buChar char="§"/>
            </a:pPr>
            <a:r>
              <a:rPr lang="en-CH">
                <a:cs typeface="Arial"/>
              </a:rPr>
              <a:t>... but: A subgroup with better treatment effect has been identified</a:t>
            </a:r>
          </a:p>
          <a:p>
            <a:pPr marL="574357" lvl="1" indent="-340995">
              <a:buFont typeface="Wingdings" panose="05000000000000000000" pitchFamily="2" charset="2"/>
              <a:buChar char="§"/>
            </a:pPr>
            <a:r>
              <a:rPr lang="en-CH">
                <a:cs typeface="Arial"/>
              </a:rPr>
              <a:t>Shall we run the next trial in the subgroup? What are the chances of success?</a:t>
            </a:r>
          </a:p>
          <a:p>
            <a:pPr marL="340995" indent="-340995">
              <a:buFont typeface="Wingdings" panose="05000000000000000000" pitchFamily="2" charset="2"/>
              <a:buChar char="§"/>
            </a:pPr>
            <a:r>
              <a:rPr lang="en-CH"/>
              <a:t>Idea of Subgroup Challenge</a:t>
            </a:r>
            <a:endParaRPr lang="en-CH">
              <a:cs typeface="Arial"/>
            </a:endParaRPr>
          </a:p>
          <a:p>
            <a:pPr lvl="1" indent="-233045">
              <a:buFont typeface="Wingdings" panose="05000000000000000000" pitchFamily="2" charset="2"/>
              <a:buChar char="§"/>
            </a:pPr>
            <a:r>
              <a:rPr lang="en-CH">
                <a:cs typeface="Arial"/>
              </a:rPr>
              <a:t>Mimick this situation: Participants derive a subgroup based on a pool of studies and predict its efficacy for a true “new trial”</a:t>
            </a:r>
            <a:r>
              <a:rPr lang="en-CH"/>
              <a:t>: Trial just read out; results not yet published; study data still embargoed</a:t>
            </a:r>
            <a:endParaRPr lang="en-CH">
              <a:cs typeface="Arial"/>
            </a:endParaRPr>
          </a:p>
          <a:p>
            <a:pPr marL="340995" indent="-340995">
              <a:buFont typeface="Wingdings" panose="05000000000000000000" pitchFamily="2" charset="2"/>
              <a:buChar char="§"/>
            </a:pPr>
            <a:endParaRPr lang="en-CH">
              <a:cs typeface="Arial"/>
            </a:endParaRPr>
          </a:p>
          <a:p>
            <a:pPr marL="340995" indent="-340995">
              <a:buFont typeface="Wingdings" panose="05000000000000000000" pitchFamily="2" charset="2"/>
              <a:buChar char="§"/>
            </a:pPr>
            <a:endParaRPr lang="en-CH">
              <a:cs typeface="Arial"/>
            </a:endParaRPr>
          </a:p>
          <a:p>
            <a:pPr lvl="1" indent="-233045">
              <a:buFont typeface="Wingdings" panose="05000000000000000000" pitchFamily="2" charset="2"/>
              <a:buChar char="§"/>
            </a:pPr>
            <a:endParaRPr lang="en-CH"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27DD5-230E-445C-BCD0-54E467E034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120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7EFEC-216A-4769-8E5C-B1C22A41C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Challenge Setup: Project</a:t>
            </a:r>
            <a:endParaRPr lang="de-CH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57F5E7-9507-4E77-AC8F-699CAD4B91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4</a:t>
            </a:fld>
            <a:endParaRPr lang="uk-U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EAABC-9E9C-4E31-B18E-A3F77CAACC78}"/>
              </a:ext>
            </a:extLst>
          </p:cNvPr>
          <p:cNvSpPr txBox="1"/>
          <p:nvPr/>
        </p:nvSpPr>
        <p:spPr>
          <a:xfrm>
            <a:off x="1331640" y="1170424"/>
            <a:ext cx="330682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1600" b="1">
                <a:cs typeface="Calibri" panose="020F0502020204030204" pitchFamily="34" charset="0"/>
              </a:rPr>
              <a:t>Training dataset</a:t>
            </a:r>
          </a:p>
          <a:p>
            <a:pPr algn="ctr"/>
            <a:endParaRPr lang="en-CH" sz="1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CH" sz="1600">
                <a:cs typeface="Calibri" panose="020F0502020204030204" pitchFamily="34" charset="0"/>
              </a:rPr>
              <a:t>4 Phase III randomized clinical trials (~2200 patients) in the compound &amp; disease were provided to all participants on data science platform</a:t>
            </a:r>
          </a:p>
          <a:p>
            <a:pPr algn="ctr"/>
            <a:endParaRPr lang="en-CH" sz="1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6F2A21-FDAA-4B7D-B339-CB1362D9BD9C}"/>
              </a:ext>
            </a:extLst>
          </p:cNvPr>
          <p:cNvSpPr/>
          <p:nvPr/>
        </p:nvSpPr>
        <p:spPr>
          <a:xfrm>
            <a:off x="1331640" y="1149945"/>
            <a:ext cx="3312362" cy="2137032"/>
          </a:xfrm>
          <a:prstGeom prst="rect">
            <a:avLst/>
          </a:prstGeom>
          <a:noFill/>
          <a:ln w="28575">
            <a:solidFill>
              <a:srgbClr val="025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EF05A5-9C07-49FF-97BE-216B64A66B70}"/>
              </a:ext>
            </a:extLst>
          </p:cNvPr>
          <p:cNvSpPr txBox="1"/>
          <p:nvPr/>
        </p:nvSpPr>
        <p:spPr>
          <a:xfrm>
            <a:off x="5134319" y="1210114"/>
            <a:ext cx="328131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1600" b="1">
                <a:cs typeface="Calibri" panose="020F0502020204030204" pitchFamily="34" charset="0"/>
              </a:rPr>
              <a:t>Scoring dataset</a:t>
            </a:r>
          </a:p>
          <a:p>
            <a:pPr algn="ctr"/>
            <a:endParaRPr lang="en-CH" sz="1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CH" sz="1600">
                <a:cs typeface="Calibri" panose="020F0502020204030204" pitchFamily="34" charset="0"/>
              </a:rPr>
              <a:t>One </a:t>
            </a:r>
            <a:r>
              <a:rPr lang="en-CH" sz="1600">
                <a:solidFill>
                  <a:srgbClr val="FF0000"/>
                </a:solidFill>
                <a:cs typeface="Calibri" panose="020F0502020204030204" pitchFamily="34" charset="0"/>
              </a:rPr>
              <a:t>new</a:t>
            </a:r>
            <a:r>
              <a:rPr lang="en-CH" sz="1600">
                <a:cs typeface="Calibri" panose="020F0502020204030204" pitchFamily="34" charset="0"/>
              </a:rPr>
              <a:t> Ph III trial (~400 patients), not available to participants (still restricted on regulatory data platform)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148A49-464D-4138-BC27-0B786F89E4B9}"/>
              </a:ext>
            </a:extLst>
          </p:cNvPr>
          <p:cNvSpPr/>
          <p:nvPr/>
        </p:nvSpPr>
        <p:spPr>
          <a:xfrm>
            <a:off x="5103274" y="1149944"/>
            <a:ext cx="3312361" cy="2137910"/>
          </a:xfrm>
          <a:prstGeom prst="rect">
            <a:avLst/>
          </a:prstGeom>
          <a:noFill/>
          <a:ln w="28575">
            <a:solidFill>
              <a:srgbClr val="025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F28F66-3153-4091-81A4-934441AA08C9}"/>
              </a:ext>
            </a:extLst>
          </p:cNvPr>
          <p:cNvCxnSpPr>
            <a:cxnSpLocks/>
          </p:cNvCxnSpPr>
          <p:nvPr/>
        </p:nvCxnSpPr>
        <p:spPr>
          <a:xfrm>
            <a:off x="3545763" y="3309834"/>
            <a:ext cx="0" cy="139905"/>
          </a:xfrm>
          <a:prstGeom prst="line">
            <a:avLst/>
          </a:prstGeom>
          <a:ln w="12700">
            <a:solidFill>
              <a:srgbClr val="025B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FF3534-F3D7-4A47-8099-7B12C5C3DA67}"/>
              </a:ext>
            </a:extLst>
          </p:cNvPr>
          <p:cNvCxnSpPr>
            <a:cxnSpLocks/>
          </p:cNvCxnSpPr>
          <p:nvPr/>
        </p:nvCxnSpPr>
        <p:spPr>
          <a:xfrm>
            <a:off x="6225231" y="3297598"/>
            <a:ext cx="0" cy="149141"/>
          </a:xfrm>
          <a:prstGeom prst="line">
            <a:avLst/>
          </a:prstGeom>
          <a:ln w="12700">
            <a:solidFill>
              <a:srgbClr val="025B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FF17C8-751C-4EED-858E-3989EFF5911D}"/>
              </a:ext>
            </a:extLst>
          </p:cNvPr>
          <p:cNvCxnSpPr>
            <a:cxnSpLocks/>
          </p:cNvCxnSpPr>
          <p:nvPr/>
        </p:nvCxnSpPr>
        <p:spPr>
          <a:xfrm flipH="1">
            <a:off x="3545763" y="3456883"/>
            <a:ext cx="2671106" cy="0"/>
          </a:xfrm>
          <a:prstGeom prst="line">
            <a:avLst/>
          </a:prstGeom>
          <a:ln w="12700">
            <a:solidFill>
              <a:srgbClr val="025B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7EF3A41-6357-44E5-9532-F7A6EC8F329D}"/>
              </a:ext>
            </a:extLst>
          </p:cNvPr>
          <p:cNvCxnSpPr>
            <a:cxnSpLocks/>
          </p:cNvCxnSpPr>
          <p:nvPr/>
        </p:nvCxnSpPr>
        <p:spPr>
          <a:xfrm>
            <a:off x="4881316" y="3456883"/>
            <a:ext cx="0" cy="247126"/>
          </a:xfrm>
          <a:prstGeom prst="line">
            <a:avLst/>
          </a:prstGeom>
          <a:ln w="12700">
            <a:solidFill>
              <a:srgbClr val="025B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A77A7A2-9A28-4390-8401-DF0655E0575D}"/>
              </a:ext>
            </a:extLst>
          </p:cNvPr>
          <p:cNvSpPr txBox="1"/>
          <p:nvPr/>
        </p:nvSpPr>
        <p:spPr>
          <a:xfrm>
            <a:off x="3116849" y="3704791"/>
            <a:ext cx="35289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sz="1600">
                <a:cs typeface="Calibri" panose="020F0502020204030204" pitchFamily="34" charset="0"/>
              </a:rPr>
              <a:t>Same inclusion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sz="1600">
                <a:cs typeface="Calibri" panose="020F0502020204030204" pitchFamily="34" charset="0"/>
              </a:rPr>
              <a:t>Same 90+ b</a:t>
            </a:r>
            <a:r>
              <a:rPr lang="en-GB" sz="1600">
                <a:cs typeface="Calibri" panose="020F0502020204030204" pitchFamily="34" charset="0"/>
              </a:rPr>
              <a:t>aseline </a:t>
            </a:r>
            <a:r>
              <a:rPr lang="en-CH" sz="1600">
                <a:cs typeface="Calibri" panose="020F0502020204030204" pitchFamily="34" charset="0"/>
              </a:rPr>
              <a:t>covariates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sz="1600">
                <a:cs typeface="Calibri" panose="020F0502020204030204" pitchFamily="34" charset="0"/>
              </a:rPr>
              <a:t>Same primary outcome (binary)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H" sz="160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52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A9EE6-3980-412E-AB37-95AFD2F07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Challenge task</a:t>
            </a:r>
            <a:endParaRPr lang="de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148D31-8570-4CE7-9444-20C0D4C8BF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E9D11D-2A68-4A5E-9C2B-8822BCFD9B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5</a:t>
            </a:fld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C77878-3D6E-4D10-A3F2-25C39D56D0D1}"/>
              </a:ext>
            </a:extLst>
          </p:cNvPr>
          <p:cNvSpPr txBox="1"/>
          <p:nvPr/>
        </p:nvSpPr>
        <p:spPr>
          <a:xfrm>
            <a:off x="611560" y="1104452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600">
                <a:cs typeface="Calibri" panose="020F0502020204030204" pitchFamily="34" charset="0"/>
              </a:rPr>
              <a:t>Participants work on 4 studies and had to submit: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0C5B7A-4B84-4059-A8F9-EE766B116196}"/>
              </a:ext>
            </a:extLst>
          </p:cNvPr>
          <p:cNvSpPr txBox="1"/>
          <p:nvPr/>
        </p:nvSpPr>
        <p:spPr>
          <a:xfrm>
            <a:off x="1259632" y="1545713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600">
                <a:cs typeface="Calibri" panose="020F0502020204030204" pitchFamily="34" charset="0"/>
              </a:rPr>
              <a:t>A definition of the subgroup for which they predict increased treatment effect in the new trial (ex. “AGE&lt;60”)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F3D477-5E6F-4F61-B5FD-EFA2380A77C4}"/>
                  </a:ext>
                </a:extLst>
              </p:cNvPr>
              <p:cNvSpPr txBox="1"/>
              <p:nvPr/>
            </p:nvSpPr>
            <p:spPr>
              <a:xfrm>
                <a:off x="1259632" y="2464054"/>
                <a:ext cx="7056784" cy="1398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H" sz="1600">
                    <a:cs typeface="Calibri" panose="020F0502020204030204" pitchFamily="34" charset="0"/>
                  </a:rPr>
                  <a:t>Their prediction of the treatment effect to be observed for the subgroup in the new trial:</a:t>
                </a: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                </m:t>
                    </m:r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                       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𝑝𝑟𝑒𝑑</m:t>
                        </m:r>
                      </m:sub>
                    </m:sSub>
                  </m:oMath>
                </a14:m>
                <a:r>
                  <a:rPr lang="en-US" sz="1600"/>
                  <a:t> </a:t>
                </a:r>
                <a:r>
                  <a:rPr lang="en-US" sz="1600">
                    <a:cs typeface="Calibri" panose="020F0502020204030204" pitchFamily="34" charset="0"/>
                  </a:rPr>
                  <a:t>= p(treatment) – p(control)</a:t>
                </a:r>
                <a:br>
                  <a:rPr lang="en-US" sz="1600">
                    <a:cs typeface="Calibri" panose="020F0502020204030204" pitchFamily="34" charset="0"/>
                  </a:rPr>
                </a:br>
                <a:r>
                  <a:rPr lang="en-US" sz="1600">
                    <a:cs typeface="Calibri" panose="020F0502020204030204" pitchFamily="34" charset="0"/>
                  </a:rPr>
                  <a:t>and its uncertainty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𝑝𝑟𝑒𝑑</m:t>
                        </m:r>
                      </m:sub>
                    </m:sSub>
                  </m:oMath>
                </a14:m>
                <a:r>
                  <a:rPr lang="en-DE" sz="1600">
                    <a:cs typeface="Calibri" panose="020F0502020204030204" pitchFamily="34" charset="0"/>
                  </a:rPr>
                  <a:t> in the prediction</a:t>
                </a:r>
                <a:endParaRPr lang="en-US" sz="1600">
                  <a:cs typeface="Calibri" panose="020F0502020204030204" pitchFamily="34" charset="0"/>
                </a:endParaRPr>
              </a:p>
              <a:p>
                <a:endParaRPr lang="en-CH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F3D477-5E6F-4F61-B5FD-EFA2380A7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464054"/>
                <a:ext cx="7056784" cy="1398332"/>
              </a:xfrm>
              <a:prstGeom prst="rect">
                <a:avLst/>
              </a:prstGeom>
              <a:blipFill>
                <a:blip r:embed="rId2"/>
                <a:stretch>
                  <a:fillRect l="-519" t="-1304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C0C773A-5E2D-4F89-82DE-6D5D698BA800}"/>
              </a:ext>
            </a:extLst>
          </p:cNvPr>
          <p:cNvSpPr txBox="1"/>
          <p:nvPr/>
        </p:nvSpPr>
        <p:spPr>
          <a:xfrm>
            <a:off x="1263624" y="3795886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600">
                <a:cs typeface="Calibri" panose="020F0502020204030204" pitchFamily="34" charset="0"/>
              </a:rPr>
              <a:t>Their git repository and a description of their methodology, with clinical/biological justification of the subgroup.</a:t>
            </a:r>
          </a:p>
        </p:txBody>
      </p:sp>
      <p:pic>
        <p:nvPicPr>
          <p:cNvPr id="10" name="Graphic 9" descr="Badge 1 with solid fill">
            <a:extLst>
              <a:ext uri="{FF2B5EF4-FFF2-40B4-BE49-F238E27FC236}">
                <a16:creationId xmlns:a16="http://schemas.microsoft.com/office/drawing/2014/main" id="{4B6EB12F-E9ED-4193-AE2D-163EED678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7594" y="1580657"/>
            <a:ext cx="288032" cy="288032"/>
          </a:xfrm>
          <a:prstGeom prst="rect">
            <a:avLst/>
          </a:prstGeom>
        </p:spPr>
      </p:pic>
      <p:pic>
        <p:nvPicPr>
          <p:cNvPr id="11" name="Graphic 10" descr="Badge with solid fill">
            <a:extLst>
              <a:ext uri="{FF2B5EF4-FFF2-40B4-BE49-F238E27FC236}">
                <a16:creationId xmlns:a16="http://schemas.microsoft.com/office/drawing/2014/main" id="{FD8FFE4F-1030-4AEC-A7A6-65C6A4695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7594" y="2499742"/>
            <a:ext cx="288032" cy="288032"/>
          </a:xfrm>
          <a:prstGeom prst="rect">
            <a:avLst/>
          </a:prstGeom>
        </p:spPr>
      </p:pic>
      <p:pic>
        <p:nvPicPr>
          <p:cNvPr id="12" name="Graphic 11" descr="Badge 3 with solid fill">
            <a:extLst>
              <a:ext uri="{FF2B5EF4-FFF2-40B4-BE49-F238E27FC236}">
                <a16:creationId xmlns:a16="http://schemas.microsoft.com/office/drawing/2014/main" id="{C03B895F-A361-4A95-B718-908C4DEB2D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7594" y="3831019"/>
            <a:ext cx="288032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7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94F3D-6FF6-459C-8ECE-29DC60668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Scoring</a:t>
            </a:r>
            <a:endParaRPr lang="de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77BBAA-A96E-4E98-B0A5-DAF180592D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6</a:t>
            </a:fld>
            <a:endParaRPr lang="uk-U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0EE838-9ED8-4CC3-9E81-21404964C2E5}"/>
                  </a:ext>
                </a:extLst>
              </p:cNvPr>
              <p:cNvSpPr txBox="1"/>
              <p:nvPr/>
            </p:nvSpPr>
            <p:spPr>
              <a:xfrm>
                <a:off x="763314" y="2315420"/>
                <a:ext cx="4429185" cy="3079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𝑙𝑜𝑔𝑖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𝑡𝑟𝑡</m:t>
                          </m:r>
                        </m:sub>
                      </m:sSub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𝑖𝑛𝑡𝑒𝑟𝑎𝑐𝑡𝑖𝑜𝑛</m:t>
                          </m:r>
                        </m:sub>
                      </m:sSub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140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0EE838-9ED8-4CC3-9E81-21404964C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14" y="2315420"/>
                <a:ext cx="4429185" cy="307969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E69F69C-5A01-4C1C-BF53-968CDA43F01A}"/>
              </a:ext>
            </a:extLst>
          </p:cNvPr>
          <p:cNvSpPr txBox="1"/>
          <p:nvPr/>
        </p:nvSpPr>
        <p:spPr>
          <a:xfrm>
            <a:off x="817364" y="1705699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cs typeface="Calibri" panose="020F0502020204030204" pitchFamily="34" charset="0"/>
              </a:rPr>
              <a:t>Probability </a:t>
            </a:r>
            <a:r>
              <a:rPr lang="en-US" sz="1600" i="1">
                <a:cs typeface="Calibri" panose="020F0502020204030204" pitchFamily="34" charset="0"/>
              </a:rPr>
              <a:t>p</a:t>
            </a:r>
            <a:r>
              <a:rPr lang="en-US" sz="1600" i="1" baseline="-25000">
                <a:cs typeface="Calibri" panose="020F0502020204030204" pitchFamily="34" charset="0"/>
              </a:rPr>
              <a:t>i</a:t>
            </a:r>
            <a:r>
              <a:rPr lang="en-US" sz="1600">
                <a:cs typeface="Calibri" panose="020F0502020204030204" pitchFamily="34" charset="0"/>
              </a:rPr>
              <a:t> of patient </a:t>
            </a:r>
            <a:r>
              <a:rPr lang="en-US" sz="1600" i="1" err="1">
                <a:cs typeface="Calibri" panose="020F0502020204030204" pitchFamily="34" charset="0"/>
              </a:rPr>
              <a:t>i</a:t>
            </a:r>
            <a:r>
              <a:rPr lang="en-US" sz="1600">
                <a:cs typeface="Calibri" panose="020F0502020204030204" pitchFamily="34" charset="0"/>
              </a:rPr>
              <a:t> to respond modeled 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FCAB7E-30BB-4728-B9B8-1E0024C304F7}"/>
                  </a:ext>
                </a:extLst>
              </p:cNvPr>
              <p:cNvSpPr txBox="1"/>
              <p:nvPr/>
            </p:nvSpPr>
            <p:spPr>
              <a:xfrm>
                <a:off x="611447" y="2623389"/>
                <a:ext cx="467732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de-DE" sz="1400" b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400">
                    <a:cs typeface="Calibri" panose="020F0502020204030204" pitchFamily="34" charset="0"/>
                  </a:rPr>
                  <a:t> treatment (0 – control, 1 – treatment)</a:t>
                </a:r>
              </a:p>
              <a:p>
                <a:pPr lvl="1"/>
                <a:r>
                  <a:rPr lang="de-DE" sz="1400" b="0">
                    <a:cs typeface="Calibri" panose="020F0502020204030204" pitchFamily="34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>
                    <a:cs typeface="Calibri" panose="020F0502020204030204" pitchFamily="34" charset="0"/>
                  </a:rPr>
                  <a:t> = subgroup (1 – subgroup, 0 – complement) </a:t>
                </a:r>
              </a:p>
              <a:p>
                <a:pPr lvl="1"/>
                <a:r>
                  <a:rPr lang="de-DE" sz="1400" b="0">
                    <a:cs typeface="Calibri" panose="020F0502020204030204" pitchFamily="34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>
                    <a:cs typeface="Calibri" panose="020F0502020204030204" pitchFamily="34" charset="0"/>
                  </a:rPr>
                  <a:t> covariates as in the primary analysis model for the new trial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FCAB7E-30BB-4728-B9B8-1E0024C30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47" y="2623389"/>
                <a:ext cx="4677324" cy="954107"/>
              </a:xfrm>
              <a:prstGeom prst="rect">
                <a:avLst/>
              </a:prstGeom>
              <a:blipFill>
                <a:blip r:embed="rId3"/>
                <a:stretch>
                  <a:fillRect t="-637" b="-5732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1E826E-6430-490C-85D8-ADC0662AB119}"/>
                  </a:ext>
                </a:extLst>
              </p:cNvPr>
              <p:cNvSpPr txBox="1"/>
              <p:nvPr/>
            </p:nvSpPr>
            <p:spPr>
              <a:xfrm>
                <a:off x="892698" y="3447630"/>
                <a:ext cx="3984082" cy="704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>
                    <a:cs typeface="Calibri" panose="020F0502020204030204" pitchFamily="34" charset="0"/>
                  </a:rPr>
                  <a:t>Score obtained as: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1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de-DE" sz="1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15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de-DE" sz="1500" b="0" i="1" smtClean="0">
                                <a:latin typeface="Cambria Math" panose="02040503050406030204" pitchFamily="18" charset="0"/>
                              </a:rPr>
                              <m:t>𝑖𝑛𝑡𝑒𝑟𝑎𝑐𝑡𝑖𝑜𝑛</m:t>
                            </m:r>
                          </m:sub>
                        </m:sSub>
                      </m:num>
                      <m:den>
                        <m:r>
                          <a:rPr lang="de-DE" sz="15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de-DE" sz="15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sz="15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de-DE" sz="1500" b="0" i="1" smtClean="0">
                            <a:latin typeface="Cambria Math" panose="02040503050406030204" pitchFamily="18" charset="0"/>
                          </a:rPr>
                          <m:t>.(</m:t>
                        </m:r>
                        <m:sSub>
                          <m:sSubPr>
                            <m:ctrlPr>
                              <a:rPr lang="de-DE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de-DE" sz="1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15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de-DE" sz="1500" i="1">
                                <a:latin typeface="Cambria Math" panose="02040503050406030204" pitchFamily="18" charset="0"/>
                              </a:rPr>
                              <m:t>𝑖𝑛𝑡𝑒𝑟𝑎𝑐𝑡𝑖𝑜𝑛</m:t>
                            </m:r>
                          </m:sub>
                        </m:sSub>
                        <m:r>
                          <a:rPr lang="de-DE" sz="15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15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1E826E-6430-490C-85D8-ADC0662AB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698" y="3447630"/>
                <a:ext cx="3984082" cy="704616"/>
              </a:xfrm>
              <a:prstGeom prst="rect">
                <a:avLst/>
              </a:prstGeom>
              <a:blipFill>
                <a:blip r:embed="rId4"/>
                <a:stretch>
                  <a:fillRect l="-612" b="-2609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A30909-614B-4E76-AD44-641D4EA0A317}"/>
                  </a:ext>
                </a:extLst>
              </p:cNvPr>
              <p:cNvSpPr txBox="1"/>
              <p:nvPr/>
            </p:nvSpPr>
            <p:spPr>
              <a:xfrm>
                <a:off x="5283118" y="1637366"/>
                <a:ext cx="3600400" cy="994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</m:oMath>
                </a14:m>
                <a:r>
                  <a:rPr lang="de-DE" sz="1400"/>
                  <a:t> </a:t>
                </a:r>
                <a:r>
                  <a:rPr lang="de-DE" sz="1400">
                    <a:cs typeface="Calibri" panose="020F0502020204030204" pitchFamily="34" charset="0"/>
                  </a:rPr>
                  <a:t>= </a:t>
                </a:r>
                <a:r>
                  <a:rPr lang="de-DE" sz="1400" err="1">
                    <a:cs typeface="Calibri" panose="020F0502020204030204" pitchFamily="34" charset="0"/>
                  </a:rPr>
                  <a:t>treatment</a:t>
                </a:r>
                <a:r>
                  <a:rPr lang="de-DE" sz="1400">
                    <a:cs typeface="Calibri" panose="020F0502020204030204" pitchFamily="34" charset="0"/>
                  </a:rPr>
                  <a:t> effect </a:t>
                </a:r>
                <a:r>
                  <a:rPr lang="de-DE" sz="1400" err="1">
                    <a:cs typeface="Calibri" panose="020F0502020204030204" pitchFamily="34" charset="0"/>
                  </a:rPr>
                  <a:t>observed</a:t>
                </a:r>
                <a:r>
                  <a:rPr lang="de-DE" sz="1400">
                    <a:cs typeface="Calibri" panose="020F0502020204030204" pitchFamily="34" charset="0"/>
                  </a:rPr>
                  <a:t> in </a:t>
                </a:r>
                <a:r>
                  <a:rPr lang="de-DE" sz="1400" err="1">
                    <a:cs typeface="Calibri" panose="020F0502020204030204" pitchFamily="34" charset="0"/>
                  </a:rPr>
                  <a:t>the</a:t>
                </a:r>
                <a:r>
                  <a:rPr lang="de-DE" sz="1400">
                    <a:cs typeface="Calibri" panose="020F0502020204030204" pitchFamily="34" charset="0"/>
                  </a:rPr>
                  <a:t> </a:t>
                </a:r>
                <a:r>
                  <a:rPr lang="de-DE" sz="1400" err="1">
                    <a:cs typeface="Calibri" panose="020F0502020204030204" pitchFamily="34" charset="0"/>
                  </a:rPr>
                  <a:t>subgroup</a:t>
                </a:r>
                <a:r>
                  <a:rPr lang="de-DE" sz="1400">
                    <a:cs typeface="Calibri" panose="020F0502020204030204" pitchFamily="34" charset="0"/>
                  </a:rPr>
                  <a:t> in </a:t>
                </a:r>
                <a:r>
                  <a:rPr lang="de-DE" sz="1400" err="1">
                    <a:cs typeface="Calibri" panose="020F0502020204030204" pitchFamily="34" charset="0"/>
                  </a:rPr>
                  <a:t>the</a:t>
                </a:r>
                <a:r>
                  <a:rPr lang="de-DE" sz="1400">
                    <a:cs typeface="Calibri" panose="020F0502020204030204" pitchFamily="34" charset="0"/>
                  </a:rPr>
                  <a:t> </a:t>
                </a:r>
                <a:r>
                  <a:rPr lang="de-DE" sz="1400" err="1">
                    <a:cs typeface="Calibri" panose="020F0502020204030204" pitchFamily="34" charset="0"/>
                  </a:rPr>
                  <a:t>new</a:t>
                </a:r>
                <a:r>
                  <a:rPr lang="de-DE" sz="1400">
                    <a:cs typeface="Calibri" panose="020F0502020204030204" pitchFamily="34" charset="0"/>
                  </a:rPr>
                  <a:t> </a:t>
                </a:r>
                <a:r>
                  <a:rPr lang="de-DE" sz="1400" err="1">
                    <a:cs typeface="Calibri" panose="020F0502020204030204" pitchFamily="34" charset="0"/>
                  </a:rPr>
                  <a:t>trial</a:t>
                </a:r>
                <a:endParaRPr lang="de-DE" sz="1400"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400">
                    <a:cs typeface="Calibri" panose="020F0502020204030204" pitchFamily="34" charset="0"/>
                  </a:rPr>
                  <a:t>The score </a:t>
                </a:r>
                <a:r>
                  <a:rPr lang="de-DE" sz="1400" err="1">
                    <a:cs typeface="Calibri" panose="020F0502020204030204" pitchFamily="34" charset="0"/>
                  </a:rPr>
                  <a:t>is</a:t>
                </a:r>
                <a:r>
                  <a:rPr lang="de-DE" sz="1400">
                    <a:cs typeface="Calibri" panose="020F0502020204030204" pitchFamily="34" charset="0"/>
                  </a:rPr>
                  <a:t> </a:t>
                </a:r>
                <a:r>
                  <a:rPr lang="de-DE" sz="1400" err="1">
                    <a:cs typeface="Calibri" panose="020F0502020204030204" pitchFamily="34" charset="0"/>
                  </a:rPr>
                  <a:t>the</a:t>
                </a:r>
                <a:r>
                  <a:rPr lang="de-DE" sz="1400">
                    <a:cs typeface="Calibri" panose="020F0502020204030204" pitchFamily="34" charset="0"/>
                  </a:rPr>
                  <a:t> log-</a:t>
                </a:r>
                <a:r>
                  <a:rPr lang="de-DE" sz="1400" err="1">
                    <a:cs typeface="Calibri" panose="020F0502020204030204" pitchFamily="34" charset="0"/>
                  </a:rPr>
                  <a:t>likelihood</a:t>
                </a:r>
                <a:r>
                  <a:rPr lang="de-DE" sz="1400">
                    <a:cs typeface="Calibri" panose="020F0502020204030204" pitchFamily="34" charset="0"/>
                  </a:rPr>
                  <a:t> </a:t>
                </a:r>
                <a:r>
                  <a:rPr lang="de-DE" sz="1400" err="1">
                    <a:cs typeface="Calibri" panose="020F0502020204030204" pitchFamily="34" charset="0"/>
                  </a:rPr>
                  <a:t>of</a:t>
                </a:r>
                <a:r>
                  <a:rPr lang="de-DE" sz="140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</m:oMath>
                </a14:m>
                <a:r>
                  <a:rPr lang="de-DE" sz="1400">
                    <a:cs typeface="Calibri" panose="020F0502020204030204" pitchFamily="34" charset="0"/>
                  </a:rPr>
                  <a:t> </a:t>
                </a:r>
                <a:r>
                  <a:rPr lang="de-DE" sz="1400" err="1">
                    <a:cs typeface="Calibri" panose="020F0502020204030204" pitchFamily="34" charset="0"/>
                  </a:rPr>
                  <a:t>according</a:t>
                </a:r>
                <a:r>
                  <a:rPr lang="de-DE" sz="1400">
                    <a:cs typeface="Calibri" panose="020F0502020204030204" pitchFamily="34" charset="0"/>
                  </a:rPr>
                  <a:t> </a:t>
                </a:r>
                <a:r>
                  <a:rPr lang="de-DE" sz="1400" err="1">
                    <a:cs typeface="Calibri" panose="020F0502020204030204" pitchFamily="34" charset="0"/>
                  </a:rPr>
                  <a:t>to</a:t>
                </a:r>
                <a:r>
                  <a:rPr lang="de-DE" sz="1400">
                    <a:cs typeface="Calibri" panose="020F0502020204030204" pitchFamily="34" charset="0"/>
                  </a:rPr>
                  <a:t> </a:t>
                </a:r>
                <a:r>
                  <a:rPr lang="de-CH" sz="1400">
                    <a:solidFill>
                      <a:srgbClr val="000000"/>
                    </a:solidFill>
                    <a:cs typeface="Calibri" panose="020F0502020204030204" pitchFamily="34" charset="0"/>
                  </a:rPr>
                  <a:t>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de-DE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𝑝𝑟𝑒𝑑</m:t>
                        </m:r>
                      </m:sub>
                    </m:sSub>
                  </m:oMath>
                </a14:m>
                <a:r>
                  <a:rPr lang="de-CH" sz="1400">
                    <a:solidFill>
                      <a:srgbClr val="000000"/>
                    </a:solidFill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𝑝𝑟𝑒𝑑</m:t>
                        </m:r>
                      </m:sub>
                    </m:sSub>
                  </m:oMath>
                </a14:m>
                <a:r>
                  <a:rPr lang="de-CH" sz="1400">
                    <a:solidFill>
                      <a:srgbClr val="000000"/>
                    </a:solidFill>
                    <a:cs typeface="Calibri" panose="020F0502020204030204" pitchFamily="34" charset="0"/>
                  </a:rPr>
                  <a:t>) </a:t>
                </a:r>
                <a:endParaRPr lang="de-DE" sz="1400" b="0"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A30909-614B-4E76-AD44-641D4EA0A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118" y="1637366"/>
                <a:ext cx="3600400" cy="994952"/>
              </a:xfrm>
              <a:prstGeom prst="rect">
                <a:avLst/>
              </a:prstGeom>
              <a:blipFill>
                <a:blip r:embed="rId5"/>
                <a:stretch>
                  <a:fillRect l="-339" b="-3681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D086215D-A015-4E24-AF2E-4D19DDE079EB}"/>
              </a:ext>
            </a:extLst>
          </p:cNvPr>
          <p:cNvSpPr/>
          <p:nvPr/>
        </p:nvSpPr>
        <p:spPr>
          <a:xfrm>
            <a:off x="579136" y="1109395"/>
            <a:ext cx="357051" cy="357051"/>
          </a:xfrm>
          <a:prstGeom prst="ellipse">
            <a:avLst/>
          </a:prstGeom>
          <a:solidFill>
            <a:srgbClr val="559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8AE5AF-8734-4946-811A-3170D4DA1DE2}"/>
              </a:ext>
            </a:extLst>
          </p:cNvPr>
          <p:cNvSpPr txBox="1"/>
          <p:nvPr/>
        </p:nvSpPr>
        <p:spPr>
          <a:xfrm>
            <a:off x="1043608" y="1011431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600" b="1">
                <a:cs typeface="Calibri" panose="020F0502020204030204" pitchFamily="34" charset="0"/>
              </a:rPr>
              <a:t>Does the subgroup have increase treatment effect in the new trial?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0BF4D1A-1851-4534-AA87-F275EC612E6C}"/>
              </a:ext>
            </a:extLst>
          </p:cNvPr>
          <p:cNvSpPr/>
          <p:nvPr/>
        </p:nvSpPr>
        <p:spPr>
          <a:xfrm>
            <a:off x="4996900" y="1109395"/>
            <a:ext cx="357051" cy="357051"/>
          </a:xfrm>
          <a:prstGeom prst="ellipse">
            <a:avLst/>
          </a:prstGeom>
          <a:solidFill>
            <a:srgbClr val="025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C954CC-8148-4552-8715-611A4DA82E9A}"/>
              </a:ext>
            </a:extLst>
          </p:cNvPr>
          <p:cNvSpPr txBox="1"/>
          <p:nvPr/>
        </p:nvSpPr>
        <p:spPr>
          <a:xfrm>
            <a:off x="5461372" y="1011430"/>
            <a:ext cx="3422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600" b="1">
                <a:cs typeface="Calibri" panose="020F0502020204030204" pitchFamily="34" charset="0"/>
              </a:rPr>
              <a:t>Is the prediction of treatment effect accurate?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190FA83-BE53-4D60-B1E1-7F5B79C0F3F5}"/>
                  </a:ext>
                </a:extLst>
              </p:cNvPr>
              <p:cNvSpPr/>
              <p:nvPr/>
            </p:nvSpPr>
            <p:spPr>
              <a:xfrm>
                <a:off x="6868731" y="3797295"/>
                <a:ext cx="611531" cy="324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de-DE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𝑝𝑟𝑒𝑑</m:t>
                          </m:r>
                        </m:sub>
                      </m:sSub>
                    </m:oMath>
                  </m:oMathPara>
                </a14:m>
                <a:endParaRPr lang="en-CH" sz="140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190FA83-BE53-4D60-B1E1-7F5B79C0F3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731" y="3797295"/>
                <a:ext cx="611531" cy="324384"/>
              </a:xfrm>
              <a:prstGeom prst="rect">
                <a:avLst/>
              </a:prstGeom>
              <a:blipFill>
                <a:blip r:embed="rId6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2B430709-D5CA-418D-A6F0-3D0157D868D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552" t="14049" r="8087" b="18983"/>
          <a:stretch/>
        </p:blipFill>
        <p:spPr>
          <a:xfrm>
            <a:off x="6112914" y="2677824"/>
            <a:ext cx="1973932" cy="113386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DA8D5E-B952-460D-8DD7-84A55741F444}"/>
              </a:ext>
            </a:extLst>
          </p:cNvPr>
          <p:cNvCxnSpPr/>
          <p:nvPr/>
        </p:nvCxnSpPr>
        <p:spPr>
          <a:xfrm>
            <a:off x="7081032" y="2704696"/>
            <a:ext cx="0" cy="108012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627E1A2-2D4E-45BA-8999-60B85D3AF04D}"/>
              </a:ext>
            </a:extLst>
          </p:cNvPr>
          <p:cNvSpPr txBox="1"/>
          <p:nvPr/>
        </p:nvSpPr>
        <p:spPr>
          <a:xfrm>
            <a:off x="6002170" y="4048591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100"/>
              <a:t>Treatment  difference in subgroup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287DE4-57E6-4022-BE88-AD6CF7736F1D}"/>
              </a:ext>
            </a:extLst>
          </p:cNvPr>
          <p:cNvSpPr txBox="1"/>
          <p:nvPr/>
        </p:nvSpPr>
        <p:spPr>
          <a:xfrm rot="16200000">
            <a:off x="5500646" y="3187850"/>
            <a:ext cx="7104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100"/>
              <a:t>Density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4D0B10-40B9-407E-A6DB-BC33E40AED23}"/>
              </a:ext>
            </a:extLst>
          </p:cNvPr>
          <p:cNvCxnSpPr>
            <a:cxnSpLocks/>
          </p:cNvCxnSpPr>
          <p:nvPr/>
        </p:nvCxnSpPr>
        <p:spPr>
          <a:xfrm>
            <a:off x="6794114" y="3177496"/>
            <a:ext cx="0" cy="62549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7ADBFD3-119A-43BE-9960-095B2284239B}"/>
              </a:ext>
            </a:extLst>
          </p:cNvPr>
          <p:cNvCxnSpPr>
            <a:cxnSpLocks/>
          </p:cNvCxnSpPr>
          <p:nvPr/>
        </p:nvCxnSpPr>
        <p:spPr>
          <a:xfrm flipH="1">
            <a:off x="6112914" y="3177496"/>
            <a:ext cx="6812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E688E5B-8DD8-4713-B32A-A25C03601676}"/>
                  </a:ext>
                </a:extLst>
              </p:cNvPr>
              <p:cNvSpPr/>
              <p:nvPr/>
            </p:nvSpPr>
            <p:spPr>
              <a:xfrm>
                <a:off x="6626221" y="3751445"/>
                <a:ext cx="3407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</m:oMath>
                </a14:m>
                <a:r>
                  <a:rPr lang="de-DE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CH"/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E688E5B-8DD8-4713-B32A-A25C036016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221" y="3751445"/>
                <a:ext cx="34073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FCE1E10C-91B6-438A-A5BB-F30939582C0E}"/>
              </a:ext>
            </a:extLst>
          </p:cNvPr>
          <p:cNvSpPr/>
          <p:nvPr/>
        </p:nvSpPr>
        <p:spPr>
          <a:xfrm>
            <a:off x="6061998" y="3126098"/>
            <a:ext cx="126675" cy="1266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3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/>
      <p:bldP spid="16" grpId="0"/>
      <p:bldP spid="19" grpId="0"/>
      <p:bldP spid="20" grpId="0"/>
      <p:bldP spid="23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4E7DD-99E8-42D2-AA9C-C4E7CB33F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    </a:t>
            </a:r>
            <a:r>
              <a:rPr lang="de-DE"/>
              <a:t>Scoring good data science practice </a:t>
            </a:r>
            <a:endParaRPr lang="de-CH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C378C-B044-4F1A-9099-455276ACB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spcCol="182880" rtlCol="0" anchor="t">
            <a:normAutofit/>
          </a:bodyPr>
          <a:lstStyle/>
          <a:p>
            <a:pPr marL="0" indent="0">
              <a:buNone/>
            </a:pPr>
            <a:r>
              <a:rPr lang="de-DE" b="1"/>
              <a:t>1) Science and </a:t>
            </a:r>
            <a:r>
              <a:rPr lang="de-DE" b="1" err="1"/>
              <a:t>methodology</a:t>
            </a:r>
            <a:endParaRPr lang="de-DE" b="1" err="1">
              <a:cs typeface="Arial"/>
            </a:endParaRPr>
          </a:p>
          <a:p>
            <a:pPr lvl="1" indent="-233045">
              <a:buFont typeface="Wingdings" panose="05000000000000000000" pitchFamily="2" charset="2"/>
              <a:buChar char="§"/>
            </a:pPr>
            <a:r>
              <a:rPr lang="en-US"/>
              <a:t>Teams submit </a:t>
            </a:r>
            <a:r>
              <a:rPr lang="en-CH"/>
              <a:t>description</a:t>
            </a:r>
            <a:r>
              <a:rPr lang="en-US"/>
              <a:t> (&lt; 300 words) </a:t>
            </a:r>
            <a:r>
              <a:rPr lang="en-CH"/>
              <a:t>of subgroup derivation </a:t>
            </a:r>
            <a:r>
              <a:rPr lang="en-US"/>
              <a:t>(methodological approach) and clinical</a:t>
            </a:r>
            <a:r>
              <a:rPr lang="en-CH"/>
              <a:t> </a:t>
            </a:r>
            <a:r>
              <a:rPr lang="en-US"/>
              <a:t>justification for chosen subgroup</a:t>
            </a:r>
            <a:endParaRPr lang="en-US">
              <a:cs typeface="Arial"/>
            </a:endParaRPr>
          </a:p>
          <a:p>
            <a:pPr lvl="1" indent="-233045">
              <a:buFont typeface="Wingdings" panose="05000000000000000000" pitchFamily="2" charset="2"/>
              <a:buChar char="§"/>
            </a:pPr>
            <a:r>
              <a:rPr lang="en-CH"/>
              <a:t>Blinded </a:t>
            </a:r>
            <a:r>
              <a:rPr lang="en-US"/>
              <a:t>review by </a:t>
            </a:r>
            <a:r>
              <a:rPr lang="en-CH"/>
              <a:t>senior clinical and statistical management</a:t>
            </a:r>
            <a:endParaRPr lang="en-DE">
              <a:cs typeface="Arial"/>
            </a:endParaRPr>
          </a:p>
          <a:p>
            <a:pPr marL="0" indent="0">
              <a:buNone/>
            </a:pPr>
            <a:r>
              <a:rPr lang="en-DE" b="1"/>
              <a:t>2) </a:t>
            </a:r>
            <a:r>
              <a:rPr lang="en-US" b="1"/>
              <a:t>Documentation, reproducibility and knowledge transfer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Team’s git repository will be scored</a:t>
            </a:r>
            <a:r>
              <a:rPr lang="en-CH"/>
              <a:t> (code &amp; workflow well documented)</a:t>
            </a:r>
            <a:endParaRPr lang="en-US"/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Review by organizing committee </a:t>
            </a:r>
            <a:endParaRPr lang="en-DE"/>
          </a:p>
          <a:p>
            <a:pPr lvl="1">
              <a:buFont typeface="Wingdings" panose="05000000000000000000" pitchFamily="2" charset="2"/>
              <a:buChar char="§"/>
            </a:pPr>
            <a:endParaRPr lang="en-DE"/>
          </a:p>
          <a:p>
            <a:pPr>
              <a:buFont typeface="Wingdings" panose="05000000000000000000" pitchFamily="2" charset="2"/>
              <a:buChar char="§"/>
            </a:pPr>
            <a:endParaRPr lang="de-CH"/>
          </a:p>
          <a:p>
            <a:pPr marL="341630" lvl="1" indent="0">
              <a:buNone/>
            </a:pPr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310E7-1EDB-4AF0-BB76-BA86652382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7</a:t>
            </a:fld>
            <a:endParaRPr lang="uk-U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ECA607F-303A-4334-962C-736BF9DDD03D}"/>
              </a:ext>
            </a:extLst>
          </p:cNvPr>
          <p:cNvSpPr/>
          <p:nvPr/>
        </p:nvSpPr>
        <p:spPr>
          <a:xfrm>
            <a:off x="486133" y="350517"/>
            <a:ext cx="357051" cy="357051"/>
          </a:xfrm>
          <a:prstGeom prst="ellipse">
            <a:avLst/>
          </a:prstGeom>
          <a:solidFill>
            <a:srgbClr val="023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7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78108-AA78-4CC3-93A8-B39203F58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Technical/logistical conduct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D64EE-1B29-48A4-AB27-98B6A3A93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DE"/>
              <a:t>Participants work in git repository on data science platform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DE"/>
              <a:t>In this repository a template Rmd file (with fixed format requirements) needed to be populated with predictions and subgroup justification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DE"/>
              <a:t>Repos were automatically read and predictions evaluated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Member of organizing team had access to restricted folder of the new Phase III trial to score solutions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C863A8-62D7-46C2-B150-FBA97488A2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40879-A97D-46DD-8D20-9CCD7A83DF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4333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3184D-7DB5-4A16-8407-A79B5E035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371600"/>
            <a:ext cx="4316969" cy="3108960"/>
          </a:xfrm>
        </p:spPr>
        <p:txBody>
          <a:bodyPr>
            <a:normAutofit/>
          </a:bodyPr>
          <a:lstStyle/>
          <a:p>
            <a:pPr rtl="0" fontAlgn="base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DE" b="0" i="0" u="none" strike="noStrike">
                <a:effectLst/>
              </a:rPr>
              <a:t>30 teams ~100 team members</a:t>
            </a:r>
            <a:r>
              <a:rPr lang="de-DE" b="0" i="0">
                <a:effectLst/>
              </a:rPr>
              <a:t>​</a:t>
            </a:r>
          </a:p>
          <a:p>
            <a:pPr rtl="0" fontAlgn="base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CH" b="0" i="0" u="none" strike="noStrike">
                <a:effectLst/>
              </a:rPr>
              <a:t>Most teams from </a:t>
            </a:r>
            <a:r>
              <a:rPr lang="en-DE" b="0" i="0" u="none" strike="noStrike">
                <a:effectLst/>
              </a:rPr>
              <a:t>Biostatistics group</a:t>
            </a:r>
            <a:endParaRPr lang="de-CH" b="0" i="0">
              <a:effectLst/>
            </a:endParaRPr>
          </a:p>
          <a:p>
            <a:pPr rtl="0" fontAlgn="base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CH" b="0" i="0" u="none" strike="noStrike">
                <a:effectLst/>
              </a:rPr>
              <a:t>Other teams from</a:t>
            </a:r>
            <a:r>
              <a:rPr lang="de-CH" b="0" i="0">
                <a:effectLst/>
              </a:rPr>
              <a:t>​</a:t>
            </a:r>
          </a:p>
          <a:p>
            <a:pPr lvl="1" fontAlgn="base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CH" b="0" i="0" u="none" strike="noStrike">
                <a:effectLst/>
              </a:rPr>
              <a:t>Business Analytics, </a:t>
            </a:r>
            <a:r>
              <a:rPr lang="en-DE" b="0" i="0" u="none" strike="noStrike">
                <a:effectLst/>
              </a:rPr>
              <a:t>Data Science group, Real World Evidence Group</a:t>
            </a:r>
            <a:r>
              <a:rPr lang="en-US" b="0" i="0">
                <a:effectLst/>
              </a:rPr>
              <a:t>​</a:t>
            </a:r>
            <a:r>
              <a:rPr lang="en-DE" b="0" i="0">
                <a:effectLst/>
              </a:rPr>
              <a:t>, ...</a:t>
            </a:r>
            <a:endParaRPr lang="en-US" b="0" i="0">
              <a:effectLst/>
            </a:endParaRPr>
          </a:p>
          <a:p>
            <a:pPr rtl="0" fontAlgn="base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b="0" i="0" u="none" strike="noStrike">
                <a:effectLst/>
              </a:rPr>
              <a:t>26 teams submitted a subgroup definition</a:t>
            </a:r>
            <a:r>
              <a:rPr lang="en-US" b="0" i="0">
                <a:effectLst/>
              </a:rPr>
              <a:t>​</a:t>
            </a:r>
          </a:p>
          <a:p>
            <a:pPr lvl="1" fontAlgn="base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b="0" i="0" u="none" strike="noStrike">
                <a:effectLst/>
              </a:rPr>
              <a:t>24 “complete” submissions</a:t>
            </a:r>
            <a:r>
              <a:rPr lang="en-US" b="0" i="0">
                <a:effectLst/>
              </a:rPr>
              <a:t>​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de-CH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1C8FE14-6415-4FB1-B279-D7729B05F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4168" y="240945"/>
            <a:ext cx="4023360" cy="219273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31" name="Footer Placeholder 3">
            <a:extLst>
              <a:ext uri="{FF2B5EF4-FFF2-40B4-BE49-F238E27FC236}">
                <a16:creationId xmlns:a16="http://schemas.microsoft.com/office/drawing/2014/main" id="{163B0348-D538-E6A0-0869-9C10FB3ED8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8022" y="4781550"/>
            <a:ext cx="3792538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87B51-DE03-42E0-9CEB-5D330D80A0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9422" y="4781550"/>
            <a:ext cx="228600" cy="2286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7547CF9-5B10-D24F-A8D7-45A9778164F7}" type="slidenum">
              <a:rPr lang="uk-UA" smtClean="0"/>
              <a:pPr>
                <a:spcAft>
                  <a:spcPts val="600"/>
                </a:spcAft>
              </a:pPr>
              <a:t>9</a:t>
            </a:fld>
            <a:endParaRPr lang="uk-U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387D38-82E7-4C1F-8908-A12965643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 anchor="t">
            <a:normAutofit/>
          </a:bodyPr>
          <a:lstStyle/>
          <a:p>
            <a:r>
              <a:rPr lang="en-DE"/>
              <a:t>Participants</a:t>
            </a:r>
            <a:endParaRPr lang="de-CH"/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992751D9-2B4C-4D0E-B587-9D85EBE532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9918926"/>
              </p:ext>
            </p:extLst>
          </p:nvPr>
        </p:nvGraphicFramePr>
        <p:xfrm>
          <a:off x="5436096" y="2307866"/>
          <a:ext cx="2843523" cy="2345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08812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ECK" val="LegalDisclaimerNO"/>
</p:tagLst>
</file>

<file path=ppt/theme/theme1.xml><?xml version="1.0" encoding="utf-8"?>
<a:theme xmlns:a="http://schemas.openxmlformats.org/drawingml/2006/main" name="Novartis 2016">
  <a:themeElements>
    <a:clrScheme name="Custom 6">
      <a:dk1>
        <a:srgbClr val="000000"/>
      </a:dk1>
      <a:lt1>
        <a:srgbClr val="FFFFFF"/>
      </a:lt1>
      <a:dk2>
        <a:srgbClr val="9D9D9C"/>
      </a:dk2>
      <a:lt2>
        <a:srgbClr val="C6C6C6"/>
      </a:lt2>
      <a:accent1>
        <a:srgbClr val="023761"/>
      </a:accent1>
      <a:accent2>
        <a:srgbClr val="0460A9"/>
      </a:accent2>
      <a:accent3>
        <a:srgbClr val="5191DD"/>
      </a:accent3>
      <a:accent4>
        <a:srgbClr val="9ABFDC"/>
      </a:accent4>
      <a:accent5>
        <a:srgbClr val="C6C6C6"/>
      </a:accent5>
      <a:accent6>
        <a:srgbClr val="9D9D9C"/>
      </a:accent6>
      <a:hlink>
        <a:srgbClr val="000000"/>
      </a:hlink>
      <a:folHlink>
        <a:srgbClr val="9D9D9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19B7BDB-81E6-4748-828F-5C5B12C9BF0B}" vid="{D724004F-CA97-47E7-9722-BAB7CE1591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1134</Words>
  <Application>Microsoft Office PowerPoint</Application>
  <PresentationFormat>On-screen Show (16:9)</PresentationFormat>
  <Paragraphs>159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Cambria Math</vt:lpstr>
      <vt:lpstr>Wingdings</vt:lpstr>
      <vt:lpstr>Novartis 2016</vt:lpstr>
      <vt:lpstr>Predicting subgroup treatment effects for a new study: Organization, results and learnings from a company-internal data challenge</vt:lpstr>
      <vt:lpstr>Organizing team &amp; co-authors</vt:lpstr>
      <vt:lpstr>Motivation</vt:lpstr>
      <vt:lpstr>Challenge Setup: Project</vt:lpstr>
      <vt:lpstr>Challenge task</vt:lpstr>
      <vt:lpstr>Scoring</vt:lpstr>
      <vt:lpstr>    Scoring good data science practice </vt:lpstr>
      <vt:lpstr>Technical/logistical conduct</vt:lpstr>
      <vt:lpstr>Participants</vt:lpstr>
      <vt:lpstr>Challenge Timelines</vt:lpstr>
      <vt:lpstr>Submitted subgroups</vt:lpstr>
      <vt:lpstr>Similarity of submitted subgroups</vt:lpstr>
      <vt:lpstr>Treatment effect on risk difference scale: Overall &amp; teams</vt:lpstr>
      <vt:lpstr>Interaction test statistics (score 1)</vt:lpstr>
      <vt:lpstr>Quality of predictions (score 2)</vt:lpstr>
      <vt:lpstr>Subgroup selection on patient level</vt:lpstr>
      <vt:lpstr>Super-responder (or lousy-responder) subgroups based on team-votes</vt:lpstr>
      <vt:lpstr>Methods conclusions</vt:lpstr>
      <vt:lpstr>Conclusions: Subgroup Identification</vt:lpstr>
      <vt:lpstr>Feedback on Subgroup Challenge</vt:lpstr>
      <vt:lpstr>PowerPoint Presentation</vt:lpstr>
      <vt:lpstr>Logit scale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is Arial Black 32pt, 1 to 2 lines maximum</dc:title>
  <dc:creator>Bjoern</dc:creator>
  <cp:lastModifiedBy>Bornkamp, Bjoern</cp:lastModifiedBy>
  <cp:revision>2</cp:revision>
  <cp:lastPrinted>2017-09-27T16:10:53Z</cp:lastPrinted>
  <dcterms:created xsi:type="dcterms:W3CDTF">2022-05-12T07:50:08Z</dcterms:created>
  <dcterms:modified xsi:type="dcterms:W3CDTF">2022-06-07T08:00:57Z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erName">
    <vt:lpwstr/>
  </property>
  <property fmtid="{D5CDD505-2E9C-101B-9397-08002B2CF9AE}" pid="3" name="ConfidentialityLevel">
    <vt:lpwstr>None (no value displayed on slides)</vt:lpwstr>
  </property>
  <property fmtid="{D5CDD505-2E9C-101B-9397-08002B2CF9AE}" pid="4" name="HideFooter">
    <vt:bool>false</vt:bool>
  </property>
  <property fmtid="{D5CDD505-2E9C-101B-9397-08002B2CF9AE}" pid="5" name="MSIP_Label_3c9bec58-8084-492e-8360-0e1cfe36408c_Enabled">
    <vt:lpwstr>true</vt:lpwstr>
  </property>
  <property fmtid="{D5CDD505-2E9C-101B-9397-08002B2CF9AE}" pid="6" name="MSIP_Label_3c9bec58-8084-492e-8360-0e1cfe36408c_SetDate">
    <vt:lpwstr>2022-05-12T07:50:10Z</vt:lpwstr>
  </property>
  <property fmtid="{D5CDD505-2E9C-101B-9397-08002B2CF9AE}" pid="7" name="MSIP_Label_3c9bec58-8084-492e-8360-0e1cfe36408c_Method">
    <vt:lpwstr>Standard</vt:lpwstr>
  </property>
  <property fmtid="{D5CDD505-2E9C-101B-9397-08002B2CF9AE}" pid="8" name="MSIP_Label_3c9bec58-8084-492e-8360-0e1cfe36408c_Name">
    <vt:lpwstr>Not Protected -Pilot</vt:lpwstr>
  </property>
  <property fmtid="{D5CDD505-2E9C-101B-9397-08002B2CF9AE}" pid="9" name="MSIP_Label_3c9bec58-8084-492e-8360-0e1cfe36408c_SiteId">
    <vt:lpwstr>f35a6974-607f-47d4-82d7-ff31d7dc53a5</vt:lpwstr>
  </property>
  <property fmtid="{D5CDD505-2E9C-101B-9397-08002B2CF9AE}" pid="10" name="MSIP_Label_3c9bec58-8084-492e-8360-0e1cfe36408c_ActionId">
    <vt:lpwstr>d0c598a5-2b4a-4cca-b606-563e5262967a</vt:lpwstr>
  </property>
  <property fmtid="{D5CDD505-2E9C-101B-9397-08002B2CF9AE}" pid="11" name="MSIP_Label_3c9bec58-8084-492e-8360-0e1cfe36408c_ContentBits">
    <vt:lpwstr>0</vt:lpwstr>
  </property>
</Properties>
</file>