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9007138" cy="106918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jpYI8LJX2AgIn9IT3C5deOT0Vo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50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1" Type="http://schemas.microsoft.com/office/2016/11/relationships/changesInfo" Target="changesInfos/changesInfo1.xml"/><Relationship Id="rId10" Type="http://schemas.openxmlformats.org/officeDocument/2006/relationships/tableStyles" Target="tableStyles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Gilbride" userId="2330a90c-9bcd-434a-96dc-e19aa90aa48b" providerId="ADAL" clId="{74C5B126-C51A-4629-8DE4-0ED1474BA965}"/>
    <pc:docChg chg="modSld">
      <pc:chgData name="Jennifer Gilbride" userId="2330a90c-9bcd-434a-96dc-e19aa90aa48b" providerId="ADAL" clId="{74C5B126-C51A-4629-8DE4-0ED1474BA965}" dt="2021-12-08T16:51:21.876" v="13" actId="20577"/>
      <pc:docMkLst>
        <pc:docMk/>
      </pc:docMkLst>
      <pc:sldChg chg="modSp mod">
        <pc:chgData name="Jennifer Gilbride" userId="2330a90c-9bcd-434a-96dc-e19aa90aa48b" providerId="ADAL" clId="{74C5B126-C51A-4629-8DE4-0ED1474BA965}" dt="2021-12-08T16:51:21.876" v="13" actId="20577"/>
        <pc:sldMkLst>
          <pc:docMk/>
          <pc:sldMk cId="0" sldId="256"/>
        </pc:sldMkLst>
        <pc:spChg chg="mod">
          <ac:chgData name="Jennifer Gilbride" userId="2330a90c-9bcd-434a-96dc-e19aa90aa48b" providerId="ADAL" clId="{74C5B126-C51A-4629-8DE4-0ED1474BA965}" dt="2021-12-08T16:51:21.876" v="13" actId="20577"/>
          <ac:spMkLst>
            <pc:docMk/>
            <pc:sldMk cId="0" sldId="256"/>
            <ac:spMk id="10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7388" y="1143000"/>
            <a:ext cx="54832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697075" y="782099"/>
            <a:ext cx="2455732" cy="158846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3"/>
          <p:cNvSpPr txBox="1">
            <a:spLocks noGrp="1"/>
          </p:cNvSpPr>
          <p:nvPr>
            <p:ph type="body" idx="1"/>
          </p:nvPr>
        </p:nvSpPr>
        <p:spPr>
          <a:xfrm>
            <a:off x="1308293" y="3472343"/>
            <a:ext cx="16390544" cy="220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50000"/>
              </a:lnSpc>
              <a:spcBef>
                <a:spcPts val="503"/>
              </a:spcBef>
              <a:spcAft>
                <a:spcPts val="0"/>
              </a:spcAft>
              <a:buClr>
                <a:schemeClr val="accent1"/>
              </a:buClr>
              <a:buSzPts val="2514"/>
              <a:buFont typeface="Arial"/>
              <a:buNone/>
              <a:defRPr sz="2514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2"/>
          </p:nvPr>
        </p:nvSpPr>
        <p:spPr>
          <a:xfrm>
            <a:off x="14353903" y="2540233"/>
            <a:ext cx="3344937" cy="776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603"/>
              </a:spcBef>
              <a:spcAft>
                <a:spcPts val="0"/>
              </a:spcAft>
              <a:buClr>
                <a:schemeClr val="accent1"/>
              </a:buClr>
              <a:buSzPts val="3017"/>
              <a:buFont typeface="Arial"/>
              <a:buNone/>
              <a:defRPr sz="3017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308303" y="570296"/>
            <a:ext cx="12671422" cy="1880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49"/>
              <a:buFont typeface="Arial"/>
              <a:buNone/>
              <a:defRPr sz="8549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3"/>
          </p:nvPr>
        </p:nvSpPr>
        <p:spPr>
          <a:xfrm>
            <a:off x="1308296" y="2545331"/>
            <a:ext cx="12671431" cy="77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6"/>
              </a:spcBef>
              <a:spcAft>
                <a:spcPts val="0"/>
              </a:spcAft>
              <a:buClr>
                <a:schemeClr val="accent1"/>
              </a:buClr>
              <a:buSzPts val="5029"/>
              <a:buFont typeface="Arial"/>
              <a:buNone/>
              <a:defRPr sz="5029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3"/>
          <p:cNvSpPr/>
          <p:nvPr/>
        </p:nvSpPr>
        <p:spPr>
          <a:xfrm>
            <a:off x="1308303" y="4640240"/>
            <a:ext cx="16373543" cy="5264544"/>
          </a:xfrm>
          <a:prstGeom prst="round1Rect">
            <a:avLst>
              <a:gd name="adj" fmla="val 16667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25150" tIns="162575" rIns="325150" bIns="162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64"/>
              <a:buFont typeface="Arial"/>
              <a:buNone/>
            </a:pPr>
            <a:endParaRPr sz="9064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4"/>
          </p:nvPr>
        </p:nvSpPr>
        <p:spPr>
          <a:xfrm>
            <a:off x="1693434" y="6001329"/>
            <a:ext cx="15459379" cy="363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4"/>
              </a:spcBef>
              <a:spcAft>
                <a:spcPts val="0"/>
              </a:spcAft>
              <a:buClr>
                <a:schemeClr val="dk1"/>
              </a:buClr>
              <a:buSzPts val="3520"/>
              <a:buFont typeface="Arial"/>
              <a:buNone/>
              <a:defRPr sz="352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5"/>
          </p:nvPr>
        </p:nvSpPr>
        <p:spPr>
          <a:xfrm>
            <a:off x="1693434" y="6534903"/>
            <a:ext cx="15459379" cy="3188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503"/>
              </a:spcBef>
              <a:spcAft>
                <a:spcPts val="0"/>
              </a:spcAft>
              <a:buClr>
                <a:schemeClr val="accent1"/>
              </a:buClr>
              <a:buSzPts val="2514"/>
              <a:buFont typeface="Arial"/>
              <a:buNone/>
              <a:defRPr sz="2514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/>
          <p:nvPr/>
        </p:nvSpPr>
        <p:spPr>
          <a:xfrm>
            <a:off x="950360" y="9816789"/>
            <a:ext cx="17106425" cy="519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5150" tIns="162575" rIns="325150" bIns="162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Register at: http://psiweb.org/events/psi-events </a:t>
            </a:r>
            <a:r>
              <a:rPr lang="en-US" sz="18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2"/>
          <p:cNvSpPr txBox="1">
            <a:spLocks noGrp="1"/>
          </p:cNvSpPr>
          <p:nvPr>
            <p:ph type="title"/>
          </p:nvPr>
        </p:nvSpPr>
        <p:spPr>
          <a:xfrm>
            <a:off x="950364" y="425693"/>
            <a:ext cx="6253217" cy="1811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None/>
              <a:defRPr sz="7842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1"/>
          </p:nvPr>
        </p:nvSpPr>
        <p:spPr>
          <a:xfrm>
            <a:off x="7431263" y="425695"/>
            <a:ext cx="10625517" cy="9125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508"/>
              </a:spcBef>
              <a:spcAft>
                <a:spcPts val="0"/>
              </a:spcAft>
              <a:buClr>
                <a:schemeClr val="accent1"/>
              </a:buClr>
              <a:buSzPts val="12541"/>
              <a:buFont typeface="Arial"/>
              <a:buNone/>
              <a:defRPr sz="12541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2"/>
          </p:nvPr>
        </p:nvSpPr>
        <p:spPr>
          <a:xfrm>
            <a:off x="950364" y="2237362"/>
            <a:ext cx="6253217" cy="7313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>
                <a:schemeClr val="accent1"/>
              </a:buClr>
              <a:buSzPts val="5486"/>
              <a:buFont typeface="Arial"/>
              <a:buNone/>
              <a:defRPr sz="5486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941"/>
              </a:spcBef>
              <a:spcAft>
                <a:spcPts val="0"/>
              </a:spcAft>
              <a:buClr>
                <a:schemeClr val="accent1"/>
              </a:buClr>
              <a:buSzPts val="4704"/>
              <a:buFont typeface="Arial"/>
              <a:buNone/>
              <a:defRPr sz="4704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784"/>
              </a:spcBef>
              <a:spcAft>
                <a:spcPts val="0"/>
              </a:spcAft>
              <a:buClr>
                <a:schemeClr val="accent1"/>
              </a:buClr>
              <a:buSzPts val="3920"/>
              <a:buFont typeface="Arial"/>
              <a:buNone/>
              <a:defRPr sz="392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706"/>
              </a:spcBef>
              <a:spcAft>
                <a:spcPts val="0"/>
              </a:spcAft>
              <a:buClr>
                <a:schemeClr val="accent1"/>
              </a:buClr>
              <a:buSzPts val="3528"/>
              <a:buFont typeface="Arial"/>
              <a:buNone/>
              <a:defRPr sz="3528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706"/>
              </a:spcBef>
              <a:spcAft>
                <a:spcPts val="0"/>
              </a:spcAft>
              <a:buClr>
                <a:schemeClr val="accent1"/>
              </a:buClr>
              <a:buSzPts val="3528"/>
              <a:buFont typeface="Arial"/>
              <a:buNone/>
              <a:defRPr sz="3528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706"/>
              </a:spcBef>
              <a:spcAft>
                <a:spcPts val="0"/>
              </a:spcAft>
              <a:buClr>
                <a:schemeClr val="dk1"/>
              </a:buClr>
              <a:buSzPts val="3528"/>
              <a:buFont typeface="Arial"/>
              <a:buNone/>
              <a:defRPr sz="35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706"/>
              </a:spcBef>
              <a:spcAft>
                <a:spcPts val="0"/>
              </a:spcAft>
              <a:buClr>
                <a:schemeClr val="dk1"/>
              </a:buClr>
              <a:buSzPts val="3528"/>
              <a:buFont typeface="Arial"/>
              <a:buNone/>
              <a:defRPr sz="35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706"/>
              </a:spcBef>
              <a:spcAft>
                <a:spcPts val="0"/>
              </a:spcAft>
              <a:buClr>
                <a:schemeClr val="dk1"/>
              </a:buClr>
              <a:buSzPts val="3528"/>
              <a:buFont typeface="Arial"/>
              <a:buNone/>
              <a:defRPr sz="35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706"/>
              </a:spcBef>
              <a:spcAft>
                <a:spcPts val="0"/>
              </a:spcAft>
              <a:buClr>
                <a:schemeClr val="dk1"/>
              </a:buClr>
              <a:buSzPts val="3528"/>
              <a:buFont typeface="Arial"/>
              <a:buNone/>
              <a:defRPr sz="35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950358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6494114" y="9909728"/>
            <a:ext cx="6018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13621781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>
            <a:off x="3725540" y="7484273"/>
            <a:ext cx="11404283" cy="883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None/>
              <a:defRPr sz="7842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13"/>
          <p:cNvSpPr>
            <a:spLocks noGrp="1"/>
          </p:cNvSpPr>
          <p:nvPr>
            <p:ph type="pic" idx="2"/>
          </p:nvPr>
        </p:nvSpPr>
        <p:spPr>
          <a:xfrm>
            <a:off x="3725540" y="955334"/>
            <a:ext cx="11404283" cy="6415088"/>
          </a:xfrm>
          <a:prstGeom prst="rect">
            <a:avLst/>
          </a:prstGeom>
          <a:noFill/>
          <a:ln>
            <a:noFill/>
          </a:ln>
        </p:spPr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>
            <a:off x="3725540" y="8367830"/>
            <a:ext cx="11404283" cy="1254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>
                <a:schemeClr val="accent1"/>
              </a:buClr>
              <a:buSzPts val="5486"/>
              <a:buFont typeface="Arial"/>
              <a:buNone/>
              <a:defRPr sz="5486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941"/>
              </a:spcBef>
              <a:spcAft>
                <a:spcPts val="0"/>
              </a:spcAft>
              <a:buClr>
                <a:schemeClr val="accent1"/>
              </a:buClr>
              <a:buSzPts val="4704"/>
              <a:buFont typeface="Arial"/>
              <a:buNone/>
              <a:defRPr sz="4704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784"/>
              </a:spcBef>
              <a:spcAft>
                <a:spcPts val="0"/>
              </a:spcAft>
              <a:buClr>
                <a:schemeClr val="accent1"/>
              </a:buClr>
              <a:buSzPts val="3920"/>
              <a:buFont typeface="Arial"/>
              <a:buNone/>
              <a:defRPr sz="392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706"/>
              </a:spcBef>
              <a:spcAft>
                <a:spcPts val="0"/>
              </a:spcAft>
              <a:buClr>
                <a:schemeClr val="accent1"/>
              </a:buClr>
              <a:buSzPts val="3528"/>
              <a:buFont typeface="Arial"/>
              <a:buNone/>
              <a:defRPr sz="3528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706"/>
              </a:spcBef>
              <a:spcAft>
                <a:spcPts val="0"/>
              </a:spcAft>
              <a:buClr>
                <a:schemeClr val="accent1"/>
              </a:buClr>
              <a:buSzPts val="3528"/>
              <a:buFont typeface="Arial"/>
              <a:buNone/>
              <a:defRPr sz="3528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706"/>
              </a:spcBef>
              <a:spcAft>
                <a:spcPts val="0"/>
              </a:spcAft>
              <a:buClr>
                <a:schemeClr val="dk1"/>
              </a:buClr>
              <a:buSzPts val="3528"/>
              <a:buFont typeface="Arial"/>
              <a:buNone/>
              <a:defRPr sz="35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706"/>
              </a:spcBef>
              <a:spcAft>
                <a:spcPts val="0"/>
              </a:spcAft>
              <a:buClr>
                <a:schemeClr val="dk1"/>
              </a:buClr>
              <a:buSzPts val="3528"/>
              <a:buFont typeface="Arial"/>
              <a:buNone/>
              <a:defRPr sz="35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706"/>
              </a:spcBef>
              <a:spcAft>
                <a:spcPts val="0"/>
              </a:spcAft>
              <a:buClr>
                <a:schemeClr val="dk1"/>
              </a:buClr>
              <a:buSzPts val="3528"/>
              <a:buFont typeface="Arial"/>
              <a:buNone/>
              <a:defRPr sz="35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706"/>
              </a:spcBef>
              <a:spcAft>
                <a:spcPts val="0"/>
              </a:spcAft>
              <a:buClr>
                <a:schemeClr val="dk1"/>
              </a:buClr>
              <a:buSzPts val="3528"/>
              <a:buFont typeface="Arial"/>
              <a:buNone/>
              <a:defRPr sz="352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dt" idx="10"/>
          </p:nvPr>
        </p:nvSpPr>
        <p:spPr>
          <a:xfrm>
            <a:off x="950358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ftr" idx="11"/>
          </p:nvPr>
        </p:nvSpPr>
        <p:spPr>
          <a:xfrm>
            <a:off x="6494114" y="9909728"/>
            <a:ext cx="6018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13621781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950363" y="428173"/>
            <a:ext cx="12671422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57"/>
              <a:buFont typeface="Arial"/>
              <a:buNone/>
              <a:defRPr sz="995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 rot="5400000">
            <a:off x="7195787" y="-3170377"/>
            <a:ext cx="896447" cy="12671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Clr>
                <a:schemeClr val="accent1"/>
              </a:buClr>
              <a:buSzPts val="6401"/>
              <a:buFont typeface="Arial"/>
              <a:buNone/>
              <a:defRPr sz="6401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dt" idx="10"/>
          </p:nvPr>
        </p:nvSpPr>
        <p:spPr>
          <a:xfrm>
            <a:off x="950358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ftr" idx="11"/>
          </p:nvPr>
        </p:nvSpPr>
        <p:spPr>
          <a:xfrm>
            <a:off x="6494114" y="9909728"/>
            <a:ext cx="6018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13621781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>
            <a:spLocks noGrp="1"/>
          </p:cNvSpPr>
          <p:nvPr>
            <p:ph type="title"/>
          </p:nvPr>
        </p:nvSpPr>
        <p:spPr>
          <a:xfrm rot="5400000">
            <a:off x="11357136" y="2851217"/>
            <a:ext cx="9122691" cy="4276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57"/>
              <a:buFont typeface="Arial"/>
              <a:buNone/>
              <a:defRPr sz="995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 rot="5400000">
            <a:off x="2645533" y="-1266997"/>
            <a:ext cx="9122691" cy="12513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Clr>
                <a:schemeClr val="accent1"/>
              </a:buClr>
              <a:buSzPts val="6401"/>
              <a:buFont typeface="Arial"/>
              <a:buNone/>
              <a:defRPr sz="6401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dt" idx="10"/>
          </p:nvPr>
        </p:nvSpPr>
        <p:spPr>
          <a:xfrm>
            <a:off x="950358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ftr" idx="11"/>
          </p:nvPr>
        </p:nvSpPr>
        <p:spPr>
          <a:xfrm>
            <a:off x="6494114" y="9909728"/>
            <a:ext cx="6018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sldNum" idx="12"/>
          </p:nvPr>
        </p:nvSpPr>
        <p:spPr>
          <a:xfrm>
            <a:off x="13621781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525756" y="782099"/>
            <a:ext cx="2627050" cy="978325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4"/>
          <p:cNvSpPr txBox="1"/>
          <p:nvPr/>
        </p:nvSpPr>
        <p:spPr>
          <a:xfrm>
            <a:off x="950360" y="9904783"/>
            <a:ext cx="17106425" cy="663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5150" tIns="162575" rIns="325150" bIns="162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Register at: http://psiweb.org/events/psi-events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Please contact the PSI secretariat on psi@mci-group.com if you have any queries</a:t>
            </a:r>
            <a:r>
              <a:rPr lang="en-US" sz="18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1339482" y="3309127"/>
            <a:ext cx="16390544" cy="1053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49"/>
              <a:buFont typeface="Arial"/>
              <a:buNone/>
              <a:defRPr sz="8549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4"/>
          <p:cNvSpPr/>
          <p:nvPr/>
        </p:nvSpPr>
        <p:spPr>
          <a:xfrm>
            <a:off x="1308303" y="6920665"/>
            <a:ext cx="16373543" cy="2984118"/>
          </a:xfrm>
          <a:prstGeom prst="round1Rect">
            <a:avLst>
              <a:gd name="adj" fmla="val 16667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25150" tIns="162575" rIns="325150" bIns="162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64"/>
              <a:buFont typeface="Arial"/>
              <a:buNone/>
            </a:pPr>
            <a:endParaRPr sz="9064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1308293" y="5240897"/>
            <a:ext cx="16390544" cy="1603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50000"/>
              </a:lnSpc>
              <a:spcBef>
                <a:spcPts val="503"/>
              </a:spcBef>
              <a:spcAft>
                <a:spcPts val="0"/>
              </a:spcAft>
              <a:buClr>
                <a:schemeClr val="accent1"/>
              </a:buClr>
              <a:buSzPts val="2514"/>
              <a:buFont typeface="Arial"/>
              <a:buNone/>
              <a:defRPr sz="2514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2"/>
          </p:nvPr>
        </p:nvSpPr>
        <p:spPr>
          <a:xfrm>
            <a:off x="1693434" y="7081668"/>
            <a:ext cx="15459379" cy="363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4"/>
              </a:spcBef>
              <a:spcAft>
                <a:spcPts val="0"/>
              </a:spcAft>
              <a:buClr>
                <a:schemeClr val="dk1"/>
              </a:buClr>
              <a:buSzPts val="3520"/>
              <a:buFont typeface="Arial"/>
              <a:buNone/>
              <a:defRPr sz="352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3"/>
          </p:nvPr>
        </p:nvSpPr>
        <p:spPr>
          <a:xfrm>
            <a:off x="1693434" y="7626612"/>
            <a:ext cx="15459379" cy="2097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503"/>
              </a:spcBef>
              <a:spcAft>
                <a:spcPts val="0"/>
              </a:spcAft>
              <a:buClr>
                <a:schemeClr val="accent1"/>
              </a:buClr>
              <a:buSzPts val="2514"/>
              <a:buFont typeface="Arial"/>
              <a:buNone/>
              <a:defRPr sz="2514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/>
          <p:nvPr/>
        </p:nvSpPr>
        <p:spPr>
          <a:xfrm>
            <a:off x="0" y="6"/>
            <a:ext cx="2488976" cy="311573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64"/>
              <a:buFont typeface="Arial"/>
              <a:buNone/>
            </a:pPr>
            <a:endParaRPr sz="9064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4"/>
          <p:cNvSpPr>
            <a:spLocks noGrp="1"/>
          </p:cNvSpPr>
          <p:nvPr>
            <p:ph type="pic" idx="4"/>
          </p:nvPr>
        </p:nvSpPr>
        <p:spPr>
          <a:xfrm>
            <a:off x="749110" y="1"/>
            <a:ext cx="12157886" cy="2858053"/>
          </a:xfrm>
          <a:prstGeom prst="rect">
            <a:avLst/>
          </a:prstGeom>
          <a:solidFill>
            <a:srgbClr val="005A84"/>
          </a:solidFill>
          <a:ln>
            <a:noFill/>
          </a:ln>
        </p:spPr>
      </p:sp>
      <p:sp>
        <p:nvSpPr>
          <p:cNvPr id="30" name="Google Shape;30;p4"/>
          <p:cNvSpPr/>
          <p:nvPr/>
        </p:nvSpPr>
        <p:spPr>
          <a:xfrm rot="5400000">
            <a:off x="12077428" y="1056762"/>
            <a:ext cx="1659134" cy="74453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64"/>
              <a:buFont typeface="Arial"/>
              <a:buNone/>
            </a:pPr>
            <a:endParaRPr sz="9064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5"/>
          </p:nvPr>
        </p:nvSpPr>
        <p:spPr>
          <a:xfrm>
            <a:off x="1308299" y="4438779"/>
            <a:ext cx="16356558" cy="641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6"/>
              </a:spcBef>
              <a:spcAft>
                <a:spcPts val="0"/>
              </a:spcAft>
              <a:buClr>
                <a:schemeClr val="accent1"/>
              </a:buClr>
              <a:buSzPts val="5029"/>
              <a:buFont typeface="Arial"/>
              <a:buNone/>
              <a:defRPr sz="5029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6"/>
          </p:nvPr>
        </p:nvSpPr>
        <p:spPr>
          <a:xfrm>
            <a:off x="14353903" y="2348640"/>
            <a:ext cx="3344937" cy="776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603"/>
              </a:spcBef>
              <a:spcAft>
                <a:spcPts val="0"/>
              </a:spcAft>
              <a:buClr>
                <a:schemeClr val="accent1"/>
              </a:buClr>
              <a:buSzPts val="3017"/>
              <a:buFont typeface="Arial"/>
              <a:buNone/>
              <a:defRPr sz="3017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950360" y="1418219"/>
            <a:ext cx="17106425" cy="1198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957"/>
              <a:buFont typeface="Arial"/>
              <a:buNone/>
              <a:defRPr sz="9957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950360" y="3217713"/>
            <a:ext cx="17106425" cy="6333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Clr>
                <a:schemeClr val="accent1"/>
              </a:buClr>
              <a:buSzPts val="6401"/>
              <a:buFont typeface="Arial"/>
              <a:buNone/>
              <a:defRPr sz="6401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925512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Char char="–"/>
              <a:defRPr sz="1097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•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»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26566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dk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950358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6494114" y="9909728"/>
            <a:ext cx="6018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13621781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1501432" y="6870482"/>
            <a:ext cx="16156068" cy="212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79"/>
              <a:buFont typeface="Arial"/>
              <a:buNone/>
              <a:defRPr sz="15678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1501432" y="4531652"/>
            <a:ext cx="16156068" cy="2338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rgbClr val="88D5E3"/>
              </a:buClr>
              <a:buSzPts val="7842"/>
              <a:buFont typeface="Arial"/>
              <a:buNone/>
              <a:defRPr sz="7842" b="1" i="0" u="none" strike="noStrike" cap="none">
                <a:solidFill>
                  <a:srgbClr val="88D5E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rgbClr val="88D5E3"/>
              </a:buClr>
              <a:buSzPts val="7055"/>
              <a:buFont typeface="Arial"/>
              <a:buNone/>
              <a:defRPr sz="7055" b="0" i="0" u="none" strike="noStrike" cap="none">
                <a:solidFill>
                  <a:srgbClr val="88D5E3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rgbClr val="88D5E3"/>
              </a:buClr>
              <a:buSzPts val="6273"/>
              <a:buFont typeface="Arial"/>
              <a:buNone/>
              <a:defRPr sz="6273" b="0" i="0" u="none" strike="noStrike" cap="none">
                <a:solidFill>
                  <a:srgbClr val="88D5E3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>
                <a:srgbClr val="88D5E3"/>
              </a:buClr>
              <a:buSzPts val="5486"/>
              <a:buFont typeface="Arial"/>
              <a:buNone/>
              <a:defRPr sz="5486" b="0" i="0" u="none" strike="noStrike" cap="none">
                <a:solidFill>
                  <a:srgbClr val="88D5E3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>
                <a:srgbClr val="88D5E3"/>
              </a:buClr>
              <a:buSzPts val="5486"/>
              <a:buFont typeface="Arial"/>
              <a:buNone/>
              <a:defRPr sz="5486" b="0" i="0" u="none" strike="noStrike" cap="none">
                <a:solidFill>
                  <a:srgbClr val="88D5E3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>
                <a:srgbClr val="88D5E3"/>
              </a:buClr>
              <a:buSzPts val="5486"/>
              <a:buFont typeface="Arial"/>
              <a:buNone/>
              <a:defRPr sz="5486" b="0" i="0" u="none" strike="noStrike" cap="none">
                <a:solidFill>
                  <a:srgbClr val="88D5E3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>
                <a:srgbClr val="88D5E3"/>
              </a:buClr>
              <a:buSzPts val="5486"/>
              <a:buFont typeface="Arial"/>
              <a:buNone/>
              <a:defRPr sz="5486" b="0" i="0" u="none" strike="noStrike" cap="none">
                <a:solidFill>
                  <a:srgbClr val="88D5E3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>
                <a:srgbClr val="88D5E3"/>
              </a:buClr>
              <a:buSzPts val="5486"/>
              <a:buFont typeface="Arial"/>
              <a:buNone/>
              <a:defRPr sz="5486" b="0" i="0" u="none" strike="noStrike" cap="none">
                <a:solidFill>
                  <a:srgbClr val="88D5E3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>
                <a:srgbClr val="88D5E3"/>
              </a:buClr>
              <a:buSzPts val="5486"/>
              <a:buFont typeface="Arial"/>
              <a:buNone/>
              <a:defRPr sz="5486" b="0" i="0" u="none" strike="noStrike" cap="none">
                <a:solidFill>
                  <a:srgbClr val="88D5E3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950358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6494114" y="9909728"/>
            <a:ext cx="6018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13621781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950363" y="428173"/>
            <a:ext cx="12671422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57"/>
              <a:buFont typeface="Arial"/>
              <a:buNone/>
              <a:defRPr sz="995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950360" y="2494758"/>
            <a:ext cx="8394818" cy="7056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None/>
              <a:defRPr sz="10975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–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accent1"/>
              </a:buClr>
              <a:buSzPts val="7055"/>
              <a:buFont typeface="Arial"/>
              <a:buChar char="–"/>
              <a:defRPr sz="705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accent1"/>
              </a:buClr>
              <a:buSzPts val="7055"/>
              <a:buFont typeface="Arial"/>
              <a:buChar char="»"/>
              <a:defRPr sz="705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dk1"/>
              </a:buClr>
              <a:buSzPts val="7055"/>
              <a:buFont typeface="Arial"/>
              <a:buChar char="•"/>
              <a:defRPr sz="70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dk1"/>
              </a:buClr>
              <a:buSzPts val="7055"/>
              <a:buFont typeface="Arial"/>
              <a:buChar char="•"/>
              <a:defRPr sz="70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dk1"/>
              </a:buClr>
              <a:buSzPts val="7055"/>
              <a:buFont typeface="Arial"/>
              <a:buChar char="•"/>
              <a:defRPr sz="70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dk1"/>
              </a:buClr>
              <a:buSzPts val="7055"/>
              <a:buFont typeface="Arial"/>
              <a:buChar char="•"/>
              <a:defRPr sz="70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9661962" y="2494758"/>
            <a:ext cx="8394818" cy="7056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195"/>
              </a:spcBef>
              <a:spcAft>
                <a:spcPts val="0"/>
              </a:spcAft>
              <a:buClr>
                <a:schemeClr val="accent1"/>
              </a:buClr>
              <a:buSzPts val="10975"/>
              <a:buFont typeface="Arial"/>
              <a:buNone/>
              <a:defRPr sz="10975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826071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Char char="–"/>
              <a:defRPr sz="9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•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accent1"/>
              </a:buClr>
              <a:buSzPts val="7055"/>
              <a:buFont typeface="Arial"/>
              <a:buChar char="–"/>
              <a:defRPr sz="705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accent1"/>
              </a:buClr>
              <a:buSzPts val="7055"/>
              <a:buFont typeface="Arial"/>
              <a:buChar char="»"/>
              <a:defRPr sz="705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dk1"/>
              </a:buClr>
              <a:buSzPts val="7055"/>
              <a:buFont typeface="Arial"/>
              <a:buChar char="•"/>
              <a:defRPr sz="70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dk1"/>
              </a:buClr>
              <a:buSzPts val="7055"/>
              <a:buFont typeface="Arial"/>
              <a:buChar char="•"/>
              <a:defRPr sz="70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dk1"/>
              </a:buClr>
              <a:buSzPts val="7055"/>
              <a:buFont typeface="Arial"/>
              <a:buChar char="•"/>
              <a:defRPr sz="70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dk1"/>
              </a:buClr>
              <a:buSzPts val="7055"/>
              <a:buFont typeface="Arial"/>
              <a:buChar char="•"/>
              <a:defRPr sz="70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950358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6494114" y="9909728"/>
            <a:ext cx="6018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13621781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950363" y="428173"/>
            <a:ext cx="12671422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57"/>
              <a:buFont typeface="Arial"/>
              <a:buNone/>
              <a:defRPr sz="995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1"/>
          </p:nvPr>
        </p:nvSpPr>
        <p:spPr>
          <a:xfrm>
            <a:off x="950357" y="2393289"/>
            <a:ext cx="8398122" cy="997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None/>
              <a:defRPr sz="9409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None/>
              <a:defRPr sz="7842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accent1"/>
              </a:buClr>
              <a:buSzPts val="7055"/>
              <a:buFont typeface="Arial"/>
              <a:buNone/>
              <a:defRPr sz="7055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accent1"/>
              </a:buClr>
              <a:buSzPts val="6273"/>
              <a:buFont typeface="Arial"/>
              <a:buNone/>
              <a:defRPr sz="6273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accent1"/>
              </a:buClr>
              <a:buSzPts val="6273"/>
              <a:buFont typeface="Arial"/>
              <a:buNone/>
              <a:defRPr sz="6273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None/>
              <a:defRPr sz="627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None/>
              <a:defRPr sz="627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None/>
              <a:defRPr sz="627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None/>
              <a:defRPr sz="627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2"/>
          </p:nvPr>
        </p:nvSpPr>
        <p:spPr>
          <a:xfrm>
            <a:off x="950357" y="3390691"/>
            <a:ext cx="8398122" cy="616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None/>
              <a:defRPr sz="9409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accent1"/>
              </a:buClr>
              <a:buSzPts val="7055"/>
              <a:buFont typeface="Arial"/>
              <a:buChar char="•"/>
              <a:defRPr sz="705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26935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accent1"/>
              </a:buClr>
              <a:buSzPts val="6273"/>
              <a:buFont typeface="Arial"/>
              <a:buChar char="–"/>
              <a:defRPr sz="6273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26935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accent1"/>
              </a:buClr>
              <a:buSzPts val="6273"/>
              <a:buFont typeface="Arial"/>
              <a:buChar char="»"/>
              <a:defRPr sz="6273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26935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Char char="•"/>
              <a:defRPr sz="62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26935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Char char="•"/>
              <a:defRPr sz="62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26935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Char char="•"/>
              <a:defRPr sz="62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26935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Char char="•"/>
              <a:defRPr sz="62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3"/>
          </p:nvPr>
        </p:nvSpPr>
        <p:spPr>
          <a:xfrm>
            <a:off x="9655371" y="2393289"/>
            <a:ext cx="8401418" cy="997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None/>
              <a:defRPr sz="9409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None/>
              <a:defRPr sz="7842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accent1"/>
              </a:buClr>
              <a:buSzPts val="7055"/>
              <a:buFont typeface="Arial"/>
              <a:buNone/>
              <a:defRPr sz="7055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accent1"/>
              </a:buClr>
              <a:buSzPts val="6273"/>
              <a:buFont typeface="Arial"/>
              <a:buNone/>
              <a:defRPr sz="6273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accent1"/>
              </a:buClr>
              <a:buSzPts val="6273"/>
              <a:buFont typeface="Arial"/>
              <a:buNone/>
              <a:defRPr sz="6273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None/>
              <a:defRPr sz="627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None/>
              <a:defRPr sz="627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None/>
              <a:defRPr sz="627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None/>
              <a:defRPr sz="627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4"/>
          </p:nvPr>
        </p:nvSpPr>
        <p:spPr>
          <a:xfrm>
            <a:off x="9655371" y="3390691"/>
            <a:ext cx="8401418" cy="616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882"/>
              </a:spcBef>
              <a:spcAft>
                <a:spcPts val="0"/>
              </a:spcAft>
              <a:buClr>
                <a:schemeClr val="accent1"/>
              </a:buClr>
              <a:buSzPts val="9409"/>
              <a:buFont typeface="Arial"/>
              <a:buNone/>
              <a:defRPr sz="9409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26567" algn="l" rtl="0">
              <a:lnSpc>
                <a:spcPct val="100000"/>
              </a:lnSpc>
              <a:spcBef>
                <a:spcPts val="1568"/>
              </a:spcBef>
              <a:spcAft>
                <a:spcPts val="0"/>
              </a:spcAft>
              <a:buClr>
                <a:schemeClr val="accent1"/>
              </a:buClr>
              <a:buSzPts val="7842"/>
              <a:buFont typeface="Arial"/>
              <a:buChar char="–"/>
              <a:defRPr sz="7842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6592" algn="l" rtl="0">
              <a:lnSpc>
                <a:spcPct val="100000"/>
              </a:lnSpc>
              <a:spcBef>
                <a:spcPts val="1411"/>
              </a:spcBef>
              <a:spcAft>
                <a:spcPts val="0"/>
              </a:spcAft>
              <a:buClr>
                <a:schemeClr val="accent1"/>
              </a:buClr>
              <a:buSzPts val="7055"/>
              <a:buFont typeface="Arial"/>
              <a:buChar char="•"/>
              <a:defRPr sz="7055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26935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accent1"/>
              </a:buClr>
              <a:buSzPts val="6273"/>
              <a:buFont typeface="Arial"/>
              <a:buChar char="–"/>
              <a:defRPr sz="6273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26935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accent1"/>
              </a:buClr>
              <a:buSzPts val="6273"/>
              <a:buFont typeface="Arial"/>
              <a:buChar char="»"/>
              <a:defRPr sz="6273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26935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Char char="•"/>
              <a:defRPr sz="62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26935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Char char="•"/>
              <a:defRPr sz="62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26935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Char char="•"/>
              <a:defRPr sz="62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26935" algn="l" rtl="0">
              <a:lnSpc>
                <a:spcPct val="100000"/>
              </a:lnSpc>
              <a:spcBef>
                <a:spcPts val="1255"/>
              </a:spcBef>
              <a:spcAft>
                <a:spcPts val="0"/>
              </a:spcAft>
              <a:buClr>
                <a:schemeClr val="dk1"/>
              </a:buClr>
              <a:buSzPts val="6273"/>
              <a:buFont typeface="Arial"/>
              <a:buChar char="•"/>
              <a:defRPr sz="62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950358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6494114" y="9909728"/>
            <a:ext cx="6018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13621781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950363" y="428173"/>
            <a:ext cx="12671422" cy="178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57"/>
              <a:buFont typeface="Arial"/>
              <a:buNone/>
              <a:defRPr sz="9957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950358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6494114" y="9909728"/>
            <a:ext cx="6018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13621781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dt" idx="10"/>
          </p:nvPr>
        </p:nvSpPr>
        <p:spPr>
          <a:xfrm>
            <a:off x="950358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ftr" idx="11"/>
          </p:nvPr>
        </p:nvSpPr>
        <p:spPr>
          <a:xfrm>
            <a:off x="6494114" y="9909728"/>
            <a:ext cx="6018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sldNum" idx="12"/>
          </p:nvPr>
        </p:nvSpPr>
        <p:spPr>
          <a:xfrm>
            <a:off x="13621781" y="9909728"/>
            <a:ext cx="4434998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49"/>
              <a:buFont typeface="Arial"/>
              <a:buNone/>
              <a:defRPr sz="254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siweb.org/events/event-item/2022/01/26/default-calendar/psi-webinar-tipping-point-analyses---introduction-case-studie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"/>
          <p:cNvSpPr txBox="1">
            <a:spLocks noGrp="1"/>
          </p:cNvSpPr>
          <p:nvPr>
            <p:ph type="body" idx="5"/>
          </p:nvPr>
        </p:nvSpPr>
        <p:spPr>
          <a:xfrm>
            <a:off x="1693433" y="5365944"/>
            <a:ext cx="11778727" cy="447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</a:pPr>
            <a:r>
              <a:rPr lang="en-US" sz="2800" dirty="0"/>
              <a:t>To assess the strength of clinical study findings regulatory authorities often request tipping point analyses.  However what is a tipping point analysis, and how is one performed?  What are the different approaches for continuous, binary and time to event data?  Kevin and Juan present some practical examples.</a:t>
            </a:r>
            <a:endParaRPr dirty="0"/>
          </a:p>
          <a:p>
            <a:pPr marL="0" lvl="0" indent="0" algn="just" rtl="0">
              <a:lnSpc>
                <a:spcPct val="100000"/>
              </a:lnSpc>
              <a:spcBef>
                <a:spcPts val="236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</a:pPr>
            <a:r>
              <a:rPr lang="en-US" sz="2800" dirty="0"/>
              <a:t>Speakers are </a:t>
            </a:r>
            <a:r>
              <a:rPr lang="en-US" sz="2800" b="1" dirty="0"/>
              <a:t>Kevin Ding </a:t>
            </a:r>
            <a:r>
              <a:rPr lang="en-US" sz="2800" dirty="0"/>
              <a:t>(AZ), </a:t>
            </a:r>
            <a:r>
              <a:rPr lang="en-US" sz="2800" b="1" dirty="0"/>
              <a:t>Juan </a:t>
            </a:r>
            <a:r>
              <a:rPr lang="en-US" sz="2800" b="1" dirty="0" err="1"/>
              <a:t>Abellan</a:t>
            </a:r>
            <a:r>
              <a:rPr lang="en-US" sz="2800" b="1" dirty="0"/>
              <a:t> </a:t>
            </a:r>
            <a:r>
              <a:rPr lang="en-US" sz="2800" dirty="0"/>
              <a:t>(GSK)</a:t>
            </a:r>
            <a:endParaRPr sz="2800" dirty="0"/>
          </a:p>
          <a:p>
            <a:pPr marL="0" lvl="0" indent="0" algn="just" rtl="0">
              <a:lnSpc>
                <a:spcPct val="100000"/>
              </a:lnSpc>
              <a:spcBef>
                <a:spcPts val="236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</a:pPr>
            <a:endParaRPr sz="2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None/>
            </a:pPr>
            <a:r>
              <a:rPr lang="en-US" sz="1900" dirty="0">
                <a:solidFill>
                  <a:schemeClr val="dk2"/>
                </a:solidFill>
              </a:rPr>
              <a:t>Register </a:t>
            </a:r>
            <a:r>
              <a:rPr lang="en-US" sz="1900" dirty="0">
                <a:solidFill>
                  <a:schemeClr val="dk2"/>
                </a:solidFill>
                <a:hlinkClick r:id="rId3"/>
              </a:rPr>
              <a:t>here</a:t>
            </a:r>
            <a:endParaRPr sz="2800" dirty="0"/>
          </a:p>
        </p:txBody>
      </p:sp>
      <p:sp>
        <p:nvSpPr>
          <p:cNvPr id="102" name="Google Shape;102;p1"/>
          <p:cNvSpPr txBox="1">
            <a:spLocks noGrp="1"/>
          </p:cNvSpPr>
          <p:nvPr>
            <p:ph type="body" idx="4"/>
          </p:nvPr>
        </p:nvSpPr>
        <p:spPr>
          <a:xfrm>
            <a:off x="1693434" y="4718436"/>
            <a:ext cx="15459379" cy="740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</a:pPr>
            <a:r>
              <a:rPr lang="en-US"/>
              <a:t>Overview</a:t>
            </a:r>
            <a:endParaRPr/>
          </a:p>
        </p:txBody>
      </p:sp>
      <p:sp>
        <p:nvSpPr>
          <p:cNvPr id="103" name="Google Shape;103;p1"/>
          <p:cNvSpPr txBox="1">
            <a:spLocks noGrp="1"/>
          </p:cNvSpPr>
          <p:nvPr>
            <p:ph type="body" idx="1"/>
          </p:nvPr>
        </p:nvSpPr>
        <p:spPr>
          <a:xfrm>
            <a:off x="1308293" y="292413"/>
            <a:ext cx="13598554" cy="220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34"/>
              <a:buNone/>
            </a:pPr>
            <a:r>
              <a:rPr lang="en-US" sz="6034" b="1" dirty="0">
                <a:solidFill>
                  <a:schemeClr val="dk1"/>
                </a:solidFill>
              </a:rPr>
              <a:t>PSI Webinar: Tipping Point analyses – Introduction and case studies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4526"/>
              <a:buNone/>
            </a:pPr>
            <a:r>
              <a:rPr lang="en-US" sz="4526" b="1"/>
              <a:t>Wednesday 26</a:t>
            </a:r>
            <a:r>
              <a:rPr lang="en-US" sz="4526" b="1" baseline="30000"/>
              <a:t>th</a:t>
            </a:r>
            <a:r>
              <a:rPr lang="en-US" sz="4526" b="1"/>
              <a:t> January </a:t>
            </a:r>
            <a:r>
              <a:rPr lang="en-US" sz="4526" b="1" dirty="0"/>
              <a:t>2022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4526"/>
              <a:buNone/>
            </a:pPr>
            <a:r>
              <a:rPr lang="en-US" sz="4526" b="1" dirty="0"/>
              <a:t>Time: 14:00 - 15:00 UK time </a:t>
            </a:r>
            <a:endParaRPr sz="4526" b="1"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4526"/>
              <a:buNone/>
            </a:pPr>
            <a:r>
              <a:rPr lang="en-US" sz="4526" b="1" dirty="0"/>
              <a:t>Click </a:t>
            </a:r>
            <a:r>
              <a:rPr lang="en-US" sz="4526" b="1" dirty="0">
                <a:hlinkClick r:id="rId3"/>
              </a:rPr>
              <a:t>here</a:t>
            </a:r>
            <a:r>
              <a:rPr lang="en-US" sz="4526" b="1" dirty="0"/>
              <a:t> to register</a:t>
            </a:r>
            <a:endParaRPr sz="4526" b="1" dirty="0"/>
          </a:p>
        </p:txBody>
      </p:sp>
      <p:pic>
        <p:nvPicPr>
          <p:cNvPr id="104" name="Google Shape;104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726659" y="4933720"/>
            <a:ext cx="3749383" cy="2387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" descr="Icon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4906847" y="7602989"/>
            <a:ext cx="1961931" cy="19619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PSI PPT">
      <a:dk1>
        <a:srgbClr val="00C4D9"/>
      </a:dk1>
      <a:lt1>
        <a:srgbClr val="FFFFFF"/>
      </a:lt1>
      <a:dk2>
        <a:srgbClr val="000000"/>
      </a:dk2>
      <a:lt2>
        <a:srgbClr val="FFFFFF"/>
      </a:lt2>
      <a:accent1>
        <a:srgbClr val="005983"/>
      </a:accent1>
      <a:accent2>
        <a:srgbClr val="00C3D9"/>
      </a:accent2>
      <a:accent3>
        <a:srgbClr val="969696"/>
      </a:accent3>
      <a:accent4>
        <a:srgbClr val="99CC33"/>
      </a:accent4>
      <a:accent5>
        <a:srgbClr val="400061"/>
      </a:accent5>
      <a:accent6>
        <a:srgbClr val="FA9A00"/>
      </a:accent6>
      <a:hlink>
        <a:srgbClr val="00C3D9"/>
      </a:hlink>
      <a:folHlink>
        <a:srgbClr val="00C3D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75E9266EDB6945AAE4FDCF515F0563" ma:contentTypeVersion="" ma:contentTypeDescription="Create a new document." ma:contentTypeScope="" ma:versionID="afcd349e095dd42daa30695a05e154ff">
  <xsd:schema xmlns:xsd="http://www.w3.org/2001/XMLSchema" xmlns:xs="http://www.w3.org/2001/XMLSchema" xmlns:p="http://schemas.microsoft.com/office/2006/metadata/properties" xmlns:ns2="789a5397-e311-4074-bb86-a3d262859971" xmlns:ns3="33cc2fe6-d691-4e39-a8a4-3bb83de63507" targetNamespace="http://schemas.microsoft.com/office/2006/metadata/properties" ma:root="true" ma:fieldsID="952e1c4b93f04eaab7e023875ae18b63" ns2:_="" ns3:_="">
    <xsd:import namespace="789a5397-e311-4074-bb86-a3d262859971"/>
    <xsd:import namespace="33cc2fe6-d691-4e39-a8a4-3bb83de635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9a5397-e311-4074-bb86-a3d2628599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c2fe6-d691-4e39-a8a4-3bb83de6350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82AC932-BE39-4625-8CEB-A48D4BB1ABC5}"/>
</file>

<file path=customXml/itemProps2.xml><?xml version="1.0" encoding="utf-8"?>
<ds:datastoreItem xmlns:ds="http://schemas.openxmlformats.org/officeDocument/2006/customXml" ds:itemID="{56B48D30-2FE1-4626-B656-3154BA45F143}"/>
</file>

<file path=customXml/itemProps3.xml><?xml version="1.0" encoding="utf-8"?>
<ds:datastoreItem xmlns:ds="http://schemas.openxmlformats.org/officeDocument/2006/customXml" ds:itemID="{B4032905-4958-4495-B1AE-5ECC83A632D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Russell</dc:creator>
  <cp:lastModifiedBy>Jennifer Gilbride</cp:lastModifiedBy>
  <cp:revision>1</cp:revision>
  <dcterms:created xsi:type="dcterms:W3CDTF">2018-09-06T10:23:04Z</dcterms:created>
  <dcterms:modified xsi:type="dcterms:W3CDTF">2021-12-08T16:51:29Z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0x010100FE75E9266EDB6945AAE4FDCF515F0563</vt:lpwstr>
  </property>
  <property fmtid="{D5CDD505-2E9C-101B-9397-08002B2CF9AE}" pid="3" name="MSIP_Label_4929bff8-5b33-42aa-95d2-28f72e792cb0_Enabled">
    <vt:lpwstr>True</vt:lpwstr>
  </property>
  <property fmtid="{D5CDD505-2E9C-101B-9397-08002B2CF9AE}" pid="4" name="MSIP_Label_4929bff8-5b33-42aa-95d2-28f72e792cb0_SiteId">
    <vt:lpwstr>f35a6974-607f-47d4-82d7-ff31d7dc53a5</vt:lpwstr>
  </property>
  <property fmtid="{D5CDD505-2E9C-101B-9397-08002B2CF9AE}" pid="5" name="MSIP_Label_4929bff8-5b33-42aa-95d2-28f72e792cb0_SetDate">
    <vt:lpwstr>2019-10-09T09:24:56.3279721Z</vt:lpwstr>
  </property>
  <property fmtid="{D5CDD505-2E9C-101B-9397-08002B2CF9AE}" pid="6" name="MSIP_Label_4929bff8-5b33-42aa-95d2-28f72e792cb0_Name">
    <vt:lpwstr>Business Use Only</vt:lpwstr>
  </property>
  <property fmtid="{D5CDD505-2E9C-101B-9397-08002B2CF9AE}" pid="7" name="MSIP_Label_4929bff8-5b33-42aa-95d2-28f72e792cb0_ActionId">
    <vt:lpwstr>584c3aa9-152e-4c90-821b-14e64766367d</vt:lpwstr>
  </property>
  <property fmtid="{D5CDD505-2E9C-101B-9397-08002B2CF9AE}" pid="8" name="MSIP_Label_4929bff8-5b33-42aa-95d2-28f72e792cb0_Extended_MSFT_Method">
    <vt:lpwstr>Automatic</vt:lpwstr>
  </property>
  <property fmtid="{D5CDD505-2E9C-101B-9397-08002B2CF9AE}" pid="9" name="Confidentiality">
    <vt:lpwstr>Business Use Only</vt:lpwstr>
  </property>
</Properties>
</file>