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9" r:id="rId2"/>
  </p:sldIdLst>
  <p:sldSz cx="7559675" cy="10691813"/>
  <p:notesSz cx="6865938" cy="9994900"/>
  <p:custDataLst>
    <p:tags r:id="rId4"/>
  </p:custDataLst>
  <p:defaultTextStyle>
    <a:defPPr>
      <a:defRPr lang="en-US"/>
    </a:defPPr>
    <a:lvl1pPr marL="0" algn="l" defTabSz="647487" rtl="0" eaLnBrk="1" latinLnBrk="0" hangingPunct="1">
      <a:defRPr sz="2549" kern="1200">
        <a:solidFill>
          <a:schemeClr val="tx1"/>
        </a:solidFill>
        <a:latin typeface="+mn-lt"/>
        <a:ea typeface="+mn-ea"/>
        <a:cs typeface="+mn-cs"/>
      </a:defRPr>
    </a:lvl1pPr>
    <a:lvl2pPr marL="647487" algn="l" defTabSz="647487" rtl="0" eaLnBrk="1" latinLnBrk="0" hangingPunct="1">
      <a:defRPr sz="2549" kern="1200">
        <a:solidFill>
          <a:schemeClr val="tx1"/>
        </a:solidFill>
        <a:latin typeface="+mn-lt"/>
        <a:ea typeface="+mn-ea"/>
        <a:cs typeface="+mn-cs"/>
      </a:defRPr>
    </a:lvl2pPr>
    <a:lvl3pPr marL="1294973" algn="l" defTabSz="647487" rtl="0" eaLnBrk="1" latinLnBrk="0" hangingPunct="1">
      <a:defRPr sz="2549" kern="1200">
        <a:solidFill>
          <a:schemeClr val="tx1"/>
        </a:solidFill>
        <a:latin typeface="+mn-lt"/>
        <a:ea typeface="+mn-ea"/>
        <a:cs typeface="+mn-cs"/>
      </a:defRPr>
    </a:lvl3pPr>
    <a:lvl4pPr marL="1942460" algn="l" defTabSz="647487" rtl="0" eaLnBrk="1" latinLnBrk="0" hangingPunct="1">
      <a:defRPr sz="2549" kern="1200">
        <a:solidFill>
          <a:schemeClr val="tx1"/>
        </a:solidFill>
        <a:latin typeface="+mn-lt"/>
        <a:ea typeface="+mn-ea"/>
        <a:cs typeface="+mn-cs"/>
      </a:defRPr>
    </a:lvl4pPr>
    <a:lvl5pPr marL="2589947" algn="l" defTabSz="647487" rtl="0" eaLnBrk="1" latinLnBrk="0" hangingPunct="1">
      <a:defRPr sz="2549" kern="1200">
        <a:solidFill>
          <a:schemeClr val="tx1"/>
        </a:solidFill>
        <a:latin typeface="+mn-lt"/>
        <a:ea typeface="+mn-ea"/>
        <a:cs typeface="+mn-cs"/>
      </a:defRPr>
    </a:lvl5pPr>
    <a:lvl6pPr marL="3237433" algn="l" defTabSz="647487" rtl="0" eaLnBrk="1" latinLnBrk="0" hangingPunct="1">
      <a:defRPr sz="2549" kern="1200">
        <a:solidFill>
          <a:schemeClr val="tx1"/>
        </a:solidFill>
        <a:latin typeface="+mn-lt"/>
        <a:ea typeface="+mn-ea"/>
        <a:cs typeface="+mn-cs"/>
      </a:defRPr>
    </a:lvl6pPr>
    <a:lvl7pPr marL="3884920" algn="l" defTabSz="647487" rtl="0" eaLnBrk="1" latinLnBrk="0" hangingPunct="1">
      <a:defRPr sz="2549" kern="1200">
        <a:solidFill>
          <a:schemeClr val="tx1"/>
        </a:solidFill>
        <a:latin typeface="+mn-lt"/>
        <a:ea typeface="+mn-ea"/>
        <a:cs typeface="+mn-cs"/>
      </a:defRPr>
    </a:lvl7pPr>
    <a:lvl8pPr marL="4532406" algn="l" defTabSz="647487" rtl="0" eaLnBrk="1" latinLnBrk="0" hangingPunct="1">
      <a:defRPr sz="2549" kern="1200">
        <a:solidFill>
          <a:schemeClr val="tx1"/>
        </a:solidFill>
        <a:latin typeface="+mn-lt"/>
        <a:ea typeface="+mn-ea"/>
        <a:cs typeface="+mn-cs"/>
      </a:defRPr>
    </a:lvl8pPr>
    <a:lvl9pPr marL="5179893" algn="l" defTabSz="647487" rtl="0" eaLnBrk="1" latinLnBrk="0" hangingPunct="1">
      <a:defRPr sz="2549" kern="1200">
        <a:solidFill>
          <a:schemeClr val="tx1"/>
        </a:solidFill>
        <a:latin typeface="+mn-lt"/>
        <a:ea typeface="+mn-ea"/>
        <a:cs typeface="+mn-cs"/>
      </a:defRPr>
    </a:lvl9pPr>
  </p:defaultTextStyle>
  <p:extLst>
    <p:ext uri="{EFAFB233-063F-42B5-8137-9DF3F51BA10A}">
      <p15:sldGuideLst xmlns:p15="http://schemas.microsoft.com/office/powerpoint/2012/main">
        <p15:guide id="1" pos="2381" userDrawn="1">
          <p15:clr>
            <a:srgbClr val="A4A3A4"/>
          </p15:clr>
        </p15:guide>
        <p15:guide id="2" orient="horz" pos="3367">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lliams, Sarah {MDBD~Welwyn}" initials="WS{" lastIdx="2" clrIdx="0">
    <p:extLst>
      <p:ext uri="{19B8F6BF-5375-455C-9EA6-DF929625EA0E}">
        <p15:presenceInfo xmlns:p15="http://schemas.microsoft.com/office/powerpoint/2012/main" userId="Williams, Sarah {MDBD~Welwy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2C90379-9270-401D-AC66-B1E2EF5A63BE}" v="92" dt="2019-05-20T09:54:47.5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41"/>
  </p:normalViewPr>
  <p:slideViewPr>
    <p:cSldViewPr snapToGrid="0" snapToObjects="1">
      <p:cViewPr varScale="1">
        <p:scale>
          <a:sx n="44" d="100"/>
          <a:sy n="44" d="100"/>
        </p:scale>
        <p:origin x="2298" y="60"/>
      </p:cViewPr>
      <p:guideLst>
        <p:guide pos="2381"/>
        <p:guide orient="horz" pos="336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commentAuthors" Target="commentAuthors.xml"/><Relationship Id="rId10" Type="http://schemas.microsoft.com/office/2016/11/relationships/changesInfo" Target="changesInfos/changesInfo1.xml"/><Relationship Id="rId4" Type="http://schemas.openxmlformats.org/officeDocument/2006/relationships/tags" Target="tags/tag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lligan, Ioulietta" userId="6be81a5d-ddf6-4858-80f5-099c78b554a7" providerId="ADAL" clId="{F2C90379-9270-401D-AC66-B1E2EF5A63BE}"/>
    <pc:docChg chg="custSel modSld">
      <pc:chgData name="Mulligan, Ioulietta" userId="6be81a5d-ddf6-4858-80f5-099c78b554a7" providerId="ADAL" clId="{F2C90379-9270-401D-AC66-B1E2EF5A63BE}" dt="2019-05-20T09:54:47.560" v="91" actId="1035"/>
      <pc:docMkLst>
        <pc:docMk/>
      </pc:docMkLst>
      <pc:sldChg chg="delSp modSp">
        <pc:chgData name="Mulligan, Ioulietta" userId="6be81a5d-ddf6-4858-80f5-099c78b554a7" providerId="ADAL" clId="{F2C90379-9270-401D-AC66-B1E2EF5A63BE}" dt="2019-05-20T09:54:47.560" v="91" actId="1035"/>
        <pc:sldMkLst>
          <pc:docMk/>
          <pc:sldMk cId="1778587116" sldId="258"/>
        </pc:sldMkLst>
        <pc:spChg chg="mod">
          <ac:chgData name="Mulligan, Ioulietta" userId="6be81a5d-ddf6-4858-80f5-099c78b554a7" providerId="ADAL" clId="{F2C90379-9270-401D-AC66-B1E2EF5A63BE}" dt="2019-05-20T09:53:48.882" v="62" actId="20577"/>
          <ac:spMkLst>
            <pc:docMk/>
            <pc:sldMk cId="1778587116" sldId="258"/>
            <ac:spMk id="32" creationId="{00000000-0000-0000-0000-000000000000}"/>
          </ac:spMkLst>
        </pc:spChg>
        <pc:spChg chg="mod">
          <ac:chgData name="Mulligan, Ioulietta" userId="6be81a5d-ddf6-4858-80f5-099c78b554a7" providerId="ADAL" clId="{F2C90379-9270-401D-AC66-B1E2EF5A63BE}" dt="2019-05-20T09:54:47.560" v="91" actId="1035"/>
          <ac:spMkLst>
            <pc:docMk/>
            <pc:sldMk cId="1778587116" sldId="258"/>
            <ac:spMk id="33" creationId="{00000000-0000-0000-0000-000000000000}"/>
          </ac:spMkLst>
        </pc:spChg>
        <pc:spChg chg="mod">
          <ac:chgData name="Mulligan, Ioulietta" userId="6be81a5d-ddf6-4858-80f5-099c78b554a7" providerId="ADAL" clId="{F2C90379-9270-401D-AC66-B1E2EF5A63BE}" dt="2019-05-20T09:54:11.037" v="77" actId="1037"/>
          <ac:spMkLst>
            <pc:docMk/>
            <pc:sldMk cId="1778587116" sldId="258"/>
            <ac:spMk id="34" creationId="{00000000-0000-0000-0000-000000000000}"/>
          </ac:spMkLst>
        </pc:spChg>
        <pc:picChg chg="del">
          <ac:chgData name="Mulligan, Ioulietta" userId="6be81a5d-ddf6-4858-80f5-099c78b554a7" providerId="ADAL" clId="{F2C90379-9270-401D-AC66-B1E2EF5A63BE}" dt="2019-05-20T09:54:29.615" v="78" actId="478"/>
          <ac:picMkLst>
            <pc:docMk/>
            <pc:sldMk cId="1778587116" sldId="258"/>
            <ac:picMk id="2"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5240" cy="501481"/>
          </a:xfrm>
          <a:prstGeom prst="rect">
            <a:avLst/>
          </a:prstGeom>
        </p:spPr>
        <p:txBody>
          <a:bodyPr vert="horz" lIns="96341" tIns="48171" rIns="96341" bIns="48171" rtlCol="0"/>
          <a:lstStyle>
            <a:lvl1pPr algn="l">
              <a:defRPr sz="1300"/>
            </a:lvl1pPr>
          </a:lstStyle>
          <a:p>
            <a:endParaRPr lang="en-US"/>
          </a:p>
        </p:txBody>
      </p:sp>
      <p:sp>
        <p:nvSpPr>
          <p:cNvPr id="3" name="Date Placeholder 2"/>
          <p:cNvSpPr>
            <a:spLocks noGrp="1"/>
          </p:cNvSpPr>
          <p:nvPr>
            <p:ph type="dt" idx="1"/>
          </p:nvPr>
        </p:nvSpPr>
        <p:spPr>
          <a:xfrm>
            <a:off x="3889109" y="0"/>
            <a:ext cx="2975240" cy="501481"/>
          </a:xfrm>
          <a:prstGeom prst="rect">
            <a:avLst/>
          </a:prstGeom>
        </p:spPr>
        <p:txBody>
          <a:bodyPr vert="horz" lIns="96341" tIns="48171" rIns="96341" bIns="48171" rtlCol="0"/>
          <a:lstStyle>
            <a:lvl1pPr algn="r">
              <a:defRPr sz="1300"/>
            </a:lvl1pPr>
          </a:lstStyle>
          <a:p>
            <a:fld id="{CDCA39DD-F24E-A14D-94F5-3FEF339B13C4}" type="datetimeFigureOut">
              <a:rPr lang="en-US" smtClean="0"/>
              <a:t>5/23/2019</a:t>
            </a:fld>
            <a:endParaRPr lang="en-US"/>
          </a:p>
        </p:txBody>
      </p:sp>
      <p:sp>
        <p:nvSpPr>
          <p:cNvPr id="4" name="Slide Image Placeholder 3"/>
          <p:cNvSpPr>
            <a:spLocks noGrp="1" noRot="1" noChangeAspect="1"/>
          </p:cNvSpPr>
          <p:nvPr>
            <p:ph type="sldImg" idx="2"/>
          </p:nvPr>
        </p:nvSpPr>
        <p:spPr>
          <a:xfrm>
            <a:off x="2241550" y="1249363"/>
            <a:ext cx="2382838" cy="3373437"/>
          </a:xfrm>
          <a:prstGeom prst="rect">
            <a:avLst/>
          </a:prstGeom>
          <a:noFill/>
          <a:ln w="12700">
            <a:solidFill>
              <a:prstClr val="black"/>
            </a:solidFill>
          </a:ln>
        </p:spPr>
        <p:txBody>
          <a:bodyPr vert="horz" lIns="96341" tIns="48171" rIns="96341" bIns="48171" rtlCol="0" anchor="ctr"/>
          <a:lstStyle/>
          <a:p>
            <a:endParaRPr lang="en-US"/>
          </a:p>
        </p:txBody>
      </p:sp>
      <p:sp>
        <p:nvSpPr>
          <p:cNvPr id="5" name="Notes Placeholder 4"/>
          <p:cNvSpPr>
            <a:spLocks noGrp="1"/>
          </p:cNvSpPr>
          <p:nvPr>
            <p:ph type="body" sz="quarter" idx="3"/>
          </p:nvPr>
        </p:nvSpPr>
        <p:spPr>
          <a:xfrm>
            <a:off x="686594" y="4810046"/>
            <a:ext cx="5492750" cy="3935492"/>
          </a:xfrm>
          <a:prstGeom prst="rect">
            <a:avLst/>
          </a:prstGeom>
        </p:spPr>
        <p:txBody>
          <a:bodyPr vert="horz" lIns="96341" tIns="48171" rIns="96341" bIns="4817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93421"/>
            <a:ext cx="2975240" cy="501480"/>
          </a:xfrm>
          <a:prstGeom prst="rect">
            <a:avLst/>
          </a:prstGeom>
        </p:spPr>
        <p:txBody>
          <a:bodyPr vert="horz" lIns="96341" tIns="48171" rIns="96341" bIns="48171" rtlCol="0" anchor="b"/>
          <a:lstStyle>
            <a:lvl1pPr algn="l">
              <a:defRPr sz="1300"/>
            </a:lvl1pPr>
          </a:lstStyle>
          <a:p>
            <a:endParaRPr lang="en-US"/>
          </a:p>
        </p:txBody>
      </p:sp>
      <p:sp>
        <p:nvSpPr>
          <p:cNvPr id="7" name="Slide Number Placeholder 6"/>
          <p:cNvSpPr>
            <a:spLocks noGrp="1"/>
          </p:cNvSpPr>
          <p:nvPr>
            <p:ph type="sldNum" sz="quarter" idx="5"/>
          </p:nvPr>
        </p:nvSpPr>
        <p:spPr>
          <a:xfrm>
            <a:off x="3889109" y="9493421"/>
            <a:ext cx="2975240" cy="501480"/>
          </a:xfrm>
          <a:prstGeom prst="rect">
            <a:avLst/>
          </a:prstGeom>
        </p:spPr>
        <p:txBody>
          <a:bodyPr vert="horz" lIns="96341" tIns="48171" rIns="96341" bIns="48171" rtlCol="0" anchor="b"/>
          <a:lstStyle>
            <a:lvl1pPr algn="r">
              <a:defRPr sz="1300"/>
            </a:lvl1pPr>
          </a:lstStyle>
          <a:p>
            <a:fld id="{38CAF78E-28BF-164E-8E7E-1AF2CD698474}" type="slidenum">
              <a:rPr lang="en-US" smtClean="0"/>
              <a:t>‹#›</a:t>
            </a:fld>
            <a:endParaRPr lang="en-US"/>
          </a:p>
        </p:txBody>
      </p:sp>
    </p:spTree>
    <p:extLst>
      <p:ext uri="{BB962C8B-B14F-4D97-AF65-F5344CB8AC3E}">
        <p14:creationId xmlns:p14="http://schemas.microsoft.com/office/powerpoint/2010/main" val="699786716"/>
      </p:ext>
    </p:extLst>
  </p:cSld>
  <p:clrMap bg1="lt1" tx1="dk1" bg2="lt2" tx2="dk2" accent1="accent1" accent2="accent2" accent3="accent3" accent4="accent4" accent5="accent5" accent6="accent6" hlink="hlink" folHlink="folHlink"/>
  <p:notesStyle>
    <a:lvl1pPr marL="0" algn="l" defTabSz="1294973" rtl="0" eaLnBrk="1" latinLnBrk="0" hangingPunct="1">
      <a:defRPr sz="1699" kern="1200">
        <a:solidFill>
          <a:schemeClr val="tx1"/>
        </a:solidFill>
        <a:latin typeface="+mn-lt"/>
        <a:ea typeface="+mn-ea"/>
        <a:cs typeface="+mn-cs"/>
      </a:defRPr>
    </a:lvl1pPr>
    <a:lvl2pPr marL="647487" algn="l" defTabSz="1294973" rtl="0" eaLnBrk="1" latinLnBrk="0" hangingPunct="1">
      <a:defRPr sz="1699" kern="1200">
        <a:solidFill>
          <a:schemeClr val="tx1"/>
        </a:solidFill>
        <a:latin typeface="+mn-lt"/>
        <a:ea typeface="+mn-ea"/>
        <a:cs typeface="+mn-cs"/>
      </a:defRPr>
    </a:lvl2pPr>
    <a:lvl3pPr marL="1294973" algn="l" defTabSz="1294973" rtl="0" eaLnBrk="1" latinLnBrk="0" hangingPunct="1">
      <a:defRPr sz="1699" kern="1200">
        <a:solidFill>
          <a:schemeClr val="tx1"/>
        </a:solidFill>
        <a:latin typeface="+mn-lt"/>
        <a:ea typeface="+mn-ea"/>
        <a:cs typeface="+mn-cs"/>
      </a:defRPr>
    </a:lvl3pPr>
    <a:lvl4pPr marL="1942460" algn="l" defTabSz="1294973" rtl="0" eaLnBrk="1" latinLnBrk="0" hangingPunct="1">
      <a:defRPr sz="1699" kern="1200">
        <a:solidFill>
          <a:schemeClr val="tx1"/>
        </a:solidFill>
        <a:latin typeface="+mn-lt"/>
        <a:ea typeface="+mn-ea"/>
        <a:cs typeface="+mn-cs"/>
      </a:defRPr>
    </a:lvl4pPr>
    <a:lvl5pPr marL="2589947" algn="l" defTabSz="1294973" rtl="0" eaLnBrk="1" latinLnBrk="0" hangingPunct="1">
      <a:defRPr sz="1699" kern="1200">
        <a:solidFill>
          <a:schemeClr val="tx1"/>
        </a:solidFill>
        <a:latin typeface="+mn-lt"/>
        <a:ea typeface="+mn-ea"/>
        <a:cs typeface="+mn-cs"/>
      </a:defRPr>
    </a:lvl5pPr>
    <a:lvl6pPr marL="3237433" algn="l" defTabSz="1294973" rtl="0" eaLnBrk="1" latinLnBrk="0" hangingPunct="1">
      <a:defRPr sz="1699" kern="1200">
        <a:solidFill>
          <a:schemeClr val="tx1"/>
        </a:solidFill>
        <a:latin typeface="+mn-lt"/>
        <a:ea typeface="+mn-ea"/>
        <a:cs typeface="+mn-cs"/>
      </a:defRPr>
    </a:lvl6pPr>
    <a:lvl7pPr marL="3884920" algn="l" defTabSz="1294973" rtl="0" eaLnBrk="1" latinLnBrk="0" hangingPunct="1">
      <a:defRPr sz="1699" kern="1200">
        <a:solidFill>
          <a:schemeClr val="tx1"/>
        </a:solidFill>
        <a:latin typeface="+mn-lt"/>
        <a:ea typeface="+mn-ea"/>
        <a:cs typeface="+mn-cs"/>
      </a:defRPr>
    </a:lvl7pPr>
    <a:lvl8pPr marL="4532406" algn="l" defTabSz="1294973" rtl="0" eaLnBrk="1" latinLnBrk="0" hangingPunct="1">
      <a:defRPr sz="1699" kern="1200">
        <a:solidFill>
          <a:schemeClr val="tx1"/>
        </a:solidFill>
        <a:latin typeface="+mn-lt"/>
        <a:ea typeface="+mn-ea"/>
        <a:cs typeface="+mn-cs"/>
      </a:defRPr>
    </a:lvl8pPr>
    <a:lvl9pPr marL="5179893" algn="l" defTabSz="1294973" rtl="0" eaLnBrk="1" latinLnBrk="0" hangingPunct="1">
      <a:defRPr sz="1699"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20" name="Picture 1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77303" y="782094"/>
            <a:ext cx="1044852" cy="978325"/>
          </a:xfrm>
          <a:prstGeom prst="rect">
            <a:avLst/>
          </a:prstGeom>
        </p:spPr>
      </p:pic>
      <p:sp>
        <p:nvSpPr>
          <p:cNvPr id="29" name="Text Placeholder 28"/>
          <p:cNvSpPr>
            <a:spLocks noGrp="1"/>
          </p:cNvSpPr>
          <p:nvPr>
            <p:ph type="body" sz="quarter" idx="10"/>
          </p:nvPr>
        </p:nvSpPr>
        <p:spPr>
          <a:xfrm>
            <a:off x="520345" y="3472338"/>
            <a:ext cx="6518982" cy="2204067"/>
          </a:xfrm>
          <a:prstGeom prst="rect">
            <a:avLst/>
          </a:prstGeom>
        </p:spPr>
        <p:txBody>
          <a:bodyPr/>
          <a:lstStyle>
            <a:lvl1pPr>
              <a:lnSpc>
                <a:spcPct val="150000"/>
              </a:lnSpc>
              <a:defRPr sz="1000" b="0">
                <a:latin typeface="Arial" charset="0"/>
                <a:ea typeface="Arial" charset="0"/>
                <a:cs typeface="Arial" charset="0"/>
              </a:defRPr>
            </a:lvl1pPr>
          </a:lstStyle>
          <a:p>
            <a:pPr lvl="0"/>
            <a:r>
              <a:rPr lang="en-US"/>
              <a:t>Edit Master text styles</a:t>
            </a:r>
          </a:p>
        </p:txBody>
      </p:sp>
      <p:sp>
        <p:nvSpPr>
          <p:cNvPr id="41" name="Text Placeholder 40"/>
          <p:cNvSpPr>
            <a:spLocks noGrp="1"/>
          </p:cNvSpPr>
          <p:nvPr>
            <p:ph type="body" sz="quarter" idx="16" hasCustomPrompt="1"/>
          </p:nvPr>
        </p:nvSpPr>
        <p:spPr>
          <a:xfrm>
            <a:off x="5708952" y="2540233"/>
            <a:ext cx="1330376" cy="776852"/>
          </a:xfrm>
          <a:prstGeom prst="rect">
            <a:avLst/>
          </a:prstGeom>
        </p:spPr>
        <p:txBody>
          <a:bodyPr/>
          <a:lstStyle>
            <a:lvl1pPr>
              <a:defRPr sz="1200" baseline="0"/>
            </a:lvl1pPr>
          </a:lstStyle>
          <a:p>
            <a:pPr lvl="0"/>
            <a:r>
              <a:rPr lang="en-US" dirty="0"/>
              <a:t>Dates and location</a:t>
            </a:r>
          </a:p>
        </p:txBody>
      </p:sp>
      <p:sp>
        <p:nvSpPr>
          <p:cNvPr id="42" name="Title 41"/>
          <p:cNvSpPr>
            <a:spLocks noGrp="1"/>
          </p:cNvSpPr>
          <p:nvPr>
            <p:ph type="title"/>
          </p:nvPr>
        </p:nvSpPr>
        <p:spPr>
          <a:xfrm>
            <a:off x="520349" y="570291"/>
            <a:ext cx="5039782" cy="1880727"/>
          </a:xfrm>
          <a:prstGeom prst="rect">
            <a:avLst/>
          </a:prstGeom>
        </p:spPr>
        <p:txBody>
          <a:bodyPr anchor="ctr"/>
          <a:lstStyle>
            <a:lvl1pPr>
              <a:defRPr sz="3400"/>
            </a:lvl1pPr>
          </a:lstStyle>
          <a:p>
            <a:r>
              <a:rPr lang="en-US"/>
              <a:t>Click to edit Master title style</a:t>
            </a:r>
            <a:endParaRPr lang="en-US" dirty="0"/>
          </a:p>
        </p:txBody>
      </p:sp>
      <p:sp>
        <p:nvSpPr>
          <p:cNvPr id="44" name="Text Placeholder 43"/>
          <p:cNvSpPr>
            <a:spLocks noGrp="1"/>
          </p:cNvSpPr>
          <p:nvPr>
            <p:ph type="body" sz="quarter" idx="17"/>
          </p:nvPr>
        </p:nvSpPr>
        <p:spPr>
          <a:xfrm>
            <a:off x="520345" y="2545331"/>
            <a:ext cx="5039785" cy="771752"/>
          </a:xfrm>
          <a:prstGeom prst="rect">
            <a:avLst/>
          </a:prstGeom>
        </p:spPr>
        <p:txBody>
          <a:bodyPr/>
          <a:lstStyle>
            <a:lvl1pPr>
              <a:defRPr sz="2000">
                <a:latin typeface="Arial" charset="0"/>
                <a:ea typeface="Arial" charset="0"/>
                <a:cs typeface="Arial" charset="0"/>
              </a:defRPr>
            </a:lvl1pPr>
          </a:lstStyle>
          <a:p>
            <a:pPr lvl="0"/>
            <a:r>
              <a:rPr lang="en-US"/>
              <a:t>Edit Master text styles</a:t>
            </a:r>
          </a:p>
        </p:txBody>
      </p:sp>
      <p:sp>
        <p:nvSpPr>
          <p:cNvPr id="47" name="Round Single Corner Rectangle 46"/>
          <p:cNvSpPr/>
          <p:nvPr userDrawn="1"/>
        </p:nvSpPr>
        <p:spPr>
          <a:xfrm>
            <a:off x="520349" y="5831658"/>
            <a:ext cx="6512220" cy="4073125"/>
          </a:xfrm>
          <a:prstGeom prst="round1Rect">
            <a:avLst/>
          </a:prstGeom>
          <a:noFill/>
          <a:ln w="28575">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129326" tIns="64663" rIns="129326" bIns="64663" numCol="1" spcCol="0" rtlCol="0" fromWordArt="0" anchor="ctr" anchorCtr="0" forceAA="0" compatLnSpc="1">
            <a:prstTxWarp prst="textNoShape">
              <a:avLst/>
            </a:prstTxWarp>
            <a:noAutofit/>
          </a:bodyPr>
          <a:lstStyle/>
          <a:p>
            <a:pPr algn="ctr"/>
            <a:endParaRPr lang="en-US" sz="3605"/>
          </a:p>
        </p:txBody>
      </p:sp>
      <p:sp>
        <p:nvSpPr>
          <p:cNvPr id="48" name="Text Placeholder 35"/>
          <p:cNvSpPr>
            <a:spLocks noGrp="1"/>
          </p:cNvSpPr>
          <p:nvPr>
            <p:ph type="body" sz="quarter" idx="12" hasCustomPrompt="1"/>
          </p:nvPr>
        </p:nvSpPr>
        <p:spPr>
          <a:xfrm>
            <a:off x="673524" y="6001329"/>
            <a:ext cx="6148631" cy="363902"/>
          </a:xfrm>
          <a:prstGeom prst="rect">
            <a:avLst/>
          </a:prstGeom>
        </p:spPr>
        <p:txBody>
          <a:bodyPr/>
          <a:lstStyle>
            <a:lvl1pPr>
              <a:defRPr sz="1400">
                <a:solidFill>
                  <a:schemeClr val="tx1"/>
                </a:solidFill>
                <a:latin typeface="Arial" charset="0"/>
                <a:ea typeface="Arial" charset="0"/>
                <a:cs typeface="Arial" charset="0"/>
              </a:defRPr>
            </a:lvl1pPr>
          </a:lstStyle>
          <a:p>
            <a:pPr lvl="0"/>
            <a:r>
              <a:rPr lang="en-US" dirty="0"/>
              <a:t>Key Topics</a:t>
            </a:r>
          </a:p>
        </p:txBody>
      </p:sp>
      <p:sp>
        <p:nvSpPr>
          <p:cNvPr id="49" name="Text Placeholder 35"/>
          <p:cNvSpPr>
            <a:spLocks noGrp="1"/>
          </p:cNvSpPr>
          <p:nvPr>
            <p:ph type="body" sz="quarter" idx="14" hasCustomPrompt="1"/>
          </p:nvPr>
        </p:nvSpPr>
        <p:spPr>
          <a:xfrm>
            <a:off x="673524" y="6534903"/>
            <a:ext cx="6148631" cy="3188844"/>
          </a:xfrm>
          <a:prstGeom prst="rect">
            <a:avLst/>
          </a:prstGeom>
        </p:spPr>
        <p:txBody>
          <a:bodyPr/>
          <a:lstStyle>
            <a:lvl1pPr>
              <a:defRPr sz="1000" b="0">
                <a:solidFill>
                  <a:schemeClr val="accent1"/>
                </a:solidFill>
                <a:latin typeface="Arial" charset="0"/>
                <a:ea typeface="Arial" charset="0"/>
                <a:cs typeface="Arial" charset="0"/>
              </a:defRPr>
            </a:lvl1pPr>
          </a:lstStyle>
          <a:p>
            <a:pPr lvl="0"/>
            <a:r>
              <a:rPr lang="en-US" dirty="0"/>
              <a:t>Key Topics</a:t>
            </a:r>
          </a:p>
        </p:txBody>
      </p:sp>
      <p:sp>
        <p:nvSpPr>
          <p:cNvPr id="11" name="Text Placeholder 2"/>
          <p:cNvSpPr txBox="1">
            <a:spLocks/>
          </p:cNvSpPr>
          <p:nvPr userDrawn="1"/>
        </p:nvSpPr>
        <p:spPr>
          <a:xfrm>
            <a:off x="377985" y="10048800"/>
            <a:ext cx="6803708" cy="519737"/>
          </a:xfrm>
          <a:prstGeom prst="rect">
            <a:avLst/>
          </a:prstGeom>
        </p:spPr>
        <p:txBody>
          <a:bodyPr vert="horz" lIns="129326" tIns="64663" rIns="129326" bIns="64663" rtlCol="0">
            <a:noAutofit/>
          </a:bodyPr>
          <a:lstStyle>
            <a:lvl1pPr marL="0" indent="0" algn="l" defTabSz="503972" rtl="0" eaLnBrk="1" latinLnBrk="0" hangingPunct="1">
              <a:spcBef>
                <a:spcPct val="20000"/>
              </a:spcBef>
              <a:buFont typeface="Arial"/>
              <a:buNone/>
              <a:defRPr sz="1800" b="1" kern="1200">
                <a:solidFill>
                  <a:schemeClr val="accent1"/>
                </a:solidFill>
                <a:latin typeface="+mn-lt"/>
                <a:ea typeface="+mn-ea"/>
                <a:cs typeface="+mn-cs"/>
              </a:defRPr>
            </a:lvl1pPr>
            <a:lvl2pPr marL="818954" indent="-314982" algn="l" defTabSz="503972" rtl="0" eaLnBrk="1" latinLnBrk="0" hangingPunct="1">
              <a:spcBef>
                <a:spcPct val="20000"/>
              </a:spcBef>
              <a:buFont typeface="Arial"/>
              <a:buChar char="–"/>
              <a:defRPr sz="3086" kern="1200">
                <a:solidFill>
                  <a:schemeClr val="accent1"/>
                </a:solidFill>
                <a:latin typeface="+mn-lt"/>
                <a:ea typeface="+mn-ea"/>
                <a:cs typeface="+mn-cs"/>
              </a:defRPr>
            </a:lvl2pPr>
            <a:lvl3pPr marL="1259929" indent="-251986" algn="l" defTabSz="503972" rtl="0" eaLnBrk="1" latinLnBrk="0" hangingPunct="1">
              <a:spcBef>
                <a:spcPct val="20000"/>
              </a:spcBef>
              <a:buFont typeface="Arial"/>
              <a:buChar char="•"/>
              <a:defRPr sz="2646" kern="1200">
                <a:solidFill>
                  <a:schemeClr val="accent1"/>
                </a:solidFill>
                <a:latin typeface="+mn-lt"/>
                <a:ea typeface="+mn-ea"/>
                <a:cs typeface="+mn-cs"/>
              </a:defRPr>
            </a:lvl3pPr>
            <a:lvl4pPr marL="1763900" indent="-251986" algn="l" defTabSz="503972" rtl="0" eaLnBrk="1" latinLnBrk="0" hangingPunct="1">
              <a:spcBef>
                <a:spcPct val="20000"/>
              </a:spcBef>
              <a:buFont typeface="Arial"/>
              <a:buChar char="–"/>
              <a:defRPr sz="2205" kern="1200">
                <a:solidFill>
                  <a:schemeClr val="accent1"/>
                </a:solidFill>
                <a:latin typeface="+mn-lt"/>
                <a:ea typeface="+mn-ea"/>
                <a:cs typeface="+mn-cs"/>
              </a:defRPr>
            </a:lvl4pPr>
            <a:lvl5pPr marL="2267872" indent="-251986" algn="l" defTabSz="503972" rtl="0" eaLnBrk="1" latinLnBrk="0" hangingPunct="1">
              <a:spcBef>
                <a:spcPct val="20000"/>
              </a:spcBef>
              <a:buFont typeface="Arial"/>
              <a:buChar char="»"/>
              <a:defRPr sz="2205" kern="1200">
                <a:solidFill>
                  <a:schemeClr val="accent1"/>
                </a:solidFill>
                <a:latin typeface="+mn-lt"/>
                <a:ea typeface="+mn-ea"/>
                <a:cs typeface="+mn-cs"/>
              </a:defRPr>
            </a:lvl5pPr>
            <a:lvl6pPr marL="2771844" indent="-251986" algn="l" defTabSz="503972" rtl="0" eaLnBrk="1" latinLnBrk="0" hangingPunct="1">
              <a:spcBef>
                <a:spcPct val="20000"/>
              </a:spcBef>
              <a:buFont typeface="Arial"/>
              <a:buChar char="•"/>
              <a:defRPr sz="2205" kern="1200">
                <a:solidFill>
                  <a:schemeClr val="tx1"/>
                </a:solidFill>
                <a:latin typeface="+mn-lt"/>
                <a:ea typeface="+mn-ea"/>
                <a:cs typeface="+mn-cs"/>
              </a:defRPr>
            </a:lvl6pPr>
            <a:lvl7pPr marL="3275815" indent="-251986" algn="l" defTabSz="503972" rtl="0" eaLnBrk="1" latinLnBrk="0" hangingPunct="1">
              <a:spcBef>
                <a:spcPct val="20000"/>
              </a:spcBef>
              <a:buFont typeface="Arial"/>
              <a:buChar char="•"/>
              <a:defRPr sz="2205" kern="1200">
                <a:solidFill>
                  <a:schemeClr val="tx1"/>
                </a:solidFill>
                <a:latin typeface="+mn-lt"/>
                <a:ea typeface="+mn-ea"/>
                <a:cs typeface="+mn-cs"/>
              </a:defRPr>
            </a:lvl7pPr>
            <a:lvl8pPr marL="3779787" indent="-251986" algn="l" defTabSz="503972" rtl="0" eaLnBrk="1" latinLnBrk="0" hangingPunct="1">
              <a:spcBef>
                <a:spcPct val="20000"/>
              </a:spcBef>
              <a:buFont typeface="Arial"/>
              <a:buChar char="•"/>
              <a:defRPr sz="2205" kern="1200">
                <a:solidFill>
                  <a:schemeClr val="tx1"/>
                </a:solidFill>
                <a:latin typeface="+mn-lt"/>
                <a:ea typeface="+mn-ea"/>
                <a:cs typeface="+mn-cs"/>
              </a:defRPr>
            </a:lvl8pPr>
            <a:lvl9pPr marL="4283758" indent="-251986" algn="l" defTabSz="503972" rtl="0" eaLnBrk="1" latinLnBrk="0" hangingPunct="1">
              <a:spcBef>
                <a:spcPct val="20000"/>
              </a:spcBef>
              <a:buFont typeface="Arial"/>
              <a:buChar char="•"/>
              <a:defRPr sz="2205" kern="1200">
                <a:solidFill>
                  <a:schemeClr val="tx1"/>
                </a:solidFill>
                <a:latin typeface="+mn-lt"/>
                <a:ea typeface="+mn-ea"/>
                <a:cs typeface="+mn-cs"/>
              </a:defRPr>
            </a:lvl9pPr>
          </a:lstStyle>
          <a:p>
            <a:r>
              <a:rPr lang="en-US" sz="1000" b="0" kern="1200" dirty="0">
                <a:solidFill>
                  <a:schemeClr val="accent1"/>
                </a:solidFill>
                <a:effectLst/>
                <a:latin typeface="Arial" charset="0"/>
                <a:ea typeface="Arial" charset="0"/>
                <a:cs typeface="Arial" charset="0"/>
              </a:rPr>
              <a:t>Register at: http://</a:t>
            </a:r>
            <a:r>
              <a:rPr lang="en-US" sz="1000" b="0" kern="1200" dirty="0" err="1">
                <a:solidFill>
                  <a:schemeClr val="accent1"/>
                </a:solidFill>
                <a:effectLst/>
                <a:latin typeface="Arial" charset="0"/>
                <a:ea typeface="Arial" charset="0"/>
                <a:cs typeface="Arial" charset="0"/>
              </a:rPr>
              <a:t>psiweb.org</a:t>
            </a:r>
            <a:r>
              <a:rPr lang="en-US" sz="1000" b="0" kern="1200" dirty="0">
                <a:solidFill>
                  <a:schemeClr val="accent1"/>
                </a:solidFill>
                <a:effectLst/>
                <a:latin typeface="Arial" charset="0"/>
                <a:ea typeface="Arial" charset="0"/>
                <a:cs typeface="Arial" charset="0"/>
              </a:rPr>
              <a:t>/events/psi-events </a:t>
            </a:r>
          </a:p>
          <a:p>
            <a:r>
              <a:rPr lang="en-US" sz="1000" b="0" kern="1200" dirty="0">
                <a:solidFill>
                  <a:schemeClr val="accent1"/>
                </a:solidFill>
                <a:effectLst/>
                <a:latin typeface="Arial" charset="0"/>
                <a:ea typeface="Arial" charset="0"/>
                <a:cs typeface="Arial" charset="0"/>
              </a:rPr>
              <a:t>Please contact the PSI secretariat on </a:t>
            </a:r>
            <a:r>
              <a:rPr lang="en-US" sz="1000" b="0" kern="1200" dirty="0" err="1">
                <a:solidFill>
                  <a:schemeClr val="accent1"/>
                </a:solidFill>
                <a:effectLst/>
                <a:latin typeface="Arial" charset="0"/>
                <a:ea typeface="Arial" charset="0"/>
                <a:cs typeface="Arial" charset="0"/>
              </a:rPr>
              <a:t>psi@mci-group.com</a:t>
            </a:r>
            <a:r>
              <a:rPr lang="en-US" sz="1000" b="0" kern="1200" dirty="0">
                <a:solidFill>
                  <a:schemeClr val="accent1"/>
                </a:solidFill>
                <a:effectLst/>
                <a:latin typeface="Arial" charset="0"/>
                <a:ea typeface="Arial" charset="0"/>
                <a:cs typeface="Arial" charset="0"/>
              </a:rPr>
              <a:t> if you have any queries</a:t>
            </a:r>
            <a:r>
              <a:rPr lang="en-US" sz="1000" b="1" kern="1200" dirty="0">
                <a:solidFill>
                  <a:schemeClr val="accent1"/>
                </a:solidFill>
                <a:effectLst/>
                <a:latin typeface="+mn-lt"/>
                <a:ea typeface="+mn-ea"/>
                <a:cs typeface="+mn-cs"/>
              </a:rPr>
              <a:t>. </a:t>
            </a:r>
          </a:p>
        </p:txBody>
      </p:sp>
    </p:spTree>
    <p:extLst>
      <p:ext uri="{BB962C8B-B14F-4D97-AF65-F5344CB8AC3E}">
        <p14:creationId xmlns:p14="http://schemas.microsoft.com/office/powerpoint/2010/main" val="18861098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77984" y="425693"/>
            <a:ext cx="2487081" cy="1811668"/>
          </a:xfrm>
          <a:prstGeom prst="rect">
            <a:avLst/>
          </a:prstGeom>
        </p:spPr>
        <p:txBody>
          <a:bodyPr anchor="b"/>
          <a:lstStyle>
            <a:lvl1pPr algn="l">
              <a:defRPr sz="3119" b="1"/>
            </a:lvl1pPr>
          </a:lstStyle>
          <a:p>
            <a:r>
              <a:rPr lang="en-US"/>
              <a:t>Click to edit Master title style</a:t>
            </a:r>
          </a:p>
        </p:txBody>
      </p:sp>
      <p:sp>
        <p:nvSpPr>
          <p:cNvPr id="3" name="Content Placeholder 2"/>
          <p:cNvSpPr>
            <a:spLocks noGrp="1"/>
          </p:cNvSpPr>
          <p:nvPr>
            <p:ph idx="1"/>
          </p:nvPr>
        </p:nvSpPr>
        <p:spPr>
          <a:xfrm>
            <a:off x="2955623" y="425695"/>
            <a:ext cx="4226068" cy="9125166"/>
          </a:xfrm>
          <a:prstGeom prst="rect">
            <a:avLst/>
          </a:prstGeom>
        </p:spPr>
        <p:txBody>
          <a:bodyPr/>
          <a:lstStyle>
            <a:lvl1pPr>
              <a:defRPr sz="4988"/>
            </a:lvl1pPr>
            <a:lvl2pPr>
              <a:defRPr sz="4365"/>
            </a:lvl2pPr>
            <a:lvl3pPr>
              <a:defRPr sz="3742"/>
            </a:lvl3pPr>
            <a:lvl4pPr>
              <a:defRPr sz="3119"/>
            </a:lvl4pPr>
            <a:lvl5pPr>
              <a:defRPr sz="3119"/>
            </a:lvl5pPr>
            <a:lvl6pPr>
              <a:defRPr sz="3119"/>
            </a:lvl6pPr>
            <a:lvl7pPr>
              <a:defRPr sz="3119"/>
            </a:lvl7pPr>
            <a:lvl8pPr>
              <a:defRPr sz="3119"/>
            </a:lvl8pPr>
            <a:lvl9pPr>
              <a:defRPr sz="3119"/>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77984" y="2237362"/>
            <a:ext cx="2487081" cy="7313498"/>
          </a:xfrm>
          <a:prstGeom prst="rect">
            <a:avLst/>
          </a:prstGeom>
        </p:spPr>
        <p:txBody>
          <a:bodyPr/>
          <a:lstStyle>
            <a:lvl1pPr marL="0" indent="0">
              <a:buNone/>
              <a:defRPr sz="2182"/>
            </a:lvl1pPr>
            <a:lvl2pPr marL="712768" indent="0">
              <a:buNone/>
              <a:defRPr sz="1871"/>
            </a:lvl2pPr>
            <a:lvl3pPr marL="1425534" indent="0">
              <a:buNone/>
              <a:defRPr sz="1559"/>
            </a:lvl3pPr>
            <a:lvl4pPr marL="2138301" indent="0">
              <a:buNone/>
              <a:defRPr sz="1403"/>
            </a:lvl4pPr>
            <a:lvl5pPr marL="2851068" indent="0">
              <a:buNone/>
              <a:defRPr sz="1403"/>
            </a:lvl5pPr>
            <a:lvl6pPr marL="3563835" indent="0">
              <a:buNone/>
              <a:defRPr sz="1403"/>
            </a:lvl6pPr>
            <a:lvl7pPr marL="4276601" indent="0">
              <a:buNone/>
              <a:defRPr sz="1403"/>
            </a:lvl7pPr>
            <a:lvl8pPr marL="4989369" indent="0">
              <a:buNone/>
              <a:defRPr sz="1403"/>
            </a:lvl8pPr>
            <a:lvl9pPr marL="5702135" indent="0">
              <a:buNone/>
              <a:defRPr sz="1403"/>
            </a:lvl9pPr>
          </a:lstStyle>
          <a:p>
            <a:pPr lvl="0"/>
            <a:r>
              <a:rPr lang="en-US"/>
              <a:t>Edit Master text styles</a:t>
            </a:r>
          </a:p>
        </p:txBody>
      </p:sp>
      <p:sp>
        <p:nvSpPr>
          <p:cNvPr id="5" name="Date Placeholder 4"/>
          <p:cNvSpPr>
            <a:spLocks noGrp="1"/>
          </p:cNvSpPr>
          <p:nvPr>
            <p:ph type="dt" sz="half" idx="10"/>
          </p:nvPr>
        </p:nvSpPr>
        <p:spPr>
          <a:xfrm>
            <a:off x="377984" y="9909728"/>
            <a:ext cx="1763924" cy="569240"/>
          </a:xfrm>
          <a:prstGeom prst="rect">
            <a:avLst/>
          </a:prstGeom>
        </p:spPr>
        <p:txBody>
          <a:bodyPr/>
          <a:lstStyle/>
          <a:p>
            <a:fld id="{FEB3F21D-483E-E647-A34D-7D0781F22ECC}" type="datetimeFigureOut">
              <a:rPr lang="en-US" smtClean="0"/>
              <a:t>5/23/2019</a:t>
            </a:fld>
            <a:endParaRPr lang="en-US"/>
          </a:p>
        </p:txBody>
      </p:sp>
      <p:sp>
        <p:nvSpPr>
          <p:cNvPr id="6" name="Footer Placeholder 5"/>
          <p:cNvSpPr>
            <a:spLocks noGrp="1"/>
          </p:cNvSpPr>
          <p:nvPr>
            <p:ph type="ftr" sz="quarter" idx="11"/>
          </p:nvPr>
        </p:nvSpPr>
        <p:spPr>
          <a:xfrm>
            <a:off x="2582890" y="9909728"/>
            <a:ext cx="2393897" cy="569240"/>
          </a:xfrm>
          <a:prstGeom prst="rect">
            <a:avLst/>
          </a:prstGeom>
        </p:spPr>
        <p:txBody>
          <a:bodyPr/>
          <a:lstStyle/>
          <a:p>
            <a:endParaRPr lang="en-US"/>
          </a:p>
        </p:txBody>
      </p:sp>
      <p:sp>
        <p:nvSpPr>
          <p:cNvPr id="7" name="Slide Number Placeholder 6"/>
          <p:cNvSpPr>
            <a:spLocks noGrp="1"/>
          </p:cNvSpPr>
          <p:nvPr>
            <p:ph type="sldNum" sz="quarter" idx="12"/>
          </p:nvPr>
        </p:nvSpPr>
        <p:spPr>
          <a:xfrm>
            <a:off x="5417767" y="9909728"/>
            <a:ext cx="1763924" cy="569240"/>
          </a:xfrm>
          <a:prstGeom prst="rect">
            <a:avLst/>
          </a:prstGeom>
        </p:spPr>
        <p:txBody>
          <a:bodyPr/>
          <a:lstStyle/>
          <a:p>
            <a:fld id="{83B62377-323C-7D46-96DA-A3671DC13A51}" type="slidenum">
              <a:rPr lang="en-US" smtClean="0"/>
              <a:t>‹#›</a:t>
            </a:fld>
            <a:endParaRPr lang="en-US"/>
          </a:p>
        </p:txBody>
      </p:sp>
    </p:spTree>
    <p:extLst>
      <p:ext uri="{BB962C8B-B14F-4D97-AF65-F5344CB8AC3E}">
        <p14:creationId xmlns:p14="http://schemas.microsoft.com/office/powerpoint/2010/main" val="29895109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1750" y="7484268"/>
            <a:ext cx="4535805" cy="883561"/>
          </a:xfrm>
          <a:prstGeom prst="rect">
            <a:avLst/>
          </a:prstGeom>
        </p:spPr>
        <p:txBody>
          <a:bodyPr anchor="b"/>
          <a:lstStyle>
            <a:lvl1pPr algn="l">
              <a:defRPr sz="3119" b="1"/>
            </a:lvl1pPr>
          </a:lstStyle>
          <a:p>
            <a:r>
              <a:rPr lang="en-US"/>
              <a:t>Click to edit Master title style</a:t>
            </a:r>
          </a:p>
        </p:txBody>
      </p:sp>
      <p:sp>
        <p:nvSpPr>
          <p:cNvPr id="3" name="Picture Placeholder 2"/>
          <p:cNvSpPr>
            <a:spLocks noGrp="1"/>
          </p:cNvSpPr>
          <p:nvPr>
            <p:ph type="pic" idx="1"/>
          </p:nvPr>
        </p:nvSpPr>
        <p:spPr>
          <a:xfrm>
            <a:off x="1481750" y="955334"/>
            <a:ext cx="4535805" cy="6415088"/>
          </a:xfrm>
          <a:prstGeom prst="rect">
            <a:avLst/>
          </a:prstGeom>
        </p:spPr>
        <p:txBody>
          <a:bodyPr/>
          <a:lstStyle>
            <a:lvl1pPr marL="0" indent="0">
              <a:buNone/>
              <a:defRPr sz="4988"/>
            </a:lvl1pPr>
            <a:lvl2pPr marL="712768" indent="0">
              <a:buNone/>
              <a:defRPr sz="4365"/>
            </a:lvl2pPr>
            <a:lvl3pPr marL="1425534" indent="0">
              <a:buNone/>
              <a:defRPr sz="3742"/>
            </a:lvl3pPr>
            <a:lvl4pPr marL="2138301" indent="0">
              <a:buNone/>
              <a:defRPr sz="3119"/>
            </a:lvl4pPr>
            <a:lvl5pPr marL="2851068" indent="0">
              <a:buNone/>
              <a:defRPr sz="3119"/>
            </a:lvl5pPr>
            <a:lvl6pPr marL="3563835" indent="0">
              <a:buNone/>
              <a:defRPr sz="3119"/>
            </a:lvl6pPr>
            <a:lvl7pPr marL="4276601" indent="0">
              <a:buNone/>
              <a:defRPr sz="3119"/>
            </a:lvl7pPr>
            <a:lvl8pPr marL="4989369" indent="0">
              <a:buNone/>
              <a:defRPr sz="3119"/>
            </a:lvl8pPr>
            <a:lvl9pPr marL="5702135" indent="0">
              <a:buNone/>
              <a:defRPr sz="3119"/>
            </a:lvl9pPr>
          </a:lstStyle>
          <a:p>
            <a:r>
              <a:rPr lang="en-US"/>
              <a:t>Click icon to add picture</a:t>
            </a:r>
          </a:p>
        </p:txBody>
      </p:sp>
      <p:sp>
        <p:nvSpPr>
          <p:cNvPr id="4" name="Text Placeholder 3"/>
          <p:cNvSpPr>
            <a:spLocks noGrp="1"/>
          </p:cNvSpPr>
          <p:nvPr>
            <p:ph type="body" sz="half" idx="2"/>
          </p:nvPr>
        </p:nvSpPr>
        <p:spPr>
          <a:xfrm>
            <a:off x="1481750" y="8367830"/>
            <a:ext cx="4535805" cy="1254802"/>
          </a:xfrm>
          <a:prstGeom prst="rect">
            <a:avLst/>
          </a:prstGeom>
        </p:spPr>
        <p:txBody>
          <a:bodyPr/>
          <a:lstStyle>
            <a:lvl1pPr marL="0" indent="0">
              <a:buNone/>
              <a:defRPr sz="2182"/>
            </a:lvl1pPr>
            <a:lvl2pPr marL="712768" indent="0">
              <a:buNone/>
              <a:defRPr sz="1871"/>
            </a:lvl2pPr>
            <a:lvl3pPr marL="1425534" indent="0">
              <a:buNone/>
              <a:defRPr sz="1559"/>
            </a:lvl3pPr>
            <a:lvl4pPr marL="2138301" indent="0">
              <a:buNone/>
              <a:defRPr sz="1403"/>
            </a:lvl4pPr>
            <a:lvl5pPr marL="2851068" indent="0">
              <a:buNone/>
              <a:defRPr sz="1403"/>
            </a:lvl5pPr>
            <a:lvl6pPr marL="3563835" indent="0">
              <a:buNone/>
              <a:defRPr sz="1403"/>
            </a:lvl6pPr>
            <a:lvl7pPr marL="4276601" indent="0">
              <a:buNone/>
              <a:defRPr sz="1403"/>
            </a:lvl7pPr>
            <a:lvl8pPr marL="4989369" indent="0">
              <a:buNone/>
              <a:defRPr sz="1403"/>
            </a:lvl8pPr>
            <a:lvl9pPr marL="5702135" indent="0">
              <a:buNone/>
              <a:defRPr sz="1403"/>
            </a:lvl9pPr>
          </a:lstStyle>
          <a:p>
            <a:pPr lvl="0"/>
            <a:r>
              <a:rPr lang="en-US"/>
              <a:t>Edit Master text styles</a:t>
            </a:r>
          </a:p>
        </p:txBody>
      </p:sp>
      <p:sp>
        <p:nvSpPr>
          <p:cNvPr id="5" name="Date Placeholder 4"/>
          <p:cNvSpPr>
            <a:spLocks noGrp="1"/>
          </p:cNvSpPr>
          <p:nvPr>
            <p:ph type="dt" sz="half" idx="10"/>
          </p:nvPr>
        </p:nvSpPr>
        <p:spPr>
          <a:xfrm>
            <a:off x="377984" y="9909728"/>
            <a:ext cx="1763924" cy="569240"/>
          </a:xfrm>
          <a:prstGeom prst="rect">
            <a:avLst/>
          </a:prstGeom>
        </p:spPr>
        <p:txBody>
          <a:bodyPr/>
          <a:lstStyle/>
          <a:p>
            <a:fld id="{FEB3F21D-483E-E647-A34D-7D0781F22ECC}" type="datetimeFigureOut">
              <a:rPr lang="en-US" smtClean="0"/>
              <a:t>5/23/2019</a:t>
            </a:fld>
            <a:endParaRPr lang="en-US"/>
          </a:p>
        </p:txBody>
      </p:sp>
      <p:sp>
        <p:nvSpPr>
          <p:cNvPr id="6" name="Footer Placeholder 5"/>
          <p:cNvSpPr>
            <a:spLocks noGrp="1"/>
          </p:cNvSpPr>
          <p:nvPr>
            <p:ph type="ftr" sz="quarter" idx="11"/>
          </p:nvPr>
        </p:nvSpPr>
        <p:spPr>
          <a:xfrm>
            <a:off x="2582890" y="9909728"/>
            <a:ext cx="2393897" cy="569240"/>
          </a:xfrm>
          <a:prstGeom prst="rect">
            <a:avLst/>
          </a:prstGeom>
        </p:spPr>
        <p:txBody>
          <a:bodyPr/>
          <a:lstStyle/>
          <a:p>
            <a:endParaRPr lang="en-US"/>
          </a:p>
        </p:txBody>
      </p:sp>
      <p:sp>
        <p:nvSpPr>
          <p:cNvPr id="7" name="Slide Number Placeholder 6"/>
          <p:cNvSpPr>
            <a:spLocks noGrp="1"/>
          </p:cNvSpPr>
          <p:nvPr>
            <p:ph type="sldNum" sz="quarter" idx="12"/>
          </p:nvPr>
        </p:nvSpPr>
        <p:spPr>
          <a:xfrm>
            <a:off x="5417767" y="9909728"/>
            <a:ext cx="1763924" cy="569240"/>
          </a:xfrm>
          <a:prstGeom prst="rect">
            <a:avLst/>
          </a:prstGeom>
        </p:spPr>
        <p:txBody>
          <a:bodyPr/>
          <a:lstStyle/>
          <a:p>
            <a:fld id="{83B62377-323C-7D46-96DA-A3671DC13A51}" type="slidenum">
              <a:rPr lang="en-US" smtClean="0"/>
              <a:t>‹#›</a:t>
            </a:fld>
            <a:endParaRPr lang="en-US"/>
          </a:p>
        </p:txBody>
      </p:sp>
    </p:spTree>
    <p:extLst>
      <p:ext uri="{BB962C8B-B14F-4D97-AF65-F5344CB8AC3E}">
        <p14:creationId xmlns:p14="http://schemas.microsoft.com/office/powerpoint/2010/main" val="10420400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77986" y="428168"/>
            <a:ext cx="5039782" cy="1781969"/>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520348" y="2717111"/>
            <a:ext cx="5039782" cy="896447"/>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377984" y="9909728"/>
            <a:ext cx="1763924" cy="569240"/>
          </a:xfrm>
          <a:prstGeom prst="rect">
            <a:avLst/>
          </a:prstGeom>
        </p:spPr>
        <p:txBody>
          <a:bodyPr/>
          <a:lstStyle/>
          <a:p>
            <a:fld id="{FEB3F21D-483E-E647-A34D-7D0781F22ECC}" type="datetimeFigureOut">
              <a:rPr lang="en-US" smtClean="0"/>
              <a:t>5/23/2019</a:t>
            </a:fld>
            <a:endParaRPr lang="en-US"/>
          </a:p>
        </p:txBody>
      </p:sp>
      <p:sp>
        <p:nvSpPr>
          <p:cNvPr id="5" name="Footer Placeholder 4"/>
          <p:cNvSpPr>
            <a:spLocks noGrp="1"/>
          </p:cNvSpPr>
          <p:nvPr>
            <p:ph type="ftr" sz="quarter" idx="11"/>
          </p:nvPr>
        </p:nvSpPr>
        <p:spPr>
          <a:xfrm>
            <a:off x="2582890" y="9909728"/>
            <a:ext cx="2393897" cy="569240"/>
          </a:xfrm>
          <a:prstGeom prst="rect">
            <a:avLst/>
          </a:prstGeom>
        </p:spPr>
        <p:txBody>
          <a:bodyPr/>
          <a:lstStyle/>
          <a:p>
            <a:endParaRPr lang="en-US"/>
          </a:p>
        </p:txBody>
      </p:sp>
      <p:sp>
        <p:nvSpPr>
          <p:cNvPr id="6" name="Slide Number Placeholder 5"/>
          <p:cNvSpPr>
            <a:spLocks noGrp="1"/>
          </p:cNvSpPr>
          <p:nvPr>
            <p:ph type="sldNum" sz="quarter" idx="12"/>
          </p:nvPr>
        </p:nvSpPr>
        <p:spPr>
          <a:xfrm>
            <a:off x="5417767" y="9909728"/>
            <a:ext cx="1763924" cy="569240"/>
          </a:xfrm>
          <a:prstGeom prst="rect">
            <a:avLst/>
          </a:prstGeom>
        </p:spPr>
        <p:txBody>
          <a:bodyPr/>
          <a:lstStyle/>
          <a:p>
            <a:fld id="{83B62377-323C-7D46-96DA-A3671DC13A51}" type="slidenum">
              <a:rPr lang="en-US" smtClean="0"/>
              <a:t>‹#›</a:t>
            </a:fld>
            <a:endParaRPr lang="en-US"/>
          </a:p>
        </p:txBody>
      </p:sp>
    </p:spTree>
    <p:extLst>
      <p:ext uri="{BB962C8B-B14F-4D97-AF65-F5344CB8AC3E}">
        <p14:creationId xmlns:p14="http://schemas.microsoft.com/office/powerpoint/2010/main" val="40713800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80764" y="428170"/>
            <a:ext cx="1700927" cy="9122691"/>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377983" y="428170"/>
            <a:ext cx="4976787" cy="9122691"/>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377984" y="9909728"/>
            <a:ext cx="1763924" cy="569240"/>
          </a:xfrm>
          <a:prstGeom prst="rect">
            <a:avLst/>
          </a:prstGeom>
        </p:spPr>
        <p:txBody>
          <a:bodyPr/>
          <a:lstStyle/>
          <a:p>
            <a:fld id="{FEB3F21D-483E-E647-A34D-7D0781F22ECC}" type="datetimeFigureOut">
              <a:rPr lang="en-US" smtClean="0"/>
              <a:t>5/23/2019</a:t>
            </a:fld>
            <a:endParaRPr lang="en-US"/>
          </a:p>
        </p:txBody>
      </p:sp>
      <p:sp>
        <p:nvSpPr>
          <p:cNvPr id="5" name="Footer Placeholder 4"/>
          <p:cNvSpPr>
            <a:spLocks noGrp="1"/>
          </p:cNvSpPr>
          <p:nvPr>
            <p:ph type="ftr" sz="quarter" idx="11"/>
          </p:nvPr>
        </p:nvSpPr>
        <p:spPr>
          <a:xfrm>
            <a:off x="2582890" y="9909728"/>
            <a:ext cx="2393897" cy="569240"/>
          </a:xfrm>
          <a:prstGeom prst="rect">
            <a:avLst/>
          </a:prstGeom>
        </p:spPr>
        <p:txBody>
          <a:bodyPr/>
          <a:lstStyle/>
          <a:p>
            <a:endParaRPr lang="en-US"/>
          </a:p>
        </p:txBody>
      </p:sp>
      <p:sp>
        <p:nvSpPr>
          <p:cNvPr id="6" name="Slide Number Placeholder 5"/>
          <p:cNvSpPr>
            <a:spLocks noGrp="1"/>
          </p:cNvSpPr>
          <p:nvPr>
            <p:ph type="sldNum" sz="quarter" idx="12"/>
          </p:nvPr>
        </p:nvSpPr>
        <p:spPr>
          <a:xfrm>
            <a:off x="5417767" y="9909728"/>
            <a:ext cx="1763924" cy="569240"/>
          </a:xfrm>
          <a:prstGeom prst="rect">
            <a:avLst/>
          </a:prstGeom>
        </p:spPr>
        <p:txBody>
          <a:bodyPr/>
          <a:lstStyle/>
          <a:p>
            <a:fld id="{83B62377-323C-7D46-96DA-A3671DC13A51}" type="slidenum">
              <a:rPr lang="en-US" smtClean="0"/>
              <a:t>‹#›</a:t>
            </a:fld>
            <a:endParaRPr lang="en-US"/>
          </a:p>
        </p:txBody>
      </p:sp>
    </p:spTree>
    <p:extLst>
      <p:ext uri="{BB962C8B-B14F-4D97-AF65-F5344CB8AC3E}">
        <p14:creationId xmlns:p14="http://schemas.microsoft.com/office/powerpoint/2010/main" val="837824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20" name="Picture 1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77303" y="782094"/>
            <a:ext cx="1044852" cy="978325"/>
          </a:xfrm>
          <a:prstGeom prst="rect">
            <a:avLst/>
          </a:prstGeom>
        </p:spPr>
      </p:pic>
      <p:sp>
        <p:nvSpPr>
          <p:cNvPr id="22" name="Text Placeholder 2"/>
          <p:cNvSpPr txBox="1">
            <a:spLocks/>
          </p:cNvSpPr>
          <p:nvPr userDrawn="1"/>
        </p:nvSpPr>
        <p:spPr>
          <a:xfrm>
            <a:off x="377985" y="10048800"/>
            <a:ext cx="6803708" cy="519737"/>
          </a:xfrm>
          <a:prstGeom prst="rect">
            <a:avLst/>
          </a:prstGeom>
        </p:spPr>
        <p:txBody>
          <a:bodyPr vert="horz" lIns="129326" tIns="64663" rIns="129326" bIns="64663" rtlCol="0">
            <a:noAutofit/>
          </a:bodyPr>
          <a:lstStyle>
            <a:lvl1pPr marL="0" indent="0" algn="l" defTabSz="503972" rtl="0" eaLnBrk="1" latinLnBrk="0" hangingPunct="1">
              <a:spcBef>
                <a:spcPct val="20000"/>
              </a:spcBef>
              <a:buFont typeface="Arial"/>
              <a:buNone/>
              <a:defRPr sz="1800" b="1" kern="1200">
                <a:solidFill>
                  <a:schemeClr val="accent1"/>
                </a:solidFill>
                <a:latin typeface="+mn-lt"/>
                <a:ea typeface="+mn-ea"/>
                <a:cs typeface="+mn-cs"/>
              </a:defRPr>
            </a:lvl1pPr>
            <a:lvl2pPr marL="818954" indent="-314982" algn="l" defTabSz="503972" rtl="0" eaLnBrk="1" latinLnBrk="0" hangingPunct="1">
              <a:spcBef>
                <a:spcPct val="20000"/>
              </a:spcBef>
              <a:buFont typeface="Arial"/>
              <a:buChar char="–"/>
              <a:defRPr sz="3086" kern="1200">
                <a:solidFill>
                  <a:schemeClr val="accent1"/>
                </a:solidFill>
                <a:latin typeface="+mn-lt"/>
                <a:ea typeface="+mn-ea"/>
                <a:cs typeface="+mn-cs"/>
              </a:defRPr>
            </a:lvl2pPr>
            <a:lvl3pPr marL="1259929" indent="-251986" algn="l" defTabSz="503972" rtl="0" eaLnBrk="1" latinLnBrk="0" hangingPunct="1">
              <a:spcBef>
                <a:spcPct val="20000"/>
              </a:spcBef>
              <a:buFont typeface="Arial"/>
              <a:buChar char="•"/>
              <a:defRPr sz="2646" kern="1200">
                <a:solidFill>
                  <a:schemeClr val="accent1"/>
                </a:solidFill>
                <a:latin typeface="+mn-lt"/>
                <a:ea typeface="+mn-ea"/>
                <a:cs typeface="+mn-cs"/>
              </a:defRPr>
            </a:lvl3pPr>
            <a:lvl4pPr marL="1763900" indent="-251986" algn="l" defTabSz="503972" rtl="0" eaLnBrk="1" latinLnBrk="0" hangingPunct="1">
              <a:spcBef>
                <a:spcPct val="20000"/>
              </a:spcBef>
              <a:buFont typeface="Arial"/>
              <a:buChar char="–"/>
              <a:defRPr sz="2205" kern="1200">
                <a:solidFill>
                  <a:schemeClr val="accent1"/>
                </a:solidFill>
                <a:latin typeface="+mn-lt"/>
                <a:ea typeface="+mn-ea"/>
                <a:cs typeface="+mn-cs"/>
              </a:defRPr>
            </a:lvl4pPr>
            <a:lvl5pPr marL="2267872" indent="-251986" algn="l" defTabSz="503972" rtl="0" eaLnBrk="1" latinLnBrk="0" hangingPunct="1">
              <a:spcBef>
                <a:spcPct val="20000"/>
              </a:spcBef>
              <a:buFont typeface="Arial"/>
              <a:buChar char="»"/>
              <a:defRPr sz="2205" kern="1200">
                <a:solidFill>
                  <a:schemeClr val="accent1"/>
                </a:solidFill>
                <a:latin typeface="+mn-lt"/>
                <a:ea typeface="+mn-ea"/>
                <a:cs typeface="+mn-cs"/>
              </a:defRPr>
            </a:lvl5pPr>
            <a:lvl6pPr marL="2771844" indent="-251986" algn="l" defTabSz="503972" rtl="0" eaLnBrk="1" latinLnBrk="0" hangingPunct="1">
              <a:spcBef>
                <a:spcPct val="20000"/>
              </a:spcBef>
              <a:buFont typeface="Arial"/>
              <a:buChar char="•"/>
              <a:defRPr sz="2205" kern="1200">
                <a:solidFill>
                  <a:schemeClr val="tx1"/>
                </a:solidFill>
                <a:latin typeface="+mn-lt"/>
                <a:ea typeface="+mn-ea"/>
                <a:cs typeface="+mn-cs"/>
              </a:defRPr>
            </a:lvl6pPr>
            <a:lvl7pPr marL="3275815" indent="-251986" algn="l" defTabSz="503972" rtl="0" eaLnBrk="1" latinLnBrk="0" hangingPunct="1">
              <a:spcBef>
                <a:spcPct val="20000"/>
              </a:spcBef>
              <a:buFont typeface="Arial"/>
              <a:buChar char="•"/>
              <a:defRPr sz="2205" kern="1200">
                <a:solidFill>
                  <a:schemeClr val="tx1"/>
                </a:solidFill>
                <a:latin typeface="+mn-lt"/>
                <a:ea typeface="+mn-ea"/>
                <a:cs typeface="+mn-cs"/>
              </a:defRPr>
            </a:lvl7pPr>
            <a:lvl8pPr marL="3779787" indent="-251986" algn="l" defTabSz="503972" rtl="0" eaLnBrk="1" latinLnBrk="0" hangingPunct="1">
              <a:spcBef>
                <a:spcPct val="20000"/>
              </a:spcBef>
              <a:buFont typeface="Arial"/>
              <a:buChar char="•"/>
              <a:defRPr sz="2205" kern="1200">
                <a:solidFill>
                  <a:schemeClr val="tx1"/>
                </a:solidFill>
                <a:latin typeface="+mn-lt"/>
                <a:ea typeface="+mn-ea"/>
                <a:cs typeface="+mn-cs"/>
              </a:defRPr>
            </a:lvl8pPr>
            <a:lvl9pPr marL="4283758" indent="-251986" algn="l" defTabSz="503972" rtl="0" eaLnBrk="1" latinLnBrk="0" hangingPunct="1">
              <a:spcBef>
                <a:spcPct val="20000"/>
              </a:spcBef>
              <a:buFont typeface="Arial"/>
              <a:buChar char="•"/>
              <a:defRPr sz="2205" kern="1200">
                <a:solidFill>
                  <a:schemeClr val="tx1"/>
                </a:solidFill>
                <a:latin typeface="+mn-lt"/>
                <a:ea typeface="+mn-ea"/>
                <a:cs typeface="+mn-cs"/>
              </a:defRPr>
            </a:lvl9pPr>
          </a:lstStyle>
          <a:p>
            <a:r>
              <a:rPr lang="en-US" sz="1000" b="0" kern="1200" dirty="0">
                <a:solidFill>
                  <a:schemeClr val="accent1"/>
                </a:solidFill>
                <a:effectLst/>
                <a:latin typeface="Arial" charset="0"/>
                <a:ea typeface="Arial" charset="0"/>
                <a:cs typeface="Arial" charset="0"/>
              </a:rPr>
              <a:t>Register at: http://</a:t>
            </a:r>
            <a:r>
              <a:rPr lang="en-US" sz="1000" b="0" kern="1200" dirty="0" err="1">
                <a:solidFill>
                  <a:schemeClr val="accent1"/>
                </a:solidFill>
                <a:effectLst/>
                <a:latin typeface="Arial" charset="0"/>
                <a:ea typeface="Arial" charset="0"/>
                <a:cs typeface="Arial" charset="0"/>
              </a:rPr>
              <a:t>psiweb.org</a:t>
            </a:r>
            <a:r>
              <a:rPr lang="en-US" sz="1000" b="0" kern="1200" dirty="0">
                <a:solidFill>
                  <a:schemeClr val="accent1"/>
                </a:solidFill>
                <a:effectLst/>
                <a:latin typeface="Arial" charset="0"/>
                <a:ea typeface="Arial" charset="0"/>
                <a:cs typeface="Arial" charset="0"/>
              </a:rPr>
              <a:t>/events/psi-events </a:t>
            </a:r>
          </a:p>
          <a:p>
            <a:r>
              <a:rPr lang="en-US" sz="1000" b="0" kern="1200" dirty="0">
                <a:solidFill>
                  <a:schemeClr val="accent1"/>
                </a:solidFill>
                <a:effectLst/>
                <a:latin typeface="Arial" charset="0"/>
                <a:ea typeface="Arial" charset="0"/>
                <a:cs typeface="Arial" charset="0"/>
              </a:rPr>
              <a:t>Please contact the PSI secretariat on </a:t>
            </a:r>
            <a:r>
              <a:rPr lang="en-US" sz="1000" b="0" kern="1200" dirty="0" err="1">
                <a:solidFill>
                  <a:schemeClr val="accent1"/>
                </a:solidFill>
                <a:effectLst/>
                <a:latin typeface="Arial" charset="0"/>
                <a:ea typeface="Arial" charset="0"/>
                <a:cs typeface="Arial" charset="0"/>
              </a:rPr>
              <a:t>psi@mci-group.com</a:t>
            </a:r>
            <a:r>
              <a:rPr lang="en-US" sz="1000" b="0" kern="1200" dirty="0">
                <a:solidFill>
                  <a:schemeClr val="accent1"/>
                </a:solidFill>
                <a:effectLst/>
                <a:latin typeface="Arial" charset="0"/>
                <a:ea typeface="Arial" charset="0"/>
                <a:cs typeface="Arial" charset="0"/>
              </a:rPr>
              <a:t> if you have any queries</a:t>
            </a:r>
            <a:r>
              <a:rPr lang="en-US" sz="1000" b="1" kern="1200" dirty="0">
                <a:solidFill>
                  <a:schemeClr val="accent1"/>
                </a:solidFill>
                <a:effectLst/>
                <a:latin typeface="+mn-lt"/>
                <a:ea typeface="+mn-ea"/>
                <a:cs typeface="+mn-cs"/>
              </a:rPr>
              <a:t>. </a:t>
            </a:r>
          </a:p>
        </p:txBody>
      </p:sp>
      <p:sp>
        <p:nvSpPr>
          <p:cNvPr id="23" name="Title Placeholder 10"/>
          <p:cNvSpPr>
            <a:spLocks noGrp="1"/>
          </p:cNvSpPr>
          <p:nvPr>
            <p:ph type="title"/>
          </p:nvPr>
        </p:nvSpPr>
        <p:spPr>
          <a:xfrm>
            <a:off x="532750" y="3309122"/>
            <a:ext cx="6518982" cy="1053017"/>
          </a:xfrm>
          <a:prstGeom prst="rect">
            <a:avLst/>
          </a:prstGeom>
        </p:spPr>
        <p:txBody>
          <a:bodyPr vert="horz" lIns="91440" tIns="45720" rIns="91440" bIns="45720" rtlCol="0" anchor="ctr">
            <a:normAutofit/>
          </a:bodyPr>
          <a:lstStyle>
            <a:lvl1pPr>
              <a:defRPr sz="3400"/>
            </a:lvl1pPr>
          </a:lstStyle>
          <a:p>
            <a:r>
              <a:rPr lang="en-US"/>
              <a:t>Click to edit Master title style</a:t>
            </a:r>
            <a:endParaRPr lang="en-US" dirty="0"/>
          </a:p>
        </p:txBody>
      </p:sp>
      <p:sp>
        <p:nvSpPr>
          <p:cNvPr id="24" name="Round Single Corner Rectangle 23"/>
          <p:cNvSpPr/>
          <p:nvPr userDrawn="1"/>
        </p:nvSpPr>
        <p:spPr>
          <a:xfrm>
            <a:off x="520349" y="6920665"/>
            <a:ext cx="6512220" cy="2984118"/>
          </a:xfrm>
          <a:prstGeom prst="round1Rect">
            <a:avLst/>
          </a:prstGeom>
          <a:noFill/>
          <a:ln w="28575">
            <a:solidFill>
              <a:schemeClr val="tx1"/>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129326" tIns="64663" rIns="129326" bIns="64663" numCol="1" spcCol="0" rtlCol="0" fromWordArt="0" anchor="ctr" anchorCtr="0" forceAA="0" compatLnSpc="1">
            <a:prstTxWarp prst="textNoShape">
              <a:avLst/>
            </a:prstTxWarp>
            <a:noAutofit/>
          </a:bodyPr>
          <a:lstStyle/>
          <a:p>
            <a:pPr algn="ctr"/>
            <a:endParaRPr lang="en-US" sz="3605"/>
          </a:p>
        </p:txBody>
      </p:sp>
      <p:sp>
        <p:nvSpPr>
          <p:cNvPr id="29" name="Text Placeholder 28"/>
          <p:cNvSpPr>
            <a:spLocks noGrp="1"/>
          </p:cNvSpPr>
          <p:nvPr>
            <p:ph type="body" sz="quarter" idx="10"/>
          </p:nvPr>
        </p:nvSpPr>
        <p:spPr>
          <a:xfrm>
            <a:off x="520345" y="5240894"/>
            <a:ext cx="6518982" cy="1603131"/>
          </a:xfrm>
          <a:prstGeom prst="rect">
            <a:avLst/>
          </a:prstGeom>
        </p:spPr>
        <p:txBody>
          <a:bodyPr/>
          <a:lstStyle>
            <a:lvl1pPr>
              <a:lnSpc>
                <a:spcPct val="150000"/>
              </a:lnSpc>
              <a:defRPr sz="1000" b="0">
                <a:latin typeface="Arial" charset="0"/>
                <a:ea typeface="Arial" charset="0"/>
                <a:cs typeface="Arial" charset="0"/>
              </a:defRPr>
            </a:lvl1pPr>
          </a:lstStyle>
          <a:p>
            <a:pPr lvl="0"/>
            <a:r>
              <a:rPr lang="en-US"/>
              <a:t>Edit Master text styles</a:t>
            </a:r>
          </a:p>
        </p:txBody>
      </p:sp>
      <p:sp>
        <p:nvSpPr>
          <p:cNvPr id="36" name="Text Placeholder 35"/>
          <p:cNvSpPr>
            <a:spLocks noGrp="1"/>
          </p:cNvSpPr>
          <p:nvPr>
            <p:ph type="body" sz="quarter" idx="12" hasCustomPrompt="1"/>
          </p:nvPr>
        </p:nvSpPr>
        <p:spPr>
          <a:xfrm>
            <a:off x="673524" y="7081668"/>
            <a:ext cx="6148631" cy="363902"/>
          </a:xfrm>
          <a:prstGeom prst="rect">
            <a:avLst/>
          </a:prstGeom>
        </p:spPr>
        <p:txBody>
          <a:bodyPr/>
          <a:lstStyle>
            <a:lvl1pPr>
              <a:defRPr sz="1400">
                <a:solidFill>
                  <a:schemeClr val="tx1"/>
                </a:solidFill>
                <a:latin typeface="Arial" charset="0"/>
                <a:ea typeface="Arial" charset="0"/>
                <a:cs typeface="Arial" charset="0"/>
              </a:defRPr>
            </a:lvl1pPr>
          </a:lstStyle>
          <a:p>
            <a:pPr lvl="0"/>
            <a:r>
              <a:rPr lang="en-US" dirty="0"/>
              <a:t>Key Topics</a:t>
            </a:r>
          </a:p>
        </p:txBody>
      </p:sp>
      <p:sp>
        <p:nvSpPr>
          <p:cNvPr id="38" name="Text Placeholder 35"/>
          <p:cNvSpPr>
            <a:spLocks noGrp="1"/>
          </p:cNvSpPr>
          <p:nvPr>
            <p:ph type="body" sz="quarter" idx="14" hasCustomPrompt="1"/>
          </p:nvPr>
        </p:nvSpPr>
        <p:spPr>
          <a:xfrm>
            <a:off x="673524" y="7626607"/>
            <a:ext cx="6148631" cy="2097139"/>
          </a:xfrm>
          <a:prstGeom prst="rect">
            <a:avLst/>
          </a:prstGeom>
        </p:spPr>
        <p:txBody>
          <a:bodyPr/>
          <a:lstStyle>
            <a:lvl1pPr>
              <a:defRPr sz="1000" b="0">
                <a:solidFill>
                  <a:schemeClr val="accent1"/>
                </a:solidFill>
                <a:latin typeface="Arial" charset="0"/>
                <a:ea typeface="Arial" charset="0"/>
                <a:cs typeface="Arial" charset="0"/>
              </a:defRPr>
            </a:lvl1pPr>
          </a:lstStyle>
          <a:p>
            <a:pPr lvl="0"/>
            <a:r>
              <a:rPr lang="en-US" dirty="0"/>
              <a:t>Key Topics</a:t>
            </a:r>
          </a:p>
        </p:txBody>
      </p:sp>
      <p:sp>
        <p:nvSpPr>
          <p:cNvPr id="19" name="Rectangle 18"/>
          <p:cNvSpPr/>
          <p:nvPr userDrawn="1"/>
        </p:nvSpPr>
        <p:spPr>
          <a:xfrm>
            <a:off x="0" y="1"/>
            <a:ext cx="989936" cy="3115731"/>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605"/>
          </a:p>
        </p:txBody>
      </p:sp>
      <p:sp>
        <p:nvSpPr>
          <p:cNvPr id="21" name="Picture Placeholder 9"/>
          <p:cNvSpPr>
            <a:spLocks noGrp="1"/>
          </p:cNvSpPr>
          <p:nvPr>
            <p:ph type="pic" sz="quarter" idx="11"/>
          </p:nvPr>
        </p:nvSpPr>
        <p:spPr>
          <a:xfrm>
            <a:off x="297942" y="1"/>
            <a:ext cx="4835534" cy="2858053"/>
          </a:xfrm>
          <a:custGeom>
            <a:avLst/>
            <a:gdLst>
              <a:gd name="connsiteX0" fmla="*/ 0 w 3660775"/>
              <a:gd name="connsiteY0" fmla="*/ 0 h 4367213"/>
              <a:gd name="connsiteX1" fmla="*/ 3660775 w 3660775"/>
              <a:gd name="connsiteY1" fmla="*/ 0 h 4367213"/>
              <a:gd name="connsiteX2" fmla="*/ 3660775 w 3660775"/>
              <a:gd name="connsiteY2" fmla="*/ 935403 h 4367213"/>
              <a:gd name="connsiteX3" fmla="*/ 3564317 w 3660775"/>
              <a:gd name="connsiteY3" fmla="*/ 935403 h 4367213"/>
              <a:gd name="connsiteX4" fmla="*/ 3564317 w 3660775"/>
              <a:gd name="connsiteY4" fmla="*/ 3417422 h 4367213"/>
              <a:gd name="connsiteX5" fmla="*/ 3660775 w 3660775"/>
              <a:gd name="connsiteY5" fmla="*/ 3417422 h 4367213"/>
              <a:gd name="connsiteX6" fmla="*/ 3660775 w 3660775"/>
              <a:gd name="connsiteY6" fmla="*/ 4367213 h 4367213"/>
              <a:gd name="connsiteX7" fmla="*/ 0 w 3660775"/>
              <a:gd name="connsiteY7" fmla="*/ 4367213 h 4367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60775" h="4367213">
                <a:moveTo>
                  <a:pt x="0" y="0"/>
                </a:moveTo>
                <a:lnTo>
                  <a:pt x="3660775" y="0"/>
                </a:lnTo>
                <a:lnTo>
                  <a:pt x="3660775" y="935403"/>
                </a:lnTo>
                <a:lnTo>
                  <a:pt x="3564317" y="935403"/>
                </a:lnTo>
                <a:lnTo>
                  <a:pt x="3564317" y="3417422"/>
                </a:lnTo>
                <a:lnTo>
                  <a:pt x="3660775" y="3417422"/>
                </a:lnTo>
                <a:lnTo>
                  <a:pt x="3660775" y="4367213"/>
                </a:lnTo>
                <a:lnTo>
                  <a:pt x="0" y="4367213"/>
                </a:lnTo>
                <a:close/>
              </a:path>
            </a:pathLst>
          </a:custGeom>
          <a:solidFill>
            <a:srgbClr val="005A84"/>
          </a:solidFill>
        </p:spPr>
        <p:txBody>
          <a:bodyPr wrap="square">
            <a:noAutofit/>
          </a:bodyPr>
          <a:lstStyle>
            <a:lvl1pPr marL="0" indent="0" algn="ctr">
              <a:buFontTx/>
              <a:buNone/>
              <a:defRPr sz="1697">
                <a:solidFill>
                  <a:schemeClr val="bg1"/>
                </a:solidFill>
              </a:defRPr>
            </a:lvl1pPr>
          </a:lstStyle>
          <a:p>
            <a:r>
              <a:rPr lang="en-US"/>
              <a:t>Click icon to add picture</a:t>
            </a:r>
            <a:endParaRPr lang="en-US" dirty="0"/>
          </a:p>
        </p:txBody>
      </p:sp>
      <p:sp>
        <p:nvSpPr>
          <p:cNvPr id="26" name="Rectangle 25"/>
          <p:cNvSpPr/>
          <p:nvPr userDrawn="1"/>
        </p:nvSpPr>
        <p:spPr>
          <a:xfrm rot="5400000">
            <a:off x="4303909" y="1280967"/>
            <a:ext cx="1659134" cy="296121"/>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605"/>
          </a:p>
        </p:txBody>
      </p:sp>
      <p:sp>
        <p:nvSpPr>
          <p:cNvPr id="3" name="Text Placeholder 2"/>
          <p:cNvSpPr>
            <a:spLocks noGrp="1"/>
          </p:cNvSpPr>
          <p:nvPr>
            <p:ph type="body" sz="quarter" idx="17"/>
          </p:nvPr>
        </p:nvSpPr>
        <p:spPr>
          <a:xfrm>
            <a:off x="520345" y="4438779"/>
            <a:ext cx="6505465" cy="641112"/>
          </a:xfrm>
          <a:prstGeom prst="rect">
            <a:avLst/>
          </a:prstGeom>
        </p:spPr>
        <p:txBody>
          <a:bodyPr/>
          <a:lstStyle>
            <a:lvl1pPr>
              <a:defRPr sz="2000">
                <a:latin typeface="Arial" charset="0"/>
                <a:ea typeface="Arial" charset="0"/>
                <a:cs typeface="Arial" charset="0"/>
              </a:defRPr>
            </a:lvl1pPr>
          </a:lstStyle>
          <a:p>
            <a:pPr lvl="0"/>
            <a:r>
              <a:rPr lang="en-US"/>
              <a:t>Edit Master text styles</a:t>
            </a:r>
          </a:p>
        </p:txBody>
      </p:sp>
      <p:sp>
        <p:nvSpPr>
          <p:cNvPr id="28" name="Text Placeholder 40"/>
          <p:cNvSpPr>
            <a:spLocks noGrp="1"/>
          </p:cNvSpPr>
          <p:nvPr>
            <p:ph type="body" sz="quarter" idx="18" hasCustomPrompt="1"/>
          </p:nvPr>
        </p:nvSpPr>
        <p:spPr>
          <a:xfrm>
            <a:off x="5708952" y="2348640"/>
            <a:ext cx="1330376" cy="776852"/>
          </a:xfrm>
          <a:prstGeom prst="rect">
            <a:avLst/>
          </a:prstGeom>
        </p:spPr>
        <p:txBody>
          <a:bodyPr/>
          <a:lstStyle>
            <a:lvl1pPr>
              <a:defRPr sz="1200" baseline="0"/>
            </a:lvl1pPr>
          </a:lstStyle>
          <a:p>
            <a:pPr lvl="0"/>
            <a:r>
              <a:rPr lang="en-US" dirty="0"/>
              <a:t>Dates and location</a:t>
            </a:r>
          </a:p>
        </p:txBody>
      </p:sp>
    </p:spTree>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7508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77985" y="1418214"/>
            <a:ext cx="6803708" cy="1198383"/>
          </a:xfrm>
          <a:prstGeom prst="rect">
            <a:avLst/>
          </a:prstGeom>
        </p:spPr>
        <p:txBody>
          <a:bodyPr/>
          <a:lstStyle>
            <a:lvl1pPr>
              <a:defRPr>
                <a:solidFill>
                  <a:schemeClr val="accent1"/>
                </a:solidFill>
              </a:defRPr>
            </a:lvl1pPr>
          </a:lstStyle>
          <a:p>
            <a:r>
              <a:rPr lang="en-US"/>
              <a:t>Click to edit Master title style</a:t>
            </a:r>
            <a:endParaRPr lang="en-US" dirty="0"/>
          </a:p>
        </p:txBody>
      </p:sp>
      <p:sp>
        <p:nvSpPr>
          <p:cNvPr id="3" name="Content Placeholder 2"/>
          <p:cNvSpPr>
            <a:spLocks noGrp="1"/>
          </p:cNvSpPr>
          <p:nvPr>
            <p:ph idx="1"/>
          </p:nvPr>
        </p:nvSpPr>
        <p:spPr>
          <a:xfrm>
            <a:off x="377985" y="3217709"/>
            <a:ext cx="6803708" cy="6333149"/>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377984" y="9909728"/>
            <a:ext cx="1763924" cy="569240"/>
          </a:xfrm>
          <a:prstGeom prst="rect">
            <a:avLst/>
          </a:prstGeom>
        </p:spPr>
        <p:txBody>
          <a:bodyPr/>
          <a:lstStyle/>
          <a:p>
            <a:fld id="{FEB3F21D-483E-E647-A34D-7D0781F22ECC}" type="datetimeFigureOut">
              <a:rPr lang="en-US" smtClean="0"/>
              <a:t>5/23/2019</a:t>
            </a:fld>
            <a:endParaRPr lang="en-US"/>
          </a:p>
        </p:txBody>
      </p:sp>
      <p:sp>
        <p:nvSpPr>
          <p:cNvPr id="5" name="Footer Placeholder 4"/>
          <p:cNvSpPr>
            <a:spLocks noGrp="1"/>
          </p:cNvSpPr>
          <p:nvPr>
            <p:ph type="ftr" sz="quarter" idx="11"/>
          </p:nvPr>
        </p:nvSpPr>
        <p:spPr>
          <a:xfrm>
            <a:off x="2582890" y="9909728"/>
            <a:ext cx="2393897" cy="569240"/>
          </a:xfrm>
          <a:prstGeom prst="rect">
            <a:avLst/>
          </a:prstGeom>
        </p:spPr>
        <p:txBody>
          <a:bodyPr/>
          <a:lstStyle/>
          <a:p>
            <a:endParaRPr lang="en-US"/>
          </a:p>
        </p:txBody>
      </p:sp>
      <p:sp>
        <p:nvSpPr>
          <p:cNvPr id="6" name="Slide Number Placeholder 5"/>
          <p:cNvSpPr>
            <a:spLocks noGrp="1"/>
          </p:cNvSpPr>
          <p:nvPr>
            <p:ph type="sldNum" sz="quarter" idx="12"/>
          </p:nvPr>
        </p:nvSpPr>
        <p:spPr>
          <a:xfrm>
            <a:off x="5417767" y="9909728"/>
            <a:ext cx="1763924" cy="569240"/>
          </a:xfrm>
          <a:prstGeom prst="rect">
            <a:avLst/>
          </a:prstGeom>
        </p:spPr>
        <p:txBody>
          <a:bodyPr/>
          <a:lstStyle/>
          <a:p>
            <a:fld id="{83B62377-323C-7D46-96DA-A3671DC13A51}" type="slidenum">
              <a:rPr lang="en-US" smtClean="0"/>
              <a:t>‹#›</a:t>
            </a:fld>
            <a:endParaRPr lang="en-US"/>
          </a:p>
        </p:txBody>
      </p:sp>
    </p:spTree>
    <p:extLst>
      <p:ext uri="{BB962C8B-B14F-4D97-AF65-F5344CB8AC3E}">
        <p14:creationId xmlns:p14="http://schemas.microsoft.com/office/powerpoint/2010/main" val="2609402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97162" y="6870482"/>
            <a:ext cx="6425724" cy="2123512"/>
          </a:xfrm>
          <a:prstGeom prst="rect">
            <a:avLst/>
          </a:prstGeom>
        </p:spPr>
        <p:txBody>
          <a:bodyPr anchor="t"/>
          <a:lstStyle>
            <a:lvl1pPr algn="l">
              <a:defRPr sz="6236" b="1" cap="all"/>
            </a:lvl1pPr>
          </a:lstStyle>
          <a:p>
            <a:r>
              <a:rPr lang="en-US"/>
              <a:t>Click to edit Master title style</a:t>
            </a:r>
          </a:p>
        </p:txBody>
      </p:sp>
      <p:sp>
        <p:nvSpPr>
          <p:cNvPr id="3" name="Text Placeholder 2"/>
          <p:cNvSpPr>
            <a:spLocks noGrp="1"/>
          </p:cNvSpPr>
          <p:nvPr>
            <p:ph type="body" idx="1"/>
          </p:nvPr>
        </p:nvSpPr>
        <p:spPr>
          <a:xfrm>
            <a:off x="597162" y="4531648"/>
            <a:ext cx="6425724" cy="2338833"/>
          </a:xfrm>
          <a:prstGeom prst="rect">
            <a:avLst/>
          </a:prstGeom>
        </p:spPr>
        <p:txBody>
          <a:bodyPr anchor="b"/>
          <a:lstStyle>
            <a:lvl1pPr marL="0" indent="0">
              <a:buNone/>
              <a:defRPr sz="3119">
                <a:solidFill>
                  <a:schemeClr val="tx1">
                    <a:tint val="75000"/>
                  </a:schemeClr>
                </a:solidFill>
              </a:defRPr>
            </a:lvl1pPr>
            <a:lvl2pPr marL="712768" indent="0">
              <a:buNone/>
              <a:defRPr sz="2806">
                <a:solidFill>
                  <a:schemeClr val="tx1">
                    <a:tint val="75000"/>
                  </a:schemeClr>
                </a:solidFill>
              </a:defRPr>
            </a:lvl2pPr>
            <a:lvl3pPr marL="1425534" indent="0">
              <a:buNone/>
              <a:defRPr sz="2495">
                <a:solidFill>
                  <a:schemeClr val="tx1">
                    <a:tint val="75000"/>
                  </a:schemeClr>
                </a:solidFill>
              </a:defRPr>
            </a:lvl3pPr>
            <a:lvl4pPr marL="2138301" indent="0">
              <a:buNone/>
              <a:defRPr sz="2182">
                <a:solidFill>
                  <a:schemeClr val="tx1">
                    <a:tint val="75000"/>
                  </a:schemeClr>
                </a:solidFill>
              </a:defRPr>
            </a:lvl4pPr>
            <a:lvl5pPr marL="2851068" indent="0">
              <a:buNone/>
              <a:defRPr sz="2182">
                <a:solidFill>
                  <a:schemeClr val="tx1">
                    <a:tint val="75000"/>
                  </a:schemeClr>
                </a:solidFill>
              </a:defRPr>
            </a:lvl5pPr>
            <a:lvl6pPr marL="3563835" indent="0">
              <a:buNone/>
              <a:defRPr sz="2182">
                <a:solidFill>
                  <a:schemeClr val="tx1">
                    <a:tint val="75000"/>
                  </a:schemeClr>
                </a:solidFill>
              </a:defRPr>
            </a:lvl6pPr>
            <a:lvl7pPr marL="4276601" indent="0">
              <a:buNone/>
              <a:defRPr sz="2182">
                <a:solidFill>
                  <a:schemeClr val="tx1">
                    <a:tint val="75000"/>
                  </a:schemeClr>
                </a:solidFill>
              </a:defRPr>
            </a:lvl7pPr>
            <a:lvl8pPr marL="4989369" indent="0">
              <a:buNone/>
              <a:defRPr sz="2182">
                <a:solidFill>
                  <a:schemeClr val="tx1">
                    <a:tint val="75000"/>
                  </a:schemeClr>
                </a:solidFill>
              </a:defRPr>
            </a:lvl8pPr>
            <a:lvl9pPr marL="5702135" indent="0">
              <a:buNone/>
              <a:defRPr sz="2182">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377984" y="9909728"/>
            <a:ext cx="1763924" cy="569240"/>
          </a:xfrm>
          <a:prstGeom prst="rect">
            <a:avLst/>
          </a:prstGeom>
        </p:spPr>
        <p:txBody>
          <a:bodyPr/>
          <a:lstStyle/>
          <a:p>
            <a:fld id="{FEB3F21D-483E-E647-A34D-7D0781F22ECC}" type="datetimeFigureOut">
              <a:rPr lang="en-US" smtClean="0"/>
              <a:t>5/23/2019</a:t>
            </a:fld>
            <a:endParaRPr lang="en-US"/>
          </a:p>
        </p:txBody>
      </p:sp>
      <p:sp>
        <p:nvSpPr>
          <p:cNvPr id="5" name="Footer Placeholder 4"/>
          <p:cNvSpPr>
            <a:spLocks noGrp="1"/>
          </p:cNvSpPr>
          <p:nvPr>
            <p:ph type="ftr" sz="quarter" idx="11"/>
          </p:nvPr>
        </p:nvSpPr>
        <p:spPr>
          <a:xfrm>
            <a:off x="2582890" y="9909728"/>
            <a:ext cx="2393897" cy="569240"/>
          </a:xfrm>
          <a:prstGeom prst="rect">
            <a:avLst/>
          </a:prstGeom>
        </p:spPr>
        <p:txBody>
          <a:bodyPr/>
          <a:lstStyle/>
          <a:p>
            <a:endParaRPr lang="en-US"/>
          </a:p>
        </p:txBody>
      </p:sp>
      <p:sp>
        <p:nvSpPr>
          <p:cNvPr id="6" name="Slide Number Placeholder 5"/>
          <p:cNvSpPr>
            <a:spLocks noGrp="1"/>
          </p:cNvSpPr>
          <p:nvPr>
            <p:ph type="sldNum" sz="quarter" idx="12"/>
          </p:nvPr>
        </p:nvSpPr>
        <p:spPr>
          <a:xfrm>
            <a:off x="5417767" y="9909728"/>
            <a:ext cx="1763924" cy="569240"/>
          </a:xfrm>
          <a:prstGeom prst="rect">
            <a:avLst/>
          </a:prstGeom>
        </p:spPr>
        <p:txBody>
          <a:bodyPr/>
          <a:lstStyle/>
          <a:p>
            <a:fld id="{83B62377-323C-7D46-96DA-A3671DC13A51}" type="slidenum">
              <a:rPr lang="en-US" smtClean="0"/>
              <a:t>‹#›</a:t>
            </a:fld>
            <a:endParaRPr lang="en-US"/>
          </a:p>
        </p:txBody>
      </p:sp>
    </p:spTree>
    <p:extLst>
      <p:ext uri="{BB962C8B-B14F-4D97-AF65-F5344CB8AC3E}">
        <p14:creationId xmlns:p14="http://schemas.microsoft.com/office/powerpoint/2010/main" val="2711423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77986" y="428168"/>
            <a:ext cx="5039782" cy="1781969"/>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377985" y="2494758"/>
            <a:ext cx="3338856" cy="7056102"/>
          </a:xfrm>
          <a:prstGeom prst="rect">
            <a:avLst/>
          </a:prstGeom>
        </p:spPr>
        <p:txBody>
          <a:bodyPr/>
          <a:lstStyle>
            <a:lvl1pPr>
              <a:defRPr sz="4365"/>
            </a:lvl1pPr>
            <a:lvl2pPr>
              <a:defRPr sz="3742"/>
            </a:lvl2pPr>
            <a:lvl3pPr>
              <a:defRPr sz="3119"/>
            </a:lvl3pPr>
            <a:lvl4pPr>
              <a:defRPr sz="2806"/>
            </a:lvl4pPr>
            <a:lvl5pPr>
              <a:defRPr sz="2806"/>
            </a:lvl5pPr>
            <a:lvl6pPr>
              <a:defRPr sz="2806"/>
            </a:lvl6pPr>
            <a:lvl7pPr>
              <a:defRPr sz="2806"/>
            </a:lvl7pPr>
            <a:lvl8pPr>
              <a:defRPr sz="2806"/>
            </a:lvl8pPr>
            <a:lvl9pPr>
              <a:defRPr sz="2806"/>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842835" y="2494758"/>
            <a:ext cx="3338856" cy="7056102"/>
          </a:xfrm>
          <a:prstGeom prst="rect">
            <a:avLst/>
          </a:prstGeom>
        </p:spPr>
        <p:txBody>
          <a:bodyPr/>
          <a:lstStyle>
            <a:lvl1pPr>
              <a:defRPr sz="4365"/>
            </a:lvl1pPr>
            <a:lvl2pPr>
              <a:defRPr sz="3742"/>
            </a:lvl2pPr>
            <a:lvl3pPr>
              <a:defRPr sz="3119"/>
            </a:lvl3pPr>
            <a:lvl4pPr>
              <a:defRPr sz="2806"/>
            </a:lvl4pPr>
            <a:lvl5pPr>
              <a:defRPr sz="2806"/>
            </a:lvl5pPr>
            <a:lvl6pPr>
              <a:defRPr sz="2806"/>
            </a:lvl6pPr>
            <a:lvl7pPr>
              <a:defRPr sz="2806"/>
            </a:lvl7pPr>
            <a:lvl8pPr>
              <a:defRPr sz="2806"/>
            </a:lvl8pPr>
            <a:lvl9pPr>
              <a:defRPr sz="2806"/>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377984" y="9909728"/>
            <a:ext cx="1763924" cy="569240"/>
          </a:xfrm>
          <a:prstGeom prst="rect">
            <a:avLst/>
          </a:prstGeom>
        </p:spPr>
        <p:txBody>
          <a:bodyPr/>
          <a:lstStyle/>
          <a:p>
            <a:fld id="{FEB3F21D-483E-E647-A34D-7D0781F22ECC}" type="datetimeFigureOut">
              <a:rPr lang="en-US" smtClean="0"/>
              <a:t>5/23/2019</a:t>
            </a:fld>
            <a:endParaRPr lang="en-US"/>
          </a:p>
        </p:txBody>
      </p:sp>
      <p:sp>
        <p:nvSpPr>
          <p:cNvPr id="6" name="Footer Placeholder 5"/>
          <p:cNvSpPr>
            <a:spLocks noGrp="1"/>
          </p:cNvSpPr>
          <p:nvPr>
            <p:ph type="ftr" sz="quarter" idx="11"/>
          </p:nvPr>
        </p:nvSpPr>
        <p:spPr>
          <a:xfrm>
            <a:off x="2582890" y="9909728"/>
            <a:ext cx="2393897" cy="569240"/>
          </a:xfrm>
          <a:prstGeom prst="rect">
            <a:avLst/>
          </a:prstGeom>
        </p:spPr>
        <p:txBody>
          <a:bodyPr/>
          <a:lstStyle/>
          <a:p>
            <a:endParaRPr lang="en-US"/>
          </a:p>
        </p:txBody>
      </p:sp>
      <p:sp>
        <p:nvSpPr>
          <p:cNvPr id="7" name="Slide Number Placeholder 6"/>
          <p:cNvSpPr>
            <a:spLocks noGrp="1"/>
          </p:cNvSpPr>
          <p:nvPr>
            <p:ph type="sldNum" sz="quarter" idx="12"/>
          </p:nvPr>
        </p:nvSpPr>
        <p:spPr>
          <a:xfrm>
            <a:off x="5417767" y="9909728"/>
            <a:ext cx="1763924" cy="569240"/>
          </a:xfrm>
          <a:prstGeom prst="rect">
            <a:avLst/>
          </a:prstGeom>
        </p:spPr>
        <p:txBody>
          <a:bodyPr/>
          <a:lstStyle/>
          <a:p>
            <a:fld id="{83B62377-323C-7D46-96DA-A3671DC13A51}" type="slidenum">
              <a:rPr lang="en-US" smtClean="0"/>
              <a:t>‹#›</a:t>
            </a:fld>
            <a:endParaRPr lang="en-US"/>
          </a:p>
        </p:txBody>
      </p:sp>
    </p:spTree>
    <p:extLst>
      <p:ext uri="{BB962C8B-B14F-4D97-AF65-F5344CB8AC3E}">
        <p14:creationId xmlns:p14="http://schemas.microsoft.com/office/powerpoint/2010/main" val="944800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77986" y="428168"/>
            <a:ext cx="5039782" cy="1781969"/>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77984" y="2393285"/>
            <a:ext cx="3340170" cy="997407"/>
          </a:xfrm>
          <a:prstGeom prst="rect">
            <a:avLst/>
          </a:prstGeom>
        </p:spPr>
        <p:txBody>
          <a:bodyPr anchor="b"/>
          <a:lstStyle>
            <a:lvl1pPr marL="0" indent="0">
              <a:buNone/>
              <a:defRPr sz="3742" b="1"/>
            </a:lvl1pPr>
            <a:lvl2pPr marL="712768" indent="0">
              <a:buNone/>
              <a:defRPr sz="3119" b="1"/>
            </a:lvl2pPr>
            <a:lvl3pPr marL="1425534" indent="0">
              <a:buNone/>
              <a:defRPr sz="2806" b="1"/>
            </a:lvl3pPr>
            <a:lvl4pPr marL="2138301" indent="0">
              <a:buNone/>
              <a:defRPr sz="2495" b="1"/>
            </a:lvl4pPr>
            <a:lvl5pPr marL="2851068" indent="0">
              <a:buNone/>
              <a:defRPr sz="2495" b="1"/>
            </a:lvl5pPr>
            <a:lvl6pPr marL="3563835" indent="0">
              <a:buNone/>
              <a:defRPr sz="2495" b="1"/>
            </a:lvl6pPr>
            <a:lvl7pPr marL="4276601" indent="0">
              <a:buNone/>
              <a:defRPr sz="2495" b="1"/>
            </a:lvl7pPr>
            <a:lvl8pPr marL="4989369" indent="0">
              <a:buNone/>
              <a:defRPr sz="2495" b="1"/>
            </a:lvl8pPr>
            <a:lvl9pPr marL="5702135" indent="0">
              <a:buNone/>
              <a:defRPr sz="2495" b="1"/>
            </a:lvl9pPr>
          </a:lstStyle>
          <a:p>
            <a:pPr lvl="0"/>
            <a:r>
              <a:rPr lang="en-US"/>
              <a:t>Edit Master text styles</a:t>
            </a:r>
          </a:p>
        </p:txBody>
      </p:sp>
      <p:sp>
        <p:nvSpPr>
          <p:cNvPr id="4" name="Content Placeholder 3"/>
          <p:cNvSpPr>
            <a:spLocks noGrp="1"/>
          </p:cNvSpPr>
          <p:nvPr>
            <p:ph sz="half" idx="2"/>
          </p:nvPr>
        </p:nvSpPr>
        <p:spPr>
          <a:xfrm>
            <a:off x="377984" y="3390691"/>
            <a:ext cx="3340170" cy="6160168"/>
          </a:xfrm>
          <a:prstGeom prst="rect">
            <a:avLst/>
          </a:prstGeom>
        </p:spPr>
        <p:txBody>
          <a:bodyPr/>
          <a:lstStyle>
            <a:lvl1pPr>
              <a:defRPr sz="3742"/>
            </a:lvl1pPr>
            <a:lvl2pPr>
              <a:defRPr sz="3119"/>
            </a:lvl2pPr>
            <a:lvl3pPr>
              <a:defRPr sz="2806"/>
            </a:lvl3pPr>
            <a:lvl4pPr>
              <a:defRPr sz="2495"/>
            </a:lvl4pPr>
            <a:lvl5pPr>
              <a:defRPr sz="2495"/>
            </a:lvl5pPr>
            <a:lvl6pPr>
              <a:defRPr sz="2495"/>
            </a:lvl6pPr>
            <a:lvl7pPr>
              <a:defRPr sz="2495"/>
            </a:lvl7pPr>
            <a:lvl8pPr>
              <a:defRPr sz="2495"/>
            </a:lvl8pPr>
            <a:lvl9pPr>
              <a:defRPr sz="249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840212" y="2393285"/>
            <a:ext cx="3341481" cy="997407"/>
          </a:xfrm>
          <a:prstGeom prst="rect">
            <a:avLst/>
          </a:prstGeom>
        </p:spPr>
        <p:txBody>
          <a:bodyPr anchor="b"/>
          <a:lstStyle>
            <a:lvl1pPr marL="0" indent="0">
              <a:buNone/>
              <a:defRPr sz="3742" b="1"/>
            </a:lvl1pPr>
            <a:lvl2pPr marL="712768" indent="0">
              <a:buNone/>
              <a:defRPr sz="3119" b="1"/>
            </a:lvl2pPr>
            <a:lvl3pPr marL="1425534" indent="0">
              <a:buNone/>
              <a:defRPr sz="2806" b="1"/>
            </a:lvl3pPr>
            <a:lvl4pPr marL="2138301" indent="0">
              <a:buNone/>
              <a:defRPr sz="2495" b="1"/>
            </a:lvl4pPr>
            <a:lvl5pPr marL="2851068" indent="0">
              <a:buNone/>
              <a:defRPr sz="2495" b="1"/>
            </a:lvl5pPr>
            <a:lvl6pPr marL="3563835" indent="0">
              <a:buNone/>
              <a:defRPr sz="2495" b="1"/>
            </a:lvl6pPr>
            <a:lvl7pPr marL="4276601" indent="0">
              <a:buNone/>
              <a:defRPr sz="2495" b="1"/>
            </a:lvl7pPr>
            <a:lvl8pPr marL="4989369" indent="0">
              <a:buNone/>
              <a:defRPr sz="2495" b="1"/>
            </a:lvl8pPr>
            <a:lvl9pPr marL="5702135" indent="0">
              <a:buNone/>
              <a:defRPr sz="2495" b="1"/>
            </a:lvl9pPr>
          </a:lstStyle>
          <a:p>
            <a:pPr lvl="0"/>
            <a:r>
              <a:rPr lang="en-US"/>
              <a:t>Edit Master text styles</a:t>
            </a:r>
          </a:p>
        </p:txBody>
      </p:sp>
      <p:sp>
        <p:nvSpPr>
          <p:cNvPr id="6" name="Content Placeholder 5"/>
          <p:cNvSpPr>
            <a:spLocks noGrp="1"/>
          </p:cNvSpPr>
          <p:nvPr>
            <p:ph sz="quarter" idx="4"/>
          </p:nvPr>
        </p:nvSpPr>
        <p:spPr>
          <a:xfrm>
            <a:off x="3840212" y="3390691"/>
            <a:ext cx="3341481" cy="6160168"/>
          </a:xfrm>
          <a:prstGeom prst="rect">
            <a:avLst/>
          </a:prstGeom>
        </p:spPr>
        <p:txBody>
          <a:bodyPr/>
          <a:lstStyle>
            <a:lvl1pPr>
              <a:defRPr sz="3742"/>
            </a:lvl1pPr>
            <a:lvl2pPr>
              <a:defRPr sz="3119"/>
            </a:lvl2pPr>
            <a:lvl3pPr>
              <a:defRPr sz="2806"/>
            </a:lvl3pPr>
            <a:lvl4pPr>
              <a:defRPr sz="2495"/>
            </a:lvl4pPr>
            <a:lvl5pPr>
              <a:defRPr sz="2495"/>
            </a:lvl5pPr>
            <a:lvl6pPr>
              <a:defRPr sz="2495"/>
            </a:lvl6pPr>
            <a:lvl7pPr>
              <a:defRPr sz="2495"/>
            </a:lvl7pPr>
            <a:lvl8pPr>
              <a:defRPr sz="2495"/>
            </a:lvl8pPr>
            <a:lvl9pPr>
              <a:defRPr sz="249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377984" y="9909728"/>
            <a:ext cx="1763924" cy="569240"/>
          </a:xfrm>
          <a:prstGeom prst="rect">
            <a:avLst/>
          </a:prstGeom>
        </p:spPr>
        <p:txBody>
          <a:bodyPr/>
          <a:lstStyle/>
          <a:p>
            <a:fld id="{FEB3F21D-483E-E647-A34D-7D0781F22ECC}" type="datetimeFigureOut">
              <a:rPr lang="en-US" smtClean="0"/>
              <a:t>5/23/2019</a:t>
            </a:fld>
            <a:endParaRPr lang="en-US"/>
          </a:p>
        </p:txBody>
      </p:sp>
      <p:sp>
        <p:nvSpPr>
          <p:cNvPr id="8" name="Footer Placeholder 7"/>
          <p:cNvSpPr>
            <a:spLocks noGrp="1"/>
          </p:cNvSpPr>
          <p:nvPr>
            <p:ph type="ftr" sz="quarter" idx="11"/>
          </p:nvPr>
        </p:nvSpPr>
        <p:spPr>
          <a:xfrm>
            <a:off x="2582890" y="9909728"/>
            <a:ext cx="2393897" cy="569240"/>
          </a:xfrm>
          <a:prstGeom prst="rect">
            <a:avLst/>
          </a:prstGeom>
        </p:spPr>
        <p:txBody>
          <a:bodyPr/>
          <a:lstStyle/>
          <a:p>
            <a:endParaRPr lang="en-US"/>
          </a:p>
        </p:txBody>
      </p:sp>
      <p:sp>
        <p:nvSpPr>
          <p:cNvPr id="9" name="Slide Number Placeholder 8"/>
          <p:cNvSpPr>
            <a:spLocks noGrp="1"/>
          </p:cNvSpPr>
          <p:nvPr>
            <p:ph type="sldNum" sz="quarter" idx="12"/>
          </p:nvPr>
        </p:nvSpPr>
        <p:spPr>
          <a:xfrm>
            <a:off x="5417767" y="9909728"/>
            <a:ext cx="1763924" cy="569240"/>
          </a:xfrm>
          <a:prstGeom prst="rect">
            <a:avLst/>
          </a:prstGeom>
        </p:spPr>
        <p:txBody>
          <a:bodyPr/>
          <a:lstStyle/>
          <a:p>
            <a:fld id="{83B62377-323C-7D46-96DA-A3671DC13A51}" type="slidenum">
              <a:rPr lang="en-US" smtClean="0"/>
              <a:t>‹#›</a:t>
            </a:fld>
            <a:endParaRPr lang="en-US"/>
          </a:p>
        </p:txBody>
      </p:sp>
    </p:spTree>
    <p:extLst>
      <p:ext uri="{BB962C8B-B14F-4D97-AF65-F5344CB8AC3E}">
        <p14:creationId xmlns:p14="http://schemas.microsoft.com/office/powerpoint/2010/main" val="34772732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7986" y="428168"/>
            <a:ext cx="5039782" cy="1781969"/>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377984" y="9909728"/>
            <a:ext cx="1763924" cy="569240"/>
          </a:xfrm>
          <a:prstGeom prst="rect">
            <a:avLst/>
          </a:prstGeom>
        </p:spPr>
        <p:txBody>
          <a:bodyPr/>
          <a:lstStyle/>
          <a:p>
            <a:fld id="{FEB3F21D-483E-E647-A34D-7D0781F22ECC}" type="datetimeFigureOut">
              <a:rPr lang="en-US" smtClean="0"/>
              <a:t>5/23/2019</a:t>
            </a:fld>
            <a:endParaRPr lang="en-US"/>
          </a:p>
        </p:txBody>
      </p:sp>
      <p:sp>
        <p:nvSpPr>
          <p:cNvPr id="4" name="Footer Placeholder 3"/>
          <p:cNvSpPr>
            <a:spLocks noGrp="1"/>
          </p:cNvSpPr>
          <p:nvPr>
            <p:ph type="ftr" sz="quarter" idx="11"/>
          </p:nvPr>
        </p:nvSpPr>
        <p:spPr>
          <a:xfrm>
            <a:off x="2582890" y="9909728"/>
            <a:ext cx="2393897" cy="569240"/>
          </a:xfrm>
          <a:prstGeom prst="rect">
            <a:avLst/>
          </a:prstGeom>
        </p:spPr>
        <p:txBody>
          <a:bodyPr/>
          <a:lstStyle/>
          <a:p>
            <a:endParaRPr lang="en-US"/>
          </a:p>
        </p:txBody>
      </p:sp>
      <p:sp>
        <p:nvSpPr>
          <p:cNvPr id="5" name="Slide Number Placeholder 4"/>
          <p:cNvSpPr>
            <a:spLocks noGrp="1"/>
          </p:cNvSpPr>
          <p:nvPr>
            <p:ph type="sldNum" sz="quarter" idx="12"/>
          </p:nvPr>
        </p:nvSpPr>
        <p:spPr>
          <a:xfrm>
            <a:off x="5417767" y="9909728"/>
            <a:ext cx="1763924" cy="569240"/>
          </a:xfrm>
          <a:prstGeom prst="rect">
            <a:avLst/>
          </a:prstGeom>
        </p:spPr>
        <p:txBody>
          <a:bodyPr/>
          <a:lstStyle/>
          <a:p>
            <a:fld id="{83B62377-323C-7D46-96DA-A3671DC13A51}" type="slidenum">
              <a:rPr lang="en-US" smtClean="0"/>
              <a:t>‹#›</a:t>
            </a:fld>
            <a:endParaRPr lang="en-US"/>
          </a:p>
        </p:txBody>
      </p:sp>
    </p:spTree>
    <p:extLst>
      <p:ext uri="{BB962C8B-B14F-4D97-AF65-F5344CB8AC3E}">
        <p14:creationId xmlns:p14="http://schemas.microsoft.com/office/powerpoint/2010/main" val="3541455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377984" y="9909728"/>
            <a:ext cx="1763924" cy="569240"/>
          </a:xfrm>
          <a:prstGeom prst="rect">
            <a:avLst/>
          </a:prstGeom>
        </p:spPr>
        <p:txBody>
          <a:bodyPr/>
          <a:lstStyle/>
          <a:p>
            <a:fld id="{FEB3F21D-483E-E647-A34D-7D0781F22ECC}" type="datetimeFigureOut">
              <a:rPr lang="en-US" smtClean="0"/>
              <a:t>5/23/2019</a:t>
            </a:fld>
            <a:endParaRPr lang="en-US"/>
          </a:p>
        </p:txBody>
      </p:sp>
      <p:sp>
        <p:nvSpPr>
          <p:cNvPr id="3" name="Footer Placeholder 2"/>
          <p:cNvSpPr>
            <a:spLocks noGrp="1"/>
          </p:cNvSpPr>
          <p:nvPr>
            <p:ph type="ftr" sz="quarter" idx="11"/>
          </p:nvPr>
        </p:nvSpPr>
        <p:spPr>
          <a:xfrm>
            <a:off x="2582890" y="9909728"/>
            <a:ext cx="2393897" cy="569240"/>
          </a:xfrm>
          <a:prstGeom prst="rect">
            <a:avLst/>
          </a:prstGeom>
        </p:spPr>
        <p:txBody>
          <a:bodyPr/>
          <a:lstStyle/>
          <a:p>
            <a:endParaRPr lang="en-US"/>
          </a:p>
        </p:txBody>
      </p:sp>
      <p:sp>
        <p:nvSpPr>
          <p:cNvPr id="4" name="Slide Number Placeholder 3"/>
          <p:cNvSpPr>
            <a:spLocks noGrp="1"/>
          </p:cNvSpPr>
          <p:nvPr>
            <p:ph type="sldNum" sz="quarter" idx="12"/>
          </p:nvPr>
        </p:nvSpPr>
        <p:spPr>
          <a:xfrm>
            <a:off x="5417767" y="9909728"/>
            <a:ext cx="1763924" cy="569240"/>
          </a:xfrm>
          <a:prstGeom prst="rect">
            <a:avLst/>
          </a:prstGeom>
        </p:spPr>
        <p:txBody>
          <a:bodyPr/>
          <a:lstStyle/>
          <a:p>
            <a:fld id="{83B62377-323C-7D46-96DA-A3671DC13A51}" type="slidenum">
              <a:rPr lang="en-US" smtClean="0"/>
              <a:t>‹#›</a:t>
            </a:fld>
            <a:endParaRPr lang="en-US"/>
          </a:p>
        </p:txBody>
      </p:sp>
    </p:spTree>
    <p:extLst>
      <p:ext uri="{BB962C8B-B14F-4D97-AF65-F5344CB8AC3E}">
        <p14:creationId xmlns:p14="http://schemas.microsoft.com/office/powerpoint/2010/main" val="1180675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9108896"/>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60"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l" defTabSz="712768" rtl="0" eaLnBrk="1" latinLnBrk="0" hangingPunct="1">
        <a:spcBef>
          <a:spcPct val="0"/>
        </a:spcBef>
        <a:buNone/>
        <a:defRPr sz="3960" b="1" kern="1200">
          <a:solidFill>
            <a:schemeClr val="tx1"/>
          </a:solidFill>
          <a:latin typeface="Arial" charset="0"/>
          <a:ea typeface="Arial" charset="0"/>
          <a:cs typeface="Arial" charset="0"/>
        </a:defRPr>
      </a:lvl1pPr>
    </p:titleStyle>
    <p:bodyStyle>
      <a:lvl1pPr marL="0" indent="0" algn="l" defTabSz="712768" rtl="0" eaLnBrk="1" latinLnBrk="0" hangingPunct="1">
        <a:spcBef>
          <a:spcPct val="20000"/>
        </a:spcBef>
        <a:buFont typeface="Arial"/>
        <a:buNone/>
        <a:defRPr sz="2546" b="1" kern="1200">
          <a:solidFill>
            <a:schemeClr val="accent1"/>
          </a:solidFill>
          <a:latin typeface="+mn-lt"/>
          <a:ea typeface="+mn-ea"/>
          <a:cs typeface="+mn-cs"/>
        </a:defRPr>
      </a:lvl1pPr>
      <a:lvl2pPr marL="1158247" indent="-445479" algn="l" defTabSz="712768" rtl="0" eaLnBrk="1" latinLnBrk="0" hangingPunct="1">
        <a:spcBef>
          <a:spcPct val="20000"/>
        </a:spcBef>
        <a:buFont typeface="Arial"/>
        <a:buChar char="–"/>
        <a:defRPr sz="4365" kern="1200">
          <a:solidFill>
            <a:schemeClr val="accent1"/>
          </a:solidFill>
          <a:latin typeface="+mn-lt"/>
          <a:ea typeface="+mn-ea"/>
          <a:cs typeface="+mn-cs"/>
        </a:defRPr>
      </a:lvl2pPr>
      <a:lvl3pPr marL="1781918" indent="-356384" algn="l" defTabSz="712768" rtl="0" eaLnBrk="1" latinLnBrk="0" hangingPunct="1">
        <a:spcBef>
          <a:spcPct val="20000"/>
        </a:spcBef>
        <a:buFont typeface="Arial"/>
        <a:buChar char="•"/>
        <a:defRPr sz="3742" kern="1200">
          <a:solidFill>
            <a:schemeClr val="accent1"/>
          </a:solidFill>
          <a:latin typeface="+mn-lt"/>
          <a:ea typeface="+mn-ea"/>
          <a:cs typeface="+mn-cs"/>
        </a:defRPr>
      </a:lvl3pPr>
      <a:lvl4pPr marL="2494684" indent="-356384" algn="l" defTabSz="712768" rtl="0" eaLnBrk="1" latinLnBrk="0" hangingPunct="1">
        <a:spcBef>
          <a:spcPct val="20000"/>
        </a:spcBef>
        <a:buFont typeface="Arial"/>
        <a:buChar char="–"/>
        <a:defRPr sz="3119" kern="1200">
          <a:solidFill>
            <a:schemeClr val="accent1"/>
          </a:solidFill>
          <a:latin typeface="+mn-lt"/>
          <a:ea typeface="+mn-ea"/>
          <a:cs typeface="+mn-cs"/>
        </a:defRPr>
      </a:lvl4pPr>
      <a:lvl5pPr marL="3207451" indent="-356384" algn="l" defTabSz="712768" rtl="0" eaLnBrk="1" latinLnBrk="0" hangingPunct="1">
        <a:spcBef>
          <a:spcPct val="20000"/>
        </a:spcBef>
        <a:buFont typeface="Arial"/>
        <a:buChar char="»"/>
        <a:defRPr sz="3119" kern="1200">
          <a:solidFill>
            <a:schemeClr val="accent1"/>
          </a:solidFill>
          <a:latin typeface="+mn-lt"/>
          <a:ea typeface="+mn-ea"/>
          <a:cs typeface="+mn-cs"/>
        </a:defRPr>
      </a:lvl5pPr>
      <a:lvl6pPr marL="3920219" indent="-356384" algn="l" defTabSz="712768" rtl="0" eaLnBrk="1" latinLnBrk="0" hangingPunct="1">
        <a:spcBef>
          <a:spcPct val="20000"/>
        </a:spcBef>
        <a:buFont typeface="Arial"/>
        <a:buChar char="•"/>
        <a:defRPr sz="3119" kern="1200">
          <a:solidFill>
            <a:schemeClr val="tx1"/>
          </a:solidFill>
          <a:latin typeface="+mn-lt"/>
          <a:ea typeface="+mn-ea"/>
          <a:cs typeface="+mn-cs"/>
        </a:defRPr>
      </a:lvl6pPr>
      <a:lvl7pPr marL="4632985" indent="-356384" algn="l" defTabSz="712768" rtl="0" eaLnBrk="1" latinLnBrk="0" hangingPunct="1">
        <a:spcBef>
          <a:spcPct val="20000"/>
        </a:spcBef>
        <a:buFont typeface="Arial"/>
        <a:buChar char="•"/>
        <a:defRPr sz="3119" kern="1200">
          <a:solidFill>
            <a:schemeClr val="tx1"/>
          </a:solidFill>
          <a:latin typeface="+mn-lt"/>
          <a:ea typeface="+mn-ea"/>
          <a:cs typeface="+mn-cs"/>
        </a:defRPr>
      </a:lvl7pPr>
      <a:lvl8pPr marL="5345753" indent="-356384" algn="l" defTabSz="712768" rtl="0" eaLnBrk="1" latinLnBrk="0" hangingPunct="1">
        <a:spcBef>
          <a:spcPct val="20000"/>
        </a:spcBef>
        <a:buFont typeface="Arial"/>
        <a:buChar char="•"/>
        <a:defRPr sz="3119" kern="1200">
          <a:solidFill>
            <a:schemeClr val="tx1"/>
          </a:solidFill>
          <a:latin typeface="+mn-lt"/>
          <a:ea typeface="+mn-ea"/>
          <a:cs typeface="+mn-cs"/>
        </a:defRPr>
      </a:lvl8pPr>
      <a:lvl9pPr marL="6058519" indent="-356384" algn="l" defTabSz="712768" rtl="0" eaLnBrk="1" latinLnBrk="0" hangingPunct="1">
        <a:spcBef>
          <a:spcPct val="20000"/>
        </a:spcBef>
        <a:buFont typeface="Arial"/>
        <a:buChar char="•"/>
        <a:defRPr sz="3119" kern="1200">
          <a:solidFill>
            <a:schemeClr val="tx1"/>
          </a:solidFill>
          <a:latin typeface="+mn-lt"/>
          <a:ea typeface="+mn-ea"/>
          <a:cs typeface="+mn-cs"/>
        </a:defRPr>
      </a:lvl9pPr>
    </p:bodyStyle>
    <p:otherStyle>
      <a:defPPr>
        <a:defRPr lang="en-US"/>
      </a:defPPr>
      <a:lvl1pPr marL="0" algn="l" defTabSz="712768" rtl="0" eaLnBrk="1" latinLnBrk="0" hangingPunct="1">
        <a:defRPr sz="2806" kern="1200">
          <a:solidFill>
            <a:schemeClr val="tx1"/>
          </a:solidFill>
          <a:latin typeface="+mn-lt"/>
          <a:ea typeface="+mn-ea"/>
          <a:cs typeface="+mn-cs"/>
        </a:defRPr>
      </a:lvl1pPr>
      <a:lvl2pPr marL="712768" algn="l" defTabSz="712768" rtl="0" eaLnBrk="1" latinLnBrk="0" hangingPunct="1">
        <a:defRPr sz="2806" kern="1200">
          <a:solidFill>
            <a:schemeClr val="tx1"/>
          </a:solidFill>
          <a:latin typeface="+mn-lt"/>
          <a:ea typeface="+mn-ea"/>
          <a:cs typeface="+mn-cs"/>
        </a:defRPr>
      </a:lvl2pPr>
      <a:lvl3pPr marL="1425534" algn="l" defTabSz="712768" rtl="0" eaLnBrk="1" latinLnBrk="0" hangingPunct="1">
        <a:defRPr sz="2806" kern="1200">
          <a:solidFill>
            <a:schemeClr val="tx1"/>
          </a:solidFill>
          <a:latin typeface="+mn-lt"/>
          <a:ea typeface="+mn-ea"/>
          <a:cs typeface="+mn-cs"/>
        </a:defRPr>
      </a:lvl3pPr>
      <a:lvl4pPr marL="2138301" algn="l" defTabSz="712768" rtl="0" eaLnBrk="1" latinLnBrk="0" hangingPunct="1">
        <a:defRPr sz="2806" kern="1200">
          <a:solidFill>
            <a:schemeClr val="tx1"/>
          </a:solidFill>
          <a:latin typeface="+mn-lt"/>
          <a:ea typeface="+mn-ea"/>
          <a:cs typeface="+mn-cs"/>
        </a:defRPr>
      </a:lvl4pPr>
      <a:lvl5pPr marL="2851068" algn="l" defTabSz="712768" rtl="0" eaLnBrk="1" latinLnBrk="0" hangingPunct="1">
        <a:defRPr sz="2806" kern="1200">
          <a:solidFill>
            <a:schemeClr val="tx1"/>
          </a:solidFill>
          <a:latin typeface="+mn-lt"/>
          <a:ea typeface="+mn-ea"/>
          <a:cs typeface="+mn-cs"/>
        </a:defRPr>
      </a:lvl5pPr>
      <a:lvl6pPr marL="3563835" algn="l" defTabSz="712768" rtl="0" eaLnBrk="1" latinLnBrk="0" hangingPunct="1">
        <a:defRPr sz="2806" kern="1200">
          <a:solidFill>
            <a:schemeClr val="tx1"/>
          </a:solidFill>
          <a:latin typeface="+mn-lt"/>
          <a:ea typeface="+mn-ea"/>
          <a:cs typeface="+mn-cs"/>
        </a:defRPr>
      </a:lvl6pPr>
      <a:lvl7pPr marL="4276601" algn="l" defTabSz="712768" rtl="0" eaLnBrk="1" latinLnBrk="0" hangingPunct="1">
        <a:defRPr sz="2806" kern="1200">
          <a:solidFill>
            <a:schemeClr val="tx1"/>
          </a:solidFill>
          <a:latin typeface="+mn-lt"/>
          <a:ea typeface="+mn-ea"/>
          <a:cs typeface="+mn-cs"/>
        </a:defRPr>
      </a:lvl7pPr>
      <a:lvl8pPr marL="4989369" algn="l" defTabSz="712768" rtl="0" eaLnBrk="1" latinLnBrk="0" hangingPunct="1">
        <a:defRPr sz="2806" kern="1200">
          <a:solidFill>
            <a:schemeClr val="tx1"/>
          </a:solidFill>
          <a:latin typeface="+mn-lt"/>
          <a:ea typeface="+mn-ea"/>
          <a:cs typeface="+mn-cs"/>
        </a:defRPr>
      </a:lvl8pPr>
      <a:lvl9pPr marL="5702135" algn="l" defTabSz="712768" rtl="0" eaLnBrk="1" latinLnBrk="0" hangingPunct="1">
        <a:defRPr sz="28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2934" y="9235723"/>
            <a:ext cx="2001197" cy="1290089"/>
          </a:xfrm>
          <a:prstGeom prst="rect">
            <a:avLst/>
          </a:prstGeom>
        </p:spPr>
      </p:pic>
      <p:sp>
        <p:nvSpPr>
          <p:cNvPr id="32" name="Text Placeholder 31"/>
          <p:cNvSpPr>
            <a:spLocks noGrp="1"/>
          </p:cNvSpPr>
          <p:nvPr>
            <p:ph type="body" sz="quarter" idx="10"/>
          </p:nvPr>
        </p:nvSpPr>
        <p:spPr>
          <a:xfrm>
            <a:off x="511201" y="3613622"/>
            <a:ext cx="6518982" cy="2080843"/>
          </a:xfrm>
        </p:spPr>
        <p:txBody>
          <a:bodyPr/>
          <a:lstStyle/>
          <a:p>
            <a:r>
              <a:rPr lang="en-GB" sz="1200" dirty="0"/>
              <a:t>Patient reported outcomes have become increasingly important in the development, approval and reimbursement of our products. The PSI Scientific Committee have put together this one day meeting to provide statisticians with introductions to PROs, how to include them in clinical trials, considerations about missing data, appropriate statistical methods to analyse and interpret the data and the perspective of an </a:t>
            </a:r>
            <a:r>
              <a:rPr lang="en-GB" sz="1200" dirty="0" err="1"/>
              <a:t>IQWiG</a:t>
            </a:r>
            <a:r>
              <a:rPr lang="en-GB" sz="1200" dirty="0"/>
              <a:t> assessor. Presenters will give their insight into discussions with colleagues, working groups and regulators and there will be plenty of opportunity to ask any questions you may have about PROs in your development program.</a:t>
            </a:r>
            <a:endParaRPr lang="en-US" sz="1200" dirty="0"/>
          </a:p>
        </p:txBody>
      </p:sp>
      <p:sp>
        <p:nvSpPr>
          <p:cNvPr id="35" name="Text Placeholder 34"/>
          <p:cNvSpPr>
            <a:spLocks noGrp="1"/>
          </p:cNvSpPr>
          <p:nvPr>
            <p:ph type="body" sz="quarter" idx="16"/>
          </p:nvPr>
        </p:nvSpPr>
        <p:spPr>
          <a:xfrm>
            <a:off x="5550986" y="2648106"/>
            <a:ext cx="1813126" cy="776852"/>
          </a:xfrm>
        </p:spPr>
        <p:txBody>
          <a:bodyPr/>
          <a:lstStyle/>
          <a:p>
            <a:r>
              <a:rPr lang="en-US" dirty="0"/>
              <a:t>6 Falcon Way, Shire Park, </a:t>
            </a:r>
            <a:r>
              <a:rPr lang="en-US" dirty="0" err="1"/>
              <a:t>Welwyn</a:t>
            </a:r>
            <a:r>
              <a:rPr lang="en-US" dirty="0"/>
              <a:t> Garden City, </a:t>
            </a:r>
          </a:p>
          <a:p>
            <a:r>
              <a:rPr lang="en-US" dirty="0"/>
              <a:t>AL7 1TW</a:t>
            </a:r>
          </a:p>
          <a:p>
            <a:r>
              <a:rPr lang="en-US" sz="1600" dirty="0"/>
              <a:t>09:30-16:00</a:t>
            </a:r>
          </a:p>
        </p:txBody>
      </p:sp>
      <p:sp>
        <p:nvSpPr>
          <p:cNvPr id="31" name="Title 30"/>
          <p:cNvSpPr>
            <a:spLocks noGrp="1"/>
          </p:cNvSpPr>
          <p:nvPr>
            <p:ph type="title"/>
          </p:nvPr>
        </p:nvSpPr>
        <p:spPr>
          <a:xfrm>
            <a:off x="469549" y="662169"/>
            <a:ext cx="5293942" cy="1880727"/>
          </a:xfrm>
        </p:spPr>
        <p:txBody>
          <a:bodyPr/>
          <a:lstStyle/>
          <a:p>
            <a:r>
              <a:rPr lang="en-GB" sz="2400" dirty="0"/>
              <a:t>PSI One day Scientific meeting: </a:t>
            </a:r>
            <a:r>
              <a:rPr lang="en-GB" sz="3200" dirty="0"/>
              <a:t>The Analysis and Reporting of PROs in Clinical Trials</a:t>
            </a:r>
            <a:endParaRPr lang="en-US" sz="3200" dirty="0"/>
          </a:p>
        </p:txBody>
      </p:sp>
      <p:sp>
        <p:nvSpPr>
          <p:cNvPr id="36" name="Text Placeholder 35"/>
          <p:cNvSpPr>
            <a:spLocks noGrp="1"/>
          </p:cNvSpPr>
          <p:nvPr>
            <p:ph type="body" sz="quarter" idx="17"/>
          </p:nvPr>
        </p:nvSpPr>
        <p:spPr>
          <a:xfrm>
            <a:off x="469549" y="2688548"/>
            <a:ext cx="5039785" cy="771752"/>
          </a:xfrm>
        </p:spPr>
        <p:txBody>
          <a:bodyPr/>
          <a:lstStyle/>
          <a:p>
            <a:r>
              <a:rPr lang="en-US" dirty="0"/>
              <a:t>Roche, </a:t>
            </a:r>
            <a:r>
              <a:rPr lang="en-US" dirty="0" err="1"/>
              <a:t>Welwyn</a:t>
            </a:r>
            <a:r>
              <a:rPr lang="en-US" dirty="0"/>
              <a:t> Garden City</a:t>
            </a:r>
          </a:p>
          <a:p>
            <a:r>
              <a:rPr lang="en-US" dirty="0"/>
              <a:t>Wednesday 17</a:t>
            </a:r>
            <a:r>
              <a:rPr lang="en-US" baseline="30000" dirty="0"/>
              <a:t>th</a:t>
            </a:r>
            <a:r>
              <a:rPr lang="en-US" dirty="0"/>
              <a:t> July 2019</a:t>
            </a:r>
          </a:p>
        </p:txBody>
      </p:sp>
      <p:sp>
        <p:nvSpPr>
          <p:cNvPr id="33" name="Text Placeholder 32"/>
          <p:cNvSpPr>
            <a:spLocks noGrp="1"/>
          </p:cNvSpPr>
          <p:nvPr>
            <p:ph type="body" sz="quarter" idx="12"/>
          </p:nvPr>
        </p:nvSpPr>
        <p:spPr>
          <a:xfrm>
            <a:off x="673524" y="5848278"/>
            <a:ext cx="6148631" cy="363902"/>
          </a:xfrm>
        </p:spPr>
        <p:txBody>
          <a:bodyPr/>
          <a:lstStyle/>
          <a:p>
            <a:r>
              <a:rPr lang="en-US" dirty="0"/>
              <a:t>Agenda</a:t>
            </a:r>
          </a:p>
        </p:txBody>
      </p:sp>
      <p:sp>
        <p:nvSpPr>
          <p:cNvPr id="34" name="Text Placeholder 33"/>
          <p:cNvSpPr>
            <a:spLocks noGrp="1"/>
          </p:cNvSpPr>
          <p:nvPr>
            <p:ph type="body" sz="quarter" idx="14"/>
          </p:nvPr>
        </p:nvSpPr>
        <p:spPr>
          <a:xfrm>
            <a:off x="672877" y="6071793"/>
            <a:ext cx="6148631" cy="4689295"/>
          </a:xfrm>
        </p:spPr>
        <p:txBody>
          <a:bodyPr/>
          <a:lstStyle/>
          <a:p>
            <a:r>
              <a:rPr lang="en-GB" sz="1200" b="1" dirty="0"/>
              <a:t>Introduction to Patient Reported Outcome (PRO) Measurement</a:t>
            </a:r>
            <a:endParaRPr lang="en-GB" sz="1200" dirty="0"/>
          </a:p>
          <a:p>
            <a:r>
              <a:rPr lang="en-GB" sz="1200" dirty="0"/>
              <a:t>Tara Symonds (Clinical Outcome Solutions)</a:t>
            </a:r>
          </a:p>
          <a:p>
            <a:endParaRPr lang="en-GB" sz="800" dirty="0"/>
          </a:p>
          <a:p>
            <a:r>
              <a:rPr lang="en-GB" sz="1200" b="1" dirty="0"/>
              <a:t>Implementation of the SPIRIT-PRO and CONSORT-PRO Extensions</a:t>
            </a:r>
            <a:endParaRPr lang="en-GB" sz="1200" dirty="0"/>
          </a:p>
          <a:p>
            <a:r>
              <a:rPr lang="en-GB" sz="1200" dirty="0"/>
              <a:t>Melanie Calvert (Birmingham University)</a:t>
            </a:r>
          </a:p>
          <a:p>
            <a:endParaRPr lang="en-GB" sz="800" b="1" dirty="0"/>
          </a:p>
          <a:p>
            <a:r>
              <a:rPr lang="en-GB" sz="1200" b="1" dirty="0"/>
              <a:t>How to include a PRO in a clinical trial? (Breast Cancer Case Study)</a:t>
            </a:r>
            <a:r>
              <a:rPr lang="en-GB" sz="1200" dirty="0"/>
              <a:t> </a:t>
            </a:r>
          </a:p>
          <a:p>
            <a:r>
              <a:rPr lang="en-GB" sz="1200" dirty="0" err="1"/>
              <a:t>Ingolf</a:t>
            </a:r>
            <a:r>
              <a:rPr lang="en-GB" sz="1200" dirty="0"/>
              <a:t> </a:t>
            </a:r>
            <a:r>
              <a:rPr lang="en-GB" sz="1200" dirty="0" err="1"/>
              <a:t>Griebsch</a:t>
            </a:r>
            <a:r>
              <a:rPr lang="en-GB" sz="1200" dirty="0"/>
              <a:t> (Boehringer-Ingelheim)</a:t>
            </a:r>
          </a:p>
          <a:p>
            <a:endParaRPr lang="en-IE" sz="800" b="1" dirty="0"/>
          </a:p>
          <a:p>
            <a:r>
              <a:rPr lang="en-IE" sz="1200" b="1" dirty="0" err="1"/>
              <a:t>SISAQoL</a:t>
            </a:r>
            <a:r>
              <a:rPr lang="en-IE" sz="1200" b="1" dirty="0"/>
              <a:t> guidance &amp; analysis methods for missing data</a:t>
            </a:r>
            <a:endParaRPr lang="en-US" sz="1200" dirty="0"/>
          </a:p>
          <a:p>
            <a:r>
              <a:rPr lang="en-US" sz="1200" dirty="0"/>
              <a:t>Kim Cocks (Adelphi Values)</a:t>
            </a:r>
          </a:p>
          <a:p>
            <a:endParaRPr lang="en-GB" sz="800" b="1" dirty="0"/>
          </a:p>
          <a:p>
            <a:r>
              <a:rPr lang="en-GB" sz="1200" b="1" dirty="0"/>
              <a:t>The Analysis and Interpretation of Patient Reported Outcomes (PROs)</a:t>
            </a:r>
            <a:endParaRPr lang="en-GB" sz="1200" dirty="0"/>
          </a:p>
          <a:p>
            <a:r>
              <a:rPr lang="en-US" sz="1200" dirty="0"/>
              <a:t>Helen Doll (Clinical Outcome Solutions)</a:t>
            </a:r>
          </a:p>
          <a:p>
            <a:endParaRPr lang="en-GB" sz="800" b="1" dirty="0"/>
          </a:p>
          <a:p>
            <a:r>
              <a:rPr lang="en-GB" sz="1200" b="1" dirty="0"/>
              <a:t>A perspective from </a:t>
            </a:r>
            <a:r>
              <a:rPr lang="en-GB" sz="1200" b="1" dirty="0" err="1"/>
              <a:t>IQWiG</a:t>
            </a:r>
            <a:r>
              <a:rPr lang="en-GB" sz="1200" b="1" dirty="0"/>
              <a:t> when assessing treatment effects with PROs</a:t>
            </a:r>
            <a:r>
              <a:rPr lang="en-US" sz="1200" dirty="0"/>
              <a:t> </a:t>
            </a:r>
          </a:p>
          <a:p>
            <a:r>
              <a:rPr lang="en-US" sz="1200" dirty="0"/>
              <a:t>Christoph Sch</a:t>
            </a:r>
            <a:r>
              <a:rPr lang="en-GB" sz="1200" dirty="0"/>
              <a:t>ü</a:t>
            </a:r>
            <a:r>
              <a:rPr lang="en-US" sz="1200" dirty="0" err="1"/>
              <a:t>rmann</a:t>
            </a:r>
            <a:r>
              <a:rPr lang="en-US" sz="1200" dirty="0"/>
              <a:t> (</a:t>
            </a:r>
            <a:r>
              <a:rPr lang="en-US" sz="1200" dirty="0" err="1"/>
              <a:t>IQWiG</a:t>
            </a:r>
            <a:r>
              <a:rPr lang="en-US" sz="1200" dirty="0"/>
              <a:t>)</a:t>
            </a:r>
          </a:p>
          <a:p>
            <a:endParaRPr lang="en-GB" sz="800" b="1" dirty="0"/>
          </a:p>
          <a:p>
            <a:r>
              <a:rPr lang="en-GB" sz="1200" b="1" dirty="0"/>
              <a:t>Q&amp;A Session </a:t>
            </a:r>
            <a:r>
              <a:rPr lang="en-GB" sz="1200" dirty="0"/>
              <a:t> - All presenters</a:t>
            </a:r>
            <a:endParaRPr lang="en-GB" sz="1200" b="1" dirty="0"/>
          </a:p>
          <a:p>
            <a:endParaRPr lang="en-US" dirty="0"/>
          </a:p>
        </p:txBody>
      </p:sp>
    </p:spTree>
    <p:extLst>
      <p:ext uri="{BB962C8B-B14F-4D97-AF65-F5344CB8AC3E}">
        <p14:creationId xmlns:p14="http://schemas.microsoft.com/office/powerpoint/2010/main" val="256338347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VARPPTCOMPATIBLERD03" val="RXP"/>
  <p:tag name="VARPPTTYPE" val="RXP"/>
  <p:tag name="VARPPTSLIDEFORMAT" val="RXP"/>
  <p:tag name="VARPPTCOMPATIBLE4" val="RXP"/>
  <p:tag name="VARSAVEMESSAGETIMESTAMP" val="RXP19/05/2019"/>
</p:tagLst>
</file>

<file path=ppt/theme/theme1.xml><?xml version="1.0" encoding="utf-8"?>
<a:theme xmlns:a="http://schemas.openxmlformats.org/drawingml/2006/main" name="Default Theme">
  <a:themeElements>
    <a:clrScheme name="PSI PPT">
      <a:dk1>
        <a:srgbClr val="00C4D9"/>
      </a:dk1>
      <a:lt1>
        <a:srgbClr val="FFFFFF"/>
      </a:lt1>
      <a:dk2>
        <a:srgbClr val="000000"/>
      </a:dk2>
      <a:lt2>
        <a:srgbClr val="FFFFFF"/>
      </a:lt2>
      <a:accent1>
        <a:srgbClr val="005983"/>
      </a:accent1>
      <a:accent2>
        <a:srgbClr val="00C3D9"/>
      </a:accent2>
      <a:accent3>
        <a:srgbClr val="969696"/>
      </a:accent3>
      <a:accent4>
        <a:srgbClr val="99CC33"/>
      </a:accent4>
      <a:accent5>
        <a:srgbClr val="400061"/>
      </a:accent5>
      <a:accent6>
        <a:srgbClr val="FA9A00"/>
      </a:accent6>
      <a:hlink>
        <a:srgbClr val="00C3D9"/>
      </a:hlink>
      <a:folHlink>
        <a:srgbClr val="00C3D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SI A4 Scientific Template.potx" id="{AAB39F42-F3E1-4169-A9AA-6A3482FC9F5A}" vid="{FF261F72-84DB-419B-BD66-80C3FE2CC47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PSI A4 Scientific Template (1)</Template>
  <TotalTime>41</TotalTime>
  <Words>247</Words>
  <Application>Microsoft Office PowerPoint</Application>
  <PresentationFormat>Custom</PresentationFormat>
  <Paragraphs>27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Default Theme</vt:lpstr>
      <vt:lpstr>PSI One day Scientific meeting: The Analysis and Reporting of PROs in Clinical Trials</vt:lpstr>
    </vt:vector>
  </TitlesOfParts>
  <Company>NGIT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 day meeting: New emerging topics around estimands and ICH addendum</dc:title>
  <dc:creator>Jones, Russell</dc:creator>
  <cp:lastModifiedBy>Rosalind Leach</cp:lastModifiedBy>
  <cp:revision>26</cp:revision>
  <cp:lastPrinted>2019-05-20T10:17:41Z</cp:lastPrinted>
  <dcterms:created xsi:type="dcterms:W3CDTF">2018-09-06T10:23:04Z</dcterms:created>
  <dcterms:modified xsi:type="dcterms:W3CDTF">2019-05-23T08:13:16Z</dcterms:modified>
</cp:coreProperties>
</file>