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notesMasterIdLst>
    <p:notesMasterId r:id="rId7"/>
  </p:notesMasterIdLst>
  <p:sldIdLst>
    <p:sldId id="259" r:id="rId6"/>
  </p:sldIdLst>
  <p:sldSz cx="7559675" cy="10691813"/>
  <p:notesSz cx="6858000" cy="9144000"/>
  <p:defaultTextStyle>
    <a:defPPr>
      <a:defRPr lang="en-US"/>
    </a:defPPr>
    <a:lvl1pPr marL="0" algn="l" defTabSz="647487" rtl="0" eaLnBrk="1" latinLnBrk="0" hangingPunct="1">
      <a:defRPr sz="2549" kern="1200">
        <a:solidFill>
          <a:schemeClr val="tx1"/>
        </a:solidFill>
        <a:latin typeface="+mn-lt"/>
        <a:ea typeface="+mn-ea"/>
        <a:cs typeface="+mn-cs"/>
      </a:defRPr>
    </a:lvl1pPr>
    <a:lvl2pPr marL="647487" algn="l" defTabSz="647487" rtl="0" eaLnBrk="1" latinLnBrk="0" hangingPunct="1">
      <a:defRPr sz="2549" kern="1200">
        <a:solidFill>
          <a:schemeClr val="tx1"/>
        </a:solidFill>
        <a:latin typeface="+mn-lt"/>
        <a:ea typeface="+mn-ea"/>
        <a:cs typeface="+mn-cs"/>
      </a:defRPr>
    </a:lvl2pPr>
    <a:lvl3pPr marL="1294973" algn="l" defTabSz="647487" rtl="0" eaLnBrk="1" latinLnBrk="0" hangingPunct="1">
      <a:defRPr sz="2549" kern="1200">
        <a:solidFill>
          <a:schemeClr val="tx1"/>
        </a:solidFill>
        <a:latin typeface="+mn-lt"/>
        <a:ea typeface="+mn-ea"/>
        <a:cs typeface="+mn-cs"/>
      </a:defRPr>
    </a:lvl3pPr>
    <a:lvl4pPr marL="1942460" algn="l" defTabSz="647487" rtl="0" eaLnBrk="1" latinLnBrk="0" hangingPunct="1">
      <a:defRPr sz="2549" kern="1200">
        <a:solidFill>
          <a:schemeClr val="tx1"/>
        </a:solidFill>
        <a:latin typeface="+mn-lt"/>
        <a:ea typeface="+mn-ea"/>
        <a:cs typeface="+mn-cs"/>
      </a:defRPr>
    </a:lvl4pPr>
    <a:lvl5pPr marL="2589947" algn="l" defTabSz="647487" rtl="0" eaLnBrk="1" latinLnBrk="0" hangingPunct="1">
      <a:defRPr sz="2549" kern="1200">
        <a:solidFill>
          <a:schemeClr val="tx1"/>
        </a:solidFill>
        <a:latin typeface="+mn-lt"/>
        <a:ea typeface="+mn-ea"/>
        <a:cs typeface="+mn-cs"/>
      </a:defRPr>
    </a:lvl5pPr>
    <a:lvl6pPr marL="3237433" algn="l" defTabSz="647487" rtl="0" eaLnBrk="1" latinLnBrk="0" hangingPunct="1">
      <a:defRPr sz="2549" kern="1200">
        <a:solidFill>
          <a:schemeClr val="tx1"/>
        </a:solidFill>
        <a:latin typeface="+mn-lt"/>
        <a:ea typeface="+mn-ea"/>
        <a:cs typeface="+mn-cs"/>
      </a:defRPr>
    </a:lvl6pPr>
    <a:lvl7pPr marL="3884920" algn="l" defTabSz="647487" rtl="0" eaLnBrk="1" latinLnBrk="0" hangingPunct="1">
      <a:defRPr sz="2549" kern="1200">
        <a:solidFill>
          <a:schemeClr val="tx1"/>
        </a:solidFill>
        <a:latin typeface="+mn-lt"/>
        <a:ea typeface="+mn-ea"/>
        <a:cs typeface="+mn-cs"/>
      </a:defRPr>
    </a:lvl7pPr>
    <a:lvl8pPr marL="4532406" algn="l" defTabSz="647487" rtl="0" eaLnBrk="1" latinLnBrk="0" hangingPunct="1">
      <a:defRPr sz="2549" kern="1200">
        <a:solidFill>
          <a:schemeClr val="tx1"/>
        </a:solidFill>
        <a:latin typeface="+mn-lt"/>
        <a:ea typeface="+mn-ea"/>
        <a:cs typeface="+mn-cs"/>
      </a:defRPr>
    </a:lvl8pPr>
    <a:lvl9pPr marL="5179893" algn="l" defTabSz="647487" rtl="0" eaLnBrk="1" latinLnBrk="0" hangingPunct="1">
      <a:defRPr sz="2549"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5" autoAdjust="0"/>
    <p:restoredTop sz="94641"/>
  </p:normalViewPr>
  <p:slideViewPr>
    <p:cSldViewPr snapToGrid="0" snapToObjects="1">
      <p:cViewPr varScale="1">
        <p:scale>
          <a:sx n="40" d="100"/>
          <a:sy n="40" d="100"/>
        </p:scale>
        <p:origin x="2265" y="1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1.xml"/><Relationship Id="rId10"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DCA39DD-F24E-A14D-94F5-3FEF339B13C4}" type="datetimeFigureOut">
              <a:rPr lang="en-US" smtClean="0"/>
              <a:t>3/8/2021</a:t>
            </a:fld>
            <a:endParaRPr lang="en-US"/>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CAF78E-28BF-164E-8E7E-1AF2CD698474}" type="slidenum">
              <a:rPr lang="en-US" smtClean="0"/>
              <a:t>‹#›</a:t>
            </a:fld>
            <a:endParaRPr lang="en-US"/>
          </a:p>
        </p:txBody>
      </p:sp>
    </p:spTree>
    <p:extLst>
      <p:ext uri="{BB962C8B-B14F-4D97-AF65-F5344CB8AC3E}">
        <p14:creationId xmlns:p14="http://schemas.microsoft.com/office/powerpoint/2010/main" val="699786716"/>
      </p:ext>
    </p:extLst>
  </p:cSld>
  <p:clrMap bg1="lt1" tx1="dk1" bg2="lt2" tx2="dk2" accent1="accent1" accent2="accent2" accent3="accent3" accent4="accent4" accent5="accent5" accent6="accent6" hlink="hlink" folHlink="folHlink"/>
  <p:notesStyle>
    <a:lvl1pPr marL="0" algn="l" defTabSz="1294973" rtl="0" eaLnBrk="1" latinLnBrk="0" hangingPunct="1">
      <a:defRPr sz="1699" kern="1200">
        <a:solidFill>
          <a:schemeClr val="tx1"/>
        </a:solidFill>
        <a:latin typeface="+mn-lt"/>
        <a:ea typeface="+mn-ea"/>
        <a:cs typeface="+mn-cs"/>
      </a:defRPr>
    </a:lvl1pPr>
    <a:lvl2pPr marL="647487" algn="l" defTabSz="1294973" rtl="0" eaLnBrk="1" latinLnBrk="0" hangingPunct="1">
      <a:defRPr sz="1699" kern="1200">
        <a:solidFill>
          <a:schemeClr val="tx1"/>
        </a:solidFill>
        <a:latin typeface="+mn-lt"/>
        <a:ea typeface="+mn-ea"/>
        <a:cs typeface="+mn-cs"/>
      </a:defRPr>
    </a:lvl2pPr>
    <a:lvl3pPr marL="1294973" algn="l" defTabSz="1294973" rtl="0" eaLnBrk="1" latinLnBrk="0" hangingPunct="1">
      <a:defRPr sz="1699" kern="1200">
        <a:solidFill>
          <a:schemeClr val="tx1"/>
        </a:solidFill>
        <a:latin typeface="+mn-lt"/>
        <a:ea typeface="+mn-ea"/>
        <a:cs typeface="+mn-cs"/>
      </a:defRPr>
    </a:lvl3pPr>
    <a:lvl4pPr marL="1942460" algn="l" defTabSz="1294973" rtl="0" eaLnBrk="1" latinLnBrk="0" hangingPunct="1">
      <a:defRPr sz="1699" kern="1200">
        <a:solidFill>
          <a:schemeClr val="tx1"/>
        </a:solidFill>
        <a:latin typeface="+mn-lt"/>
        <a:ea typeface="+mn-ea"/>
        <a:cs typeface="+mn-cs"/>
      </a:defRPr>
    </a:lvl4pPr>
    <a:lvl5pPr marL="2589947" algn="l" defTabSz="1294973" rtl="0" eaLnBrk="1" latinLnBrk="0" hangingPunct="1">
      <a:defRPr sz="1699" kern="1200">
        <a:solidFill>
          <a:schemeClr val="tx1"/>
        </a:solidFill>
        <a:latin typeface="+mn-lt"/>
        <a:ea typeface="+mn-ea"/>
        <a:cs typeface="+mn-cs"/>
      </a:defRPr>
    </a:lvl5pPr>
    <a:lvl6pPr marL="3237433" algn="l" defTabSz="1294973" rtl="0" eaLnBrk="1" latinLnBrk="0" hangingPunct="1">
      <a:defRPr sz="1699" kern="1200">
        <a:solidFill>
          <a:schemeClr val="tx1"/>
        </a:solidFill>
        <a:latin typeface="+mn-lt"/>
        <a:ea typeface="+mn-ea"/>
        <a:cs typeface="+mn-cs"/>
      </a:defRPr>
    </a:lvl6pPr>
    <a:lvl7pPr marL="3884920" algn="l" defTabSz="1294973" rtl="0" eaLnBrk="1" latinLnBrk="0" hangingPunct="1">
      <a:defRPr sz="1699" kern="1200">
        <a:solidFill>
          <a:schemeClr val="tx1"/>
        </a:solidFill>
        <a:latin typeface="+mn-lt"/>
        <a:ea typeface="+mn-ea"/>
        <a:cs typeface="+mn-cs"/>
      </a:defRPr>
    </a:lvl7pPr>
    <a:lvl8pPr marL="4532406" algn="l" defTabSz="1294973" rtl="0" eaLnBrk="1" latinLnBrk="0" hangingPunct="1">
      <a:defRPr sz="1699" kern="1200">
        <a:solidFill>
          <a:schemeClr val="tx1"/>
        </a:solidFill>
        <a:latin typeface="+mn-lt"/>
        <a:ea typeface="+mn-ea"/>
        <a:cs typeface="+mn-cs"/>
      </a:defRPr>
    </a:lvl8pPr>
    <a:lvl9pPr marL="5179893" algn="l" defTabSz="1294973" rtl="0" eaLnBrk="1" latinLnBrk="0" hangingPunct="1">
      <a:defRPr sz="1699"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20" name="Picture 1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345" y="283423"/>
            <a:ext cx="612751" cy="573736"/>
          </a:xfrm>
          <a:prstGeom prst="rect">
            <a:avLst/>
          </a:prstGeom>
        </p:spPr>
      </p:pic>
      <p:sp>
        <p:nvSpPr>
          <p:cNvPr id="42" name="Title 41"/>
          <p:cNvSpPr>
            <a:spLocks noGrp="1"/>
          </p:cNvSpPr>
          <p:nvPr>
            <p:ph type="title"/>
          </p:nvPr>
        </p:nvSpPr>
        <p:spPr>
          <a:xfrm>
            <a:off x="520349" y="1149361"/>
            <a:ext cx="6589326" cy="1170858"/>
          </a:xfrm>
          <a:prstGeom prst="rect">
            <a:avLst/>
          </a:prstGeom>
        </p:spPr>
        <p:txBody>
          <a:bodyPr anchor="ctr"/>
          <a:lstStyle>
            <a:lvl1pPr>
              <a:defRPr sz="3400"/>
            </a:lvl1pPr>
          </a:lstStyle>
          <a:p>
            <a:r>
              <a:rPr lang="en-US"/>
              <a:t>Click to edit Master title style</a:t>
            </a:r>
            <a:endParaRPr lang="en-US" dirty="0"/>
          </a:p>
        </p:txBody>
      </p:sp>
      <p:sp>
        <p:nvSpPr>
          <p:cNvPr id="44" name="Text Placeholder 43"/>
          <p:cNvSpPr>
            <a:spLocks noGrp="1"/>
          </p:cNvSpPr>
          <p:nvPr>
            <p:ph type="body" sz="quarter" idx="17"/>
          </p:nvPr>
        </p:nvSpPr>
        <p:spPr>
          <a:xfrm>
            <a:off x="520345" y="2416471"/>
            <a:ext cx="6589330" cy="593857"/>
          </a:xfrm>
          <a:prstGeom prst="rect">
            <a:avLst/>
          </a:prstGeom>
        </p:spPr>
        <p:txBody>
          <a:bodyPr anchor="ctr"/>
          <a:lstStyle>
            <a:lvl1pPr>
              <a:defRPr sz="1800">
                <a:latin typeface="Arial" charset="0"/>
                <a:ea typeface="Arial" charset="0"/>
                <a:cs typeface="Arial" charset="0"/>
              </a:defRPr>
            </a:lvl1pPr>
          </a:lstStyle>
          <a:p>
            <a:pPr lvl="0"/>
            <a:r>
              <a:rPr lang="en-US"/>
              <a:t>Click to edit Master text styles</a:t>
            </a:r>
          </a:p>
        </p:txBody>
      </p:sp>
      <p:sp>
        <p:nvSpPr>
          <p:cNvPr id="49" name="Text Placeholder 35"/>
          <p:cNvSpPr>
            <a:spLocks noGrp="1"/>
          </p:cNvSpPr>
          <p:nvPr>
            <p:ph type="body" sz="quarter" idx="14" hasCustomPrompt="1"/>
          </p:nvPr>
        </p:nvSpPr>
        <p:spPr>
          <a:xfrm>
            <a:off x="2070100" y="3962835"/>
            <a:ext cx="4752055" cy="5760912"/>
          </a:xfrm>
          <a:prstGeom prst="rect">
            <a:avLst/>
          </a:prstGeom>
        </p:spPr>
        <p:txBody>
          <a:bodyPr/>
          <a:lstStyle>
            <a:lvl1pPr>
              <a:defRPr sz="1200" b="1">
                <a:solidFill>
                  <a:schemeClr val="accent1"/>
                </a:solidFill>
                <a:latin typeface="Arial" charset="0"/>
                <a:ea typeface="Arial" charset="0"/>
                <a:cs typeface="Arial" charset="0"/>
              </a:defRPr>
            </a:lvl1pPr>
          </a:lstStyle>
          <a:p>
            <a:pPr lvl="0"/>
            <a:r>
              <a:rPr lang="en-US" dirty="0"/>
              <a:t>Key Topics</a:t>
            </a:r>
          </a:p>
        </p:txBody>
      </p:sp>
      <p:sp>
        <p:nvSpPr>
          <p:cNvPr id="11" name="Text Placeholder 2"/>
          <p:cNvSpPr txBox="1">
            <a:spLocks/>
          </p:cNvSpPr>
          <p:nvPr userDrawn="1"/>
        </p:nvSpPr>
        <p:spPr>
          <a:xfrm>
            <a:off x="377985" y="10048800"/>
            <a:ext cx="6803708" cy="519737"/>
          </a:xfrm>
          <a:prstGeom prst="rect">
            <a:avLst/>
          </a:prstGeom>
        </p:spPr>
        <p:txBody>
          <a:bodyPr vert="horz" lIns="129326" tIns="64663" rIns="129326" bIns="64663" rtlCol="0">
            <a:noAutofit/>
          </a:bodyPr>
          <a:lstStyle>
            <a:lvl1pPr marL="0" indent="0" algn="l" defTabSz="503972" rtl="0" eaLnBrk="1" latinLnBrk="0" hangingPunct="1">
              <a:spcBef>
                <a:spcPct val="20000"/>
              </a:spcBef>
              <a:buFont typeface="Arial"/>
              <a:buNone/>
              <a:defRPr sz="1800" b="1" kern="1200">
                <a:solidFill>
                  <a:schemeClr val="accent1"/>
                </a:solidFill>
                <a:latin typeface="+mn-lt"/>
                <a:ea typeface="+mn-ea"/>
                <a:cs typeface="+mn-cs"/>
              </a:defRPr>
            </a:lvl1pPr>
            <a:lvl2pPr marL="818954" indent="-314982" algn="l" defTabSz="503972" rtl="0" eaLnBrk="1" latinLnBrk="0" hangingPunct="1">
              <a:spcBef>
                <a:spcPct val="20000"/>
              </a:spcBef>
              <a:buFont typeface="Arial"/>
              <a:buChar char="–"/>
              <a:defRPr sz="3086" kern="1200">
                <a:solidFill>
                  <a:schemeClr val="accent1"/>
                </a:solidFill>
                <a:latin typeface="+mn-lt"/>
                <a:ea typeface="+mn-ea"/>
                <a:cs typeface="+mn-cs"/>
              </a:defRPr>
            </a:lvl2pPr>
            <a:lvl3pPr marL="1259929" indent="-251986" algn="l" defTabSz="503972" rtl="0" eaLnBrk="1" latinLnBrk="0" hangingPunct="1">
              <a:spcBef>
                <a:spcPct val="20000"/>
              </a:spcBef>
              <a:buFont typeface="Arial"/>
              <a:buChar char="•"/>
              <a:defRPr sz="2646" kern="1200">
                <a:solidFill>
                  <a:schemeClr val="accent1"/>
                </a:solidFill>
                <a:latin typeface="+mn-lt"/>
                <a:ea typeface="+mn-ea"/>
                <a:cs typeface="+mn-cs"/>
              </a:defRPr>
            </a:lvl3pPr>
            <a:lvl4pPr marL="1763900" indent="-251986" algn="l" defTabSz="503972" rtl="0" eaLnBrk="1" latinLnBrk="0" hangingPunct="1">
              <a:spcBef>
                <a:spcPct val="20000"/>
              </a:spcBef>
              <a:buFont typeface="Arial"/>
              <a:buChar char="–"/>
              <a:defRPr sz="2205" kern="1200">
                <a:solidFill>
                  <a:schemeClr val="accent1"/>
                </a:solidFill>
                <a:latin typeface="+mn-lt"/>
                <a:ea typeface="+mn-ea"/>
                <a:cs typeface="+mn-cs"/>
              </a:defRPr>
            </a:lvl4pPr>
            <a:lvl5pPr marL="2267872" indent="-251986" algn="l" defTabSz="503972" rtl="0" eaLnBrk="1" latinLnBrk="0" hangingPunct="1">
              <a:spcBef>
                <a:spcPct val="20000"/>
              </a:spcBef>
              <a:buFont typeface="Arial"/>
              <a:buChar char="»"/>
              <a:defRPr sz="2205" kern="1200">
                <a:solidFill>
                  <a:schemeClr val="accent1"/>
                </a:solidFill>
                <a:latin typeface="+mn-lt"/>
                <a:ea typeface="+mn-ea"/>
                <a:cs typeface="+mn-cs"/>
              </a:defRPr>
            </a:lvl5pPr>
            <a:lvl6pPr marL="2771844" indent="-251986" algn="l" defTabSz="503972" rtl="0" eaLnBrk="1" latinLnBrk="0" hangingPunct="1">
              <a:spcBef>
                <a:spcPct val="20000"/>
              </a:spcBef>
              <a:buFont typeface="Arial"/>
              <a:buChar char="•"/>
              <a:defRPr sz="2205" kern="1200">
                <a:solidFill>
                  <a:schemeClr val="tx1"/>
                </a:solidFill>
                <a:latin typeface="+mn-lt"/>
                <a:ea typeface="+mn-ea"/>
                <a:cs typeface="+mn-cs"/>
              </a:defRPr>
            </a:lvl6pPr>
            <a:lvl7pPr marL="3275815" indent="-251986" algn="l" defTabSz="503972" rtl="0" eaLnBrk="1" latinLnBrk="0" hangingPunct="1">
              <a:spcBef>
                <a:spcPct val="20000"/>
              </a:spcBef>
              <a:buFont typeface="Arial"/>
              <a:buChar char="•"/>
              <a:defRPr sz="2205" kern="1200">
                <a:solidFill>
                  <a:schemeClr val="tx1"/>
                </a:solidFill>
                <a:latin typeface="+mn-lt"/>
                <a:ea typeface="+mn-ea"/>
                <a:cs typeface="+mn-cs"/>
              </a:defRPr>
            </a:lvl7pPr>
            <a:lvl8pPr marL="3779787" indent="-251986" algn="l" defTabSz="503972" rtl="0" eaLnBrk="1" latinLnBrk="0" hangingPunct="1">
              <a:spcBef>
                <a:spcPct val="20000"/>
              </a:spcBef>
              <a:buFont typeface="Arial"/>
              <a:buChar char="•"/>
              <a:defRPr sz="2205" kern="1200">
                <a:solidFill>
                  <a:schemeClr val="tx1"/>
                </a:solidFill>
                <a:latin typeface="+mn-lt"/>
                <a:ea typeface="+mn-ea"/>
                <a:cs typeface="+mn-cs"/>
              </a:defRPr>
            </a:lvl8pPr>
            <a:lvl9pPr marL="4283758" indent="-251986" algn="l" defTabSz="503972" rtl="0" eaLnBrk="1" latinLnBrk="0" hangingPunct="1">
              <a:spcBef>
                <a:spcPct val="20000"/>
              </a:spcBef>
              <a:buFont typeface="Arial"/>
              <a:buChar char="•"/>
              <a:defRPr sz="2205" kern="1200">
                <a:solidFill>
                  <a:schemeClr val="tx1"/>
                </a:solidFill>
                <a:latin typeface="+mn-lt"/>
                <a:ea typeface="+mn-ea"/>
                <a:cs typeface="+mn-cs"/>
              </a:defRPr>
            </a:lvl9pPr>
          </a:lstStyle>
          <a:p>
            <a:r>
              <a:rPr lang="en-US" sz="1000" b="0" kern="1200" dirty="0">
                <a:solidFill>
                  <a:schemeClr val="accent1"/>
                </a:solidFill>
                <a:effectLst/>
                <a:latin typeface="Arial" charset="0"/>
                <a:ea typeface="Arial" charset="0"/>
                <a:cs typeface="Arial" charset="0"/>
              </a:rPr>
              <a:t>Register at: http://</a:t>
            </a:r>
            <a:r>
              <a:rPr lang="en-US" sz="1000" b="0" kern="1200" dirty="0" err="1">
                <a:solidFill>
                  <a:schemeClr val="accent1"/>
                </a:solidFill>
                <a:effectLst/>
                <a:latin typeface="Arial" charset="0"/>
                <a:ea typeface="Arial" charset="0"/>
                <a:cs typeface="Arial" charset="0"/>
              </a:rPr>
              <a:t>psiweb.org</a:t>
            </a:r>
            <a:r>
              <a:rPr lang="en-US" sz="1000" b="0" kern="1200" dirty="0">
                <a:solidFill>
                  <a:schemeClr val="accent1"/>
                </a:solidFill>
                <a:effectLst/>
                <a:latin typeface="Arial" charset="0"/>
                <a:ea typeface="Arial" charset="0"/>
                <a:cs typeface="Arial" charset="0"/>
              </a:rPr>
              <a:t>/events/psi-events </a:t>
            </a:r>
          </a:p>
          <a:p>
            <a:r>
              <a:rPr lang="en-US" sz="1000" b="0" kern="1200" dirty="0">
                <a:solidFill>
                  <a:schemeClr val="accent1"/>
                </a:solidFill>
                <a:effectLst/>
                <a:latin typeface="Arial" charset="0"/>
                <a:ea typeface="Arial" charset="0"/>
                <a:cs typeface="Arial" charset="0"/>
              </a:rPr>
              <a:t>Please contact the PSI secretariat on </a:t>
            </a:r>
            <a:r>
              <a:rPr lang="en-US" sz="1000" b="0" kern="1200" dirty="0" err="1">
                <a:solidFill>
                  <a:schemeClr val="accent1"/>
                </a:solidFill>
                <a:effectLst/>
                <a:latin typeface="Arial" charset="0"/>
                <a:ea typeface="Arial" charset="0"/>
                <a:cs typeface="Arial" charset="0"/>
              </a:rPr>
              <a:t>psi@mci-group.com</a:t>
            </a:r>
            <a:r>
              <a:rPr lang="en-US" sz="1000" b="0" kern="1200" dirty="0">
                <a:solidFill>
                  <a:schemeClr val="accent1"/>
                </a:solidFill>
                <a:effectLst/>
                <a:latin typeface="Arial" charset="0"/>
                <a:ea typeface="Arial" charset="0"/>
                <a:cs typeface="Arial" charset="0"/>
              </a:rPr>
              <a:t> if you have any queries</a:t>
            </a:r>
            <a:r>
              <a:rPr lang="en-US" sz="1000" b="1" kern="1200" dirty="0">
                <a:solidFill>
                  <a:schemeClr val="accent1"/>
                </a:solidFill>
                <a:effectLst/>
                <a:latin typeface="+mn-lt"/>
                <a:ea typeface="+mn-ea"/>
                <a:cs typeface="+mn-cs"/>
              </a:rPr>
              <a:t>. </a:t>
            </a:r>
          </a:p>
        </p:txBody>
      </p:sp>
      <p:pic>
        <p:nvPicPr>
          <p:cNvPr id="2" name="Picture 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405537" y="686807"/>
            <a:ext cx="2704138" cy="207567"/>
          </a:xfrm>
          <a:prstGeom prst="rect">
            <a:avLst/>
          </a:prstGeom>
        </p:spPr>
      </p:pic>
      <p:sp>
        <p:nvSpPr>
          <p:cNvPr id="4" name="Round Single Corner Rectangle 3"/>
          <p:cNvSpPr/>
          <p:nvPr userDrawn="1"/>
        </p:nvSpPr>
        <p:spPr>
          <a:xfrm>
            <a:off x="520345" y="3759315"/>
            <a:ext cx="6589330" cy="494952"/>
          </a:xfrm>
          <a:prstGeom prst="round1Rect">
            <a:avLst/>
          </a:prstGeom>
          <a:solidFill>
            <a:schemeClr val="tx1"/>
          </a:solidFill>
          <a:ln w="28575">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4"/>
          <p:cNvSpPr/>
          <p:nvPr userDrawn="1"/>
        </p:nvSpPr>
        <p:spPr>
          <a:xfrm>
            <a:off x="520345" y="3734057"/>
            <a:ext cx="6589330" cy="6218465"/>
          </a:xfrm>
          <a:prstGeom prst="rect">
            <a:avLst/>
          </a:prstGeom>
          <a:noFill/>
          <a:ln w="28575" cap="sq">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 name="Text Placeholder 35"/>
          <p:cNvSpPr>
            <a:spLocks noGrp="1"/>
          </p:cNvSpPr>
          <p:nvPr>
            <p:ph type="body" sz="quarter" idx="12" hasCustomPrompt="1"/>
          </p:nvPr>
        </p:nvSpPr>
        <p:spPr>
          <a:xfrm>
            <a:off x="673524" y="3301968"/>
            <a:ext cx="6148631" cy="363902"/>
          </a:xfrm>
          <a:prstGeom prst="rect">
            <a:avLst/>
          </a:prstGeom>
        </p:spPr>
        <p:txBody>
          <a:bodyPr/>
          <a:lstStyle>
            <a:lvl1pPr>
              <a:defRPr sz="2000">
                <a:solidFill>
                  <a:schemeClr val="bg1"/>
                </a:solidFill>
                <a:latin typeface="Arial" charset="0"/>
                <a:ea typeface="Arial" charset="0"/>
                <a:cs typeface="Arial" charset="0"/>
              </a:defRPr>
            </a:lvl1pPr>
          </a:lstStyle>
          <a:p>
            <a:pPr lvl="0"/>
            <a:r>
              <a:rPr lang="en-US" dirty="0"/>
              <a:t>Date</a:t>
            </a:r>
          </a:p>
        </p:txBody>
      </p:sp>
      <p:sp>
        <p:nvSpPr>
          <p:cNvPr id="15" name="Text Placeholder 35"/>
          <p:cNvSpPr>
            <a:spLocks noGrp="1"/>
          </p:cNvSpPr>
          <p:nvPr>
            <p:ph type="body" sz="quarter" idx="18" hasCustomPrompt="1"/>
          </p:nvPr>
        </p:nvSpPr>
        <p:spPr>
          <a:xfrm>
            <a:off x="673525" y="3962835"/>
            <a:ext cx="1294976" cy="5760912"/>
          </a:xfrm>
          <a:prstGeom prst="rect">
            <a:avLst/>
          </a:prstGeom>
        </p:spPr>
        <p:txBody>
          <a:bodyPr/>
          <a:lstStyle>
            <a:lvl1pPr>
              <a:defRPr sz="1200" b="0">
                <a:solidFill>
                  <a:schemeClr val="accent1"/>
                </a:solidFill>
                <a:latin typeface="Arial" charset="0"/>
                <a:ea typeface="Arial" charset="0"/>
                <a:cs typeface="Arial" charset="0"/>
              </a:defRPr>
            </a:lvl1pPr>
          </a:lstStyle>
          <a:p>
            <a:pPr lvl="0"/>
            <a:r>
              <a:rPr lang="en-US" dirty="0"/>
              <a:t>Timings</a:t>
            </a:r>
          </a:p>
        </p:txBody>
      </p:sp>
    </p:spTree>
    <p:extLst>
      <p:ext uri="{BB962C8B-B14F-4D97-AF65-F5344CB8AC3E}">
        <p14:creationId xmlns:p14="http://schemas.microsoft.com/office/powerpoint/2010/main" val="1886109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20" name="Picture 1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345" y="283423"/>
            <a:ext cx="612751" cy="573736"/>
          </a:xfrm>
          <a:prstGeom prst="rect">
            <a:avLst/>
          </a:prstGeom>
        </p:spPr>
      </p:pic>
      <p:sp>
        <p:nvSpPr>
          <p:cNvPr id="49" name="Text Placeholder 35"/>
          <p:cNvSpPr>
            <a:spLocks noGrp="1"/>
          </p:cNvSpPr>
          <p:nvPr>
            <p:ph type="body" sz="quarter" idx="14" hasCustomPrompt="1"/>
          </p:nvPr>
        </p:nvSpPr>
        <p:spPr>
          <a:xfrm>
            <a:off x="2070100" y="2044700"/>
            <a:ext cx="4752055" cy="7679047"/>
          </a:xfrm>
          <a:prstGeom prst="rect">
            <a:avLst/>
          </a:prstGeom>
        </p:spPr>
        <p:txBody>
          <a:bodyPr/>
          <a:lstStyle>
            <a:lvl1pPr>
              <a:defRPr sz="1200" b="1">
                <a:solidFill>
                  <a:schemeClr val="accent1"/>
                </a:solidFill>
                <a:latin typeface="Arial" charset="0"/>
                <a:ea typeface="Arial" charset="0"/>
                <a:cs typeface="Arial" charset="0"/>
              </a:defRPr>
            </a:lvl1pPr>
          </a:lstStyle>
          <a:p>
            <a:pPr lvl="0"/>
            <a:r>
              <a:rPr lang="en-US" dirty="0"/>
              <a:t>Key Topics</a:t>
            </a:r>
          </a:p>
        </p:txBody>
      </p:sp>
      <p:sp>
        <p:nvSpPr>
          <p:cNvPr id="11" name="Text Placeholder 2"/>
          <p:cNvSpPr txBox="1">
            <a:spLocks/>
          </p:cNvSpPr>
          <p:nvPr userDrawn="1"/>
        </p:nvSpPr>
        <p:spPr>
          <a:xfrm>
            <a:off x="377985" y="10048800"/>
            <a:ext cx="6803708" cy="519737"/>
          </a:xfrm>
          <a:prstGeom prst="rect">
            <a:avLst/>
          </a:prstGeom>
        </p:spPr>
        <p:txBody>
          <a:bodyPr vert="horz" lIns="129326" tIns="64663" rIns="129326" bIns="64663" rtlCol="0">
            <a:noAutofit/>
          </a:bodyPr>
          <a:lstStyle>
            <a:lvl1pPr marL="0" indent="0" algn="l" defTabSz="503972" rtl="0" eaLnBrk="1" latinLnBrk="0" hangingPunct="1">
              <a:spcBef>
                <a:spcPct val="20000"/>
              </a:spcBef>
              <a:buFont typeface="Arial"/>
              <a:buNone/>
              <a:defRPr sz="1800" b="1" kern="1200">
                <a:solidFill>
                  <a:schemeClr val="accent1"/>
                </a:solidFill>
                <a:latin typeface="+mn-lt"/>
                <a:ea typeface="+mn-ea"/>
                <a:cs typeface="+mn-cs"/>
              </a:defRPr>
            </a:lvl1pPr>
            <a:lvl2pPr marL="818954" indent="-314982" algn="l" defTabSz="503972" rtl="0" eaLnBrk="1" latinLnBrk="0" hangingPunct="1">
              <a:spcBef>
                <a:spcPct val="20000"/>
              </a:spcBef>
              <a:buFont typeface="Arial"/>
              <a:buChar char="–"/>
              <a:defRPr sz="3086" kern="1200">
                <a:solidFill>
                  <a:schemeClr val="accent1"/>
                </a:solidFill>
                <a:latin typeface="+mn-lt"/>
                <a:ea typeface="+mn-ea"/>
                <a:cs typeface="+mn-cs"/>
              </a:defRPr>
            </a:lvl2pPr>
            <a:lvl3pPr marL="1259929" indent="-251986" algn="l" defTabSz="503972" rtl="0" eaLnBrk="1" latinLnBrk="0" hangingPunct="1">
              <a:spcBef>
                <a:spcPct val="20000"/>
              </a:spcBef>
              <a:buFont typeface="Arial"/>
              <a:buChar char="•"/>
              <a:defRPr sz="2646" kern="1200">
                <a:solidFill>
                  <a:schemeClr val="accent1"/>
                </a:solidFill>
                <a:latin typeface="+mn-lt"/>
                <a:ea typeface="+mn-ea"/>
                <a:cs typeface="+mn-cs"/>
              </a:defRPr>
            </a:lvl3pPr>
            <a:lvl4pPr marL="1763900" indent="-251986" algn="l" defTabSz="503972" rtl="0" eaLnBrk="1" latinLnBrk="0" hangingPunct="1">
              <a:spcBef>
                <a:spcPct val="20000"/>
              </a:spcBef>
              <a:buFont typeface="Arial"/>
              <a:buChar char="–"/>
              <a:defRPr sz="2205" kern="1200">
                <a:solidFill>
                  <a:schemeClr val="accent1"/>
                </a:solidFill>
                <a:latin typeface="+mn-lt"/>
                <a:ea typeface="+mn-ea"/>
                <a:cs typeface="+mn-cs"/>
              </a:defRPr>
            </a:lvl4pPr>
            <a:lvl5pPr marL="2267872" indent="-251986" algn="l" defTabSz="503972" rtl="0" eaLnBrk="1" latinLnBrk="0" hangingPunct="1">
              <a:spcBef>
                <a:spcPct val="20000"/>
              </a:spcBef>
              <a:buFont typeface="Arial"/>
              <a:buChar char="»"/>
              <a:defRPr sz="2205" kern="1200">
                <a:solidFill>
                  <a:schemeClr val="accent1"/>
                </a:solidFill>
                <a:latin typeface="+mn-lt"/>
                <a:ea typeface="+mn-ea"/>
                <a:cs typeface="+mn-cs"/>
              </a:defRPr>
            </a:lvl5pPr>
            <a:lvl6pPr marL="2771844" indent="-251986" algn="l" defTabSz="503972" rtl="0" eaLnBrk="1" latinLnBrk="0" hangingPunct="1">
              <a:spcBef>
                <a:spcPct val="20000"/>
              </a:spcBef>
              <a:buFont typeface="Arial"/>
              <a:buChar char="•"/>
              <a:defRPr sz="2205" kern="1200">
                <a:solidFill>
                  <a:schemeClr val="tx1"/>
                </a:solidFill>
                <a:latin typeface="+mn-lt"/>
                <a:ea typeface="+mn-ea"/>
                <a:cs typeface="+mn-cs"/>
              </a:defRPr>
            </a:lvl6pPr>
            <a:lvl7pPr marL="3275815" indent="-251986" algn="l" defTabSz="503972" rtl="0" eaLnBrk="1" latinLnBrk="0" hangingPunct="1">
              <a:spcBef>
                <a:spcPct val="20000"/>
              </a:spcBef>
              <a:buFont typeface="Arial"/>
              <a:buChar char="•"/>
              <a:defRPr sz="2205" kern="1200">
                <a:solidFill>
                  <a:schemeClr val="tx1"/>
                </a:solidFill>
                <a:latin typeface="+mn-lt"/>
                <a:ea typeface="+mn-ea"/>
                <a:cs typeface="+mn-cs"/>
              </a:defRPr>
            </a:lvl7pPr>
            <a:lvl8pPr marL="3779787" indent="-251986" algn="l" defTabSz="503972" rtl="0" eaLnBrk="1" latinLnBrk="0" hangingPunct="1">
              <a:spcBef>
                <a:spcPct val="20000"/>
              </a:spcBef>
              <a:buFont typeface="Arial"/>
              <a:buChar char="•"/>
              <a:defRPr sz="2205" kern="1200">
                <a:solidFill>
                  <a:schemeClr val="tx1"/>
                </a:solidFill>
                <a:latin typeface="+mn-lt"/>
                <a:ea typeface="+mn-ea"/>
                <a:cs typeface="+mn-cs"/>
              </a:defRPr>
            </a:lvl8pPr>
            <a:lvl9pPr marL="4283758" indent="-251986" algn="l" defTabSz="503972" rtl="0" eaLnBrk="1" latinLnBrk="0" hangingPunct="1">
              <a:spcBef>
                <a:spcPct val="20000"/>
              </a:spcBef>
              <a:buFont typeface="Arial"/>
              <a:buChar char="•"/>
              <a:defRPr sz="2205" kern="1200">
                <a:solidFill>
                  <a:schemeClr val="tx1"/>
                </a:solidFill>
                <a:latin typeface="+mn-lt"/>
                <a:ea typeface="+mn-ea"/>
                <a:cs typeface="+mn-cs"/>
              </a:defRPr>
            </a:lvl9pPr>
          </a:lstStyle>
          <a:p>
            <a:r>
              <a:rPr lang="en-US" sz="1000" b="0" kern="1200" dirty="0">
                <a:solidFill>
                  <a:schemeClr val="accent1"/>
                </a:solidFill>
                <a:effectLst/>
                <a:latin typeface="Arial" charset="0"/>
                <a:ea typeface="Arial" charset="0"/>
                <a:cs typeface="Arial" charset="0"/>
              </a:rPr>
              <a:t>Register at: http://</a:t>
            </a:r>
            <a:r>
              <a:rPr lang="en-US" sz="1000" b="0" kern="1200" dirty="0" err="1">
                <a:solidFill>
                  <a:schemeClr val="accent1"/>
                </a:solidFill>
                <a:effectLst/>
                <a:latin typeface="Arial" charset="0"/>
                <a:ea typeface="Arial" charset="0"/>
                <a:cs typeface="Arial" charset="0"/>
              </a:rPr>
              <a:t>psiweb.org</a:t>
            </a:r>
            <a:r>
              <a:rPr lang="en-US" sz="1000" b="0" kern="1200" dirty="0">
                <a:solidFill>
                  <a:schemeClr val="accent1"/>
                </a:solidFill>
                <a:effectLst/>
                <a:latin typeface="Arial" charset="0"/>
                <a:ea typeface="Arial" charset="0"/>
                <a:cs typeface="Arial" charset="0"/>
              </a:rPr>
              <a:t>/events/psi-events </a:t>
            </a:r>
          </a:p>
          <a:p>
            <a:r>
              <a:rPr lang="en-US" sz="1000" b="0" kern="1200" dirty="0">
                <a:solidFill>
                  <a:schemeClr val="accent1"/>
                </a:solidFill>
                <a:effectLst/>
                <a:latin typeface="Arial" charset="0"/>
                <a:ea typeface="Arial" charset="0"/>
                <a:cs typeface="Arial" charset="0"/>
              </a:rPr>
              <a:t>Please contact the PSI secretariat on </a:t>
            </a:r>
            <a:r>
              <a:rPr lang="en-US" sz="1000" b="0" kern="1200" dirty="0" err="1">
                <a:solidFill>
                  <a:schemeClr val="accent1"/>
                </a:solidFill>
                <a:effectLst/>
                <a:latin typeface="Arial" charset="0"/>
                <a:ea typeface="Arial" charset="0"/>
                <a:cs typeface="Arial" charset="0"/>
              </a:rPr>
              <a:t>psi@mci-group.com</a:t>
            </a:r>
            <a:r>
              <a:rPr lang="en-US" sz="1000" b="0" kern="1200" dirty="0">
                <a:solidFill>
                  <a:schemeClr val="accent1"/>
                </a:solidFill>
                <a:effectLst/>
                <a:latin typeface="Arial" charset="0"/>
                <a:ea typeface="Arial" charset="0"/>
                <a:cs typeface="Arial" charset="0"/>
              </a:rPr>
              <a:t> if you have any queries</a:t>
            </a:r>
            <a:r>
              <a:rPr lang="en-US" sz="1000" b="1" kern="1200" dirty="0">
                <a:solidFill>
                  <a:schemeClr val="accent1"/>
                </a:solidFill>
                <a:effectLst/>
                <a:latin typeface="+mn-lt"/>
                <a:ea typeface="+mn-ea"/>
                <a:cs typeface="+mn-cs"/>
              </a:rPr>
              <a:t>. </a:t>
            </a:r>
          </a:p>
        </p:txBody>
      </p:sp>
      <p:pic>
        <p:nvPicPr>
          <p:cNvPr id="2" name="Picture 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405537" y="686807"/>
            <a:ext cx="2704138" cy="207567"/>
          </a:xfrm>
          <a:prstGeom prst="rect">
            <a:avLst/>
          </a:prstGeom>
        </p:spPr>
      </p:pic>
      <p:sp>
        <p:nvSpPr>
          <p:cNvPr id="4" name="Round Single Corner Rectangle 3"/>
          <p:cNvSpPr/>
          <p:nvPr userDrawn="1"/>
        </p:nvSpPr>
        <p:spPr>
          <a:xfrm>
            <a:off x="520345" y="1355743"/>
            <a:ext cx="6589330" cy="494952"/>
          </a:xfrm>
          <a:prstGeom prst="round1Rect">
            <a:avLst/>
          </a:prstGeom>
          <a:solidFill>
            <a:schemeClr val="tx1"/>
          </a:solidFill>
          <a:ln w="28575">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4"/>
          <p:cNvSpPr/>
          <p:nvPr userDrawn="1"/>
        </p:nvSpPr>
        <p:spPr>
          <a:xfrm>
            <a:off x="520345" y="1850695"/>
            <a:ext cx="6589330" cy="8101827"/>
          </a:xfrm>
          <a:prstGeom prst="rect">
            <a:avLst/>
          </a:prstGeom>
          <a:noFill/>
          <a:ln w="28575" cap="sq">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8" name="Text Placeholder 35"/>
          <p:cNvSpPr>
            <a:spLocks noGrp="1"/>
          </p:cNvSpPr>
          <p:nvPr>
            <p:ph type="body" sz="quarter" idx="12" hasCustomPrompt="1"/>
          </p:nvPr>
        </p:nvSpPr>
        <p:spPr>
          <a:xfrm>
            <a:off x="673524" y="1421268"/>
            <a:ext cx="6148631" cy="363902"/>
          </a:xfrm>
          <a:prstGeom prst="rect">
            <a:avLst/>
          </a:prstGeom>
        </p:spPr>
        <p:txBody>
          <a:bodyPr/>
          <a:lstStyle>
            <a:lvl1pPr>
              <a:defRPr sz="2000">
                <a:solidFill>
                  <a:schemeClr val="bg1"/>
                </a:solidFill>
                <a:latin typeface="Arial" charset="0"/>
                <a:ea typeface="Arial" charset="0"/>
                <a:cs typeface="Arial" charset="0"/>
              </a:defRPr>
            </a:lvl1pPr>
          </a:lstStyle>
          <a:p>
            <a:pPr lvl="0"/>
            <a:r>
              <a:rPr lang="en-US" dirty="0"/>
              <a:t>Date</a:t>
            </a:r>
          </a:p>
        </p:txBody>
      </p:sp>
      <p:sp>
        <p:nvSpPr>
          <p:cNvPr id="15" name="Text Placeholder 35"/>
          <p:cNvSpPr>
            <a:spLocks noGrp="1"/>
          </p:cNvSpPr>
          <p:nvPr>
            <p:ph type="body" sz="quarter" idx="18" hasCustomPrompt="1"/>
          </p:nvPr>
        </p:nvSpPr>
        <p:spPr>
          <a:xfrm>
            <a:off x="673525" y="2044700"/>
            <a:ext cx="1294976" cy="7679047"/>
          </a:xfrm>
          <a:prstGeom prst="rect">
            <a:avLst/>
          </a:prstGeom>
        </p:spPr>
        <p:txBody>
          <a:bodyPr/>
          <a:lstStyle>
            <a:lvl1pPr>
              <a:defRPr sz="1200" b="0">
                <a:solidFill>
                  <a:schemeClr val="accent1"/>
                </a:solidFill>
                <a:latin typeface="Arial" charset="0"/>
                <a:ea typeface="Arial" charset="0"/>
                <a:cs typeface="Arial" charset="0"/>
              </a:defRPr>
            </a:lvl1pPr>
          </a:lstStyle>
          <a:p>
            <a:pPr lvl="0"/>
            <a:r>
              <a:rPr lang="en-US" dirty="0"/>
              <a:t>Timings</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9108896"/>
      </p:ext>
    </p:extLst>
  </p:cSld>
  <p:clrMap bg1="lt1" tx1="dk1" bg2="lt2" tx2="dk2" accent1="accent1" accent2="accent2" accent3="accent3" accent4="accent4" accent5="accent5" accent6="accent6" hlink="hlink" folHlink="folHlink"/>
  <p:sldLayoutIdLst>
    <p:sldLayoutId id="2147483649" r:id="rId1"/>
    <p:sldLayoutId id="2147483661" r:id="rId2"/>
  </p:sldLayoutIdLst>
  <p:txStyles>
    <p:titleStyle>
      <a:lvl1pPr algn="l" defTabSz="712768" rtl="0" eaLnBrk="1" latinLnBrk="0" hangingPunct="1">
        <a:spcBef>
          <a:spcPct val="0"/>
        </a:spcBef>
        <a:buNone/>
        <a:defRPr sz="3960" b="1" kern="1200">
          <a:solidFill>
            <a:schemeClr val="tx1"/>
          </a:solidFill>
          <a:latin typeface="Arial" charset="0"/>
          <a:ea typeface="Arial" charset="0"/>
          <a:cs typeface="Arial" charset="0"/>
        </a:defRPr>
      </a:lvl1pPr>
    </p:titleStyle>
    <p:bodyStyle>
      <a:lvl1pPr marL="0" indent="0" algn="l" defTabSz="712768" rtl="0" eaLnBrk="1" latinLnBrk="0" hangingPunct="1">
        <a:spcBef>
          <a:spcPct val="20000"/>
        </a:spcBef>
        <a:buFont typeface="Arial"/>
        <a:buNone/>
        <a:defRPr sz="2546" b="1" kern="1200">
          <a:solidFill>
            <a:schemeClr val="accent1"/>
          </a:solidFill>
          <a:latin typeface="+mn-lt"/>
          <a:ea typeface="+mn-ea"/>
          <a:cs typeface="+mn-cs"/>
        </a:defRPr>
      </a:lvl1pPr>
      <a:lvl2pPr marL="1158247" indent="-445479" algn="l" defTabSz="712768" rtl="0" eaLnBrk="1" latinLnBrk="0" hangingPunct="1">
        <a:spcBef>
          <a:spcPct val="20000"/>
        </a:spcBef>
        <a:buFont typeface="Arial"/>
        <a:buChar char="–"/>
        <a:defRPr sz="4365" kern="1200">
          <a:solidFill>
            <a:schemeClr val="accent1"/>
          </a:solidFill>
          <a:latin typeface="+mn-lt"/>
          <a:ea typeface="+mn-ea"/>
          <a:cs typeface="+mn-cs"/>
        </a:defRPr>
      </a:lvl2pPr>
      <a:lvl3pPr marL="1781918" indent="-356384" algn="l" defTabSz="712768" rtl="0" eaLnBrk="1" latinLnBrk="0" hangingPunct="1">
        <a:spcBef>
          <a:spcPct val="20000"/>
        </a:spcBef>
        <a:buFont typeface="Arial"/>
        <a:buChar char="•"/>
        <a:defRPr sz="3742" kern="1200">
          <a:solidFill>
            <a:schemeClr val="accent1"/>
          </a:solidFill>
          <a:latin typeface="+mn-lt"/>
          <a:ea typeface="+mn-ea"/>
          <a:cs typeface="+mn-cs"/>
        </a:defRPr>
      </a:lvl3pPr>
      <a:lvl4pPr marL="2494684" indent="-356384" algn="l" defTabSz="712768" rtl="0" eaLnBrk="1" latinLnBrk="0" hangingPunct="1">
        <a:spcBef>
          <a:spcPct val="20000"/>
        </a:spcBef>
        <a:buFont typeface="Arial"/>
        <a:buChar char="–"/>
        <a:defRPr sz="3119" kern="1200">
          <a:solidFill>
            <a:schemeClr val="accent1"/>
          </a:solidFill>
          <a:latin typeface="+mn-lt"/>
          <a:ea typeface="+mn-ea"/>
          <a:cs typeface="+mn-cs"/>
        </a:defRPr>
      </a:lvl4pPr>
      <a:lvl5pPr marL="3207451" indent="-356384" algn="l" defTabSz="712768" rtl="0" eaLnBrk="1" latinLnBrk="0" hangingPunct="1">
        <a:spcBef>
          <a:spcPct val="20000"/>
        </a:spcBef>
        <a:buFont typeface="Arial"/>
        <a:buChar char="»"/>
        <a:defRPr sz="3119" kern="1200">
          <a:solidFill>
            <a:schemeClr val="accent1"/>
          </a:solidFill>
          <a:latin typeface="+mn-lt"/>
          <a:ea typeface="+mn-ea"/>
          <a:cs typeface="+mn-cs"/>
        </a:defRPr>
      </a:lvl5pPr>
      <a:lvl6pPr marL="3920219" indent="-356384" algn="l" defTabSz="712768" rtl="0" eaLnBrk="1" latinLnBrk="0" hangingPunct="1">
        <a:spcBef>
          <a:spcPct val="20000"/>
        </a:spcBef>
        <a:buFont typeface="Arial"/>
        <a:buChar char="•"/>
        <a:defRPr sz="3119" kern="1200">
          <a:solidFill>
            <a:schemeClr val="tx1"/>
          </a:solidFill>
          <a:latin typeface="+mn-lt"/>
          <a:ea typeface="+mn-ea"/>
          <a:cs typeface="+mn-cs"/>
        </a:defRPr>
      </a:lvl6pPr>
      <a:lvl7pPr marL="4632985" indent="-356384" algn="l" defTabSz="712768" rtl="0" eaLnBrk="1" latinLnBrk="0" hangingPunct="1">
        <a:spcBef>
          <a:spcPct val="20000"/>
        </a:spcBef>
        <a:buFont typeface="Arial"/>
        <a:buChar char="•"/>
        <a:defRPr sz="3119" kern="1200">
          <a:solidFill>
            <a:schemeClr val="tx1"/>
          </a:solidFill>
          <a:latin typeface="+mn-lt"/>
          <a:ea typeface="+mn-ea"/>
          <a:cs typeface="+mn-cs"/>
        </a:defRPr>
      </a:lvl7pPr>
      <a:lvl8pPr marL="5345753" indent="-356384" algn="l" defTabSz="712768" rtl="0" eaLnBrk="1" latinLnBrk="0" hangingPunct="1">
        <a:spcBef>
          <a:spcPct val="20000"/>
        </a:spcBef>
        <a:buFont typeface="Arial"/>
        <a:buChar char="•"/>
        <a:defRPr sz="3119" kern="1200">
          <a:solidFill>
            <a:schemeClr val="tx1"/>
          </a:solidFill>
          <a:latin typeface="+mn-lt"/>
          <a:ea typeface="+mn-ea"/>
          <a:cs typeface="+mn-cs"/>
        </a:defRPr>
      </a:lvl8pPr>
      <a:lvl9pPr marL="6058519" indent="-356384" algn="l" defTabSz="712768" rtl="0" eaLnBrk="1" latinLnBrk="0" hangingPunct="1">
        <a:spcBef>
          <a:spcPct val="20000"/>
        </a:spcBef>
        <a:buFont typeface="Arial"/>
        <a:buChar char="•"/>
        <a:defRPr sz="3119" kern="1200">
          <a:solidFill>
            <a:schemeClr val="tx1"/>
          </a:solidFill>
          <a:latin typeface="+mn-lt"/>
          <a:ea typeface="+mn-ea"/>
          <a:cs typeface="+mn-cs"/>
        </a:defRPr>
      </a:lvl9pPr>
    </p:bodyStyle>
    <p:otherStyle>
      <a:defPPr>
        <a:defRPr lang="en-US"/>
      </a:defPPr>
      <a:lvl1pPr marL="0" algn="l" defTabSz="712768" rtl="0" eaLnBrk="1" latinLnBrk="0" hangingPunct="1">
        <a:defRPr sz="2806" kern="1200">
          <a:solidFill>
            <a:schemeClr val="tx1"/>
          </a:solidFill>
          <a:latin typeface="+mn-lt"/>
          <a:ea typeface="+mn-ea"/>
          <a:cs typeface="+mn-cs"/>
        </a:defRPr>
      </a:lvl1pPr>
      <a:lvl2pPr marL="712768" algn="l" defTabSz="712768" rtl="0" eaLnBrk="1" latinLnBrk="0" hangingPunct="1">
        <a:defRPr sz="2806" kern="1200">
          <a:solidFill>
            <a:schemeClr val="tx1"/>
          </a:solidFill>
          <a:latin typeface="+mn-lt"/>
          <a:ea typeface="+mn-ea"/>
          <a:cs typeface="+mn-cs"/>
        </a:defRPr>
      </a:lvl2pPr>
      <a:lvl3pPr marL="1425534" algn="l" defTabSz="712768" rtl="0" eaLnBrk="1" latinLnBrk="0" hangingPunct="1">
        <a:defRPr sz="2806" kern="1200">
          <a:solidFill>
            <a:schemeClr val="tx1"/>
          </a:solidFill>
          <a:latin typeface="+mn-lt"/>
          <a:ea typeface="+mn-ea"/>
          <a:cs typeface="+mn-cs"/>
        </a:defRPr>
      </a:lvl3pPr>
      <a:lvl4pPr marL="2138301" algn="l" defTabSz="712768" rtl="0" eaLnBrk="1" latinLnBrk="0" hangingPunct="1">
        <a:defRPr sz="2806" kern="1200">
          <a:solidFill>
            <a:schemeClr val="tx1"/>
          </a:solidFill>
          <a:latin typeface="+mn-lt"/>
          <a:ea typeface="+mn-ea"/>
          <a:cs typeface="+mn-cs"/>
        </a:defRPr>
      </a:lvl4pPr>
      <a:lvl5pPr marL="2851068" algn="l" defTabSz="712768" rtl="0" eaLnBrk="1" latinLnBrk="0" hangingPunct="1">
        <a:defRPr sz="2806" kern="1200">
          <a:solidFill>
            <a:schemeClr val="tx1"/>
          </a:solidFill>
          <a:latin typeface="+mn-lt"/>
          <a:ea typeface="+mn-ea"/>
          <a:cs typeface="+mn-cs"/>
        </a:defRPr>
      </a:lvl5pPr>
      <a:lvl6pPr marL="3563835" algn="l" defTabSz="712768" rtl="0" eaLnBrk="1" latinLnBrk="0" hangingPunct="1">
        <a:defRPr sz="2806" kern="1200">
          <a:solidFill>
            <a:schemeClr val="tx1"/>
          </a:solidFill>
          <a:latin typeface="+mn-lt"/>
          <a:ea typeface="+mn-ea"/>
          <a:cs typeface="+mn-cs"/>
        </a:defRPr>
      </a:lvl6pPr>
      <a:lvl7pPr marL="4276601" algn="l" defTabSz="712768" rtl="0" eaLnBrk="1" latinLnBrk="0" hangingPunct="1">
        <a:defRPr sz="2806" kern="1200">
          <a:solidFill>
            <a:schemeClr val="tx1"/>
          </a:solidFill>
          <a:latin typeface="+mn-lt"/>
          <a:ea typeface="+mn-ea"/>
          <a:cs typeface="+mn-cs"/>
        </a:defRPr>
      </a:lvl7pPr>
      <a:lvl8pPr marL="4989369" algn="l" defTabSz="712768" rtl="0" eaLnBrk="1" latinLnBrk="0" hangingPunct="1">
        <a:defRPr sz="2806" kern="1200">
          <a:solidFill>
            <a:schemeClr val="tx1"/>
          </a:solidFill>
          <a:latin typeface="+mn-lt"/>
          <a:ea typeface="+mn-ea"/>
          <a:cs typeface="+mn-cs"/>
        </a:defRPr>
      </a:lvl8pPr>
      <a:lvl9pPr marL="5702135" algn="l" defTabSz="712768" rtl="0" eaLnBrk="1" latinLnBrk="0" hangingPunct="1">
        <a:defRPr sz="280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0469" y="827403"/>
            <a:ext cx="6705204" cy="1170858"/>
          </a:xfrm>
        </p:spPr>
        <p:txBody>
          <a:bodyPr/>
          <a:lstStyle/>
          <a:p>
            <a:r>
              <a:rPr lang="en-US" sz="3200" dirty="0"/>
              <a:t>Non-proportional hazards and applications in immuno-oncology</a:t>
            </a:r>
          </a:p>
        </p:txBody>
      </p:sp>
      <p:sp>
        <p:nvSpPr>
          <p:cNvPr id="3" name="Text Placeholder 2"/>
          <p:cNvSpPr>
            <a:spLocks noGrp="1"/>
          </p:cNvSpPr>
          <p:nvPr>
            <p:ph type="body" sz="quarter" idx="12"/>
          </p:nvPr>
        </p:nvSpPr>
        <p:spPr>
          <a:xfrm>
            <a:off x="559112" y="3761357"/>
            <a:ext cx="6436151" cy="363902"/>
          </a:xfrm>
        </p:spPr>
        <p:txBody>
          <a:bodyPr/>
          <a:lstStyle/>
          <a:p>
            <a:r>
              <a:rPr lang="en-US" sz="1800" dirty="0"/>
              <a:t>29 April 2020 – </a:t>
            </a:r>
            <a:r>
              <a:rPr lang="en-GB" sz="1800" dirty="0"/>
              <a:t>Online full day event</a:t>
            </a:r>
            <a:endParaRPr lang="en-US" sz="1400" dirty="0"/>
          </a:p>
        </p:txBody>
      </p:sp>
      <p:sp>
        <p:nvSpPr>
          <p:cNvPr id="4" name="Text Placeholder 3"/>
          <p:cNvSpPr>
            <a:spLocks noGrp="1"/>
          </p:cNvSpPr>
          <p:nvPr>
            <p:ph type="body" sz="quarter" idx="14"/>
          </p:nvPr>
        </p:nvSpPr>
        <p:spPr>
          <a:xfrm>
            <a:off x="1855694" y="4287039"/>
            <a:ext cx="5213511" cy="5561322"/>
          </a:xfrm>
        </p:spPr>
        <p:txBody>
          <a:bodyPr/>
          <a:lstStyle/>
          <a:p>
            <a:pPr>
              <a:spcBef>
                <a:spcPts val="0"/>
              </a:spcBef>
            </a:pPr>
            <a:r>
              <a:rPr lang="en-GB" dirty="0"/>
              <a:t>Jonathan Bartlett (Univ. Bath)</a:t>
            </a:r>
            <a:r>
              <a:rPr lang="en-GB" b="0" dirty="0"/>
              <a:t> - Non-proportional hazards – an introduction to their possible causes and interpretation</a:t>
            </a:r>
          </a:p>
          <a:p>
            <a:pPr>
              <a:spcBef>
                <a:spcPts val="0"/>
              </a:spcBef>
            </a:pPr>
            <a:endParaRPr lang="en-GB" b="0" dirty="0"/>
          </a:p>
          <a:p>
            <a:pPr>
              <a:spcBef>
                <a:spcPts val="0"/>
              </a:spcBef>
            </a:pPr>
            <a:r>
              <a:rPr lang="en-GB" dirty="0"/>
              <a:t>Kaspar Rufibach (Roche) </a:t>
            </a:r>
            <a:r>
              <a:rPr lang="en-GB" b="0" dirty="0"/>
              <a:t>–  </a:t>
            </a:r>
            <a:r>
              <a:rPr lang="en-GB" b="0" dirty="0" err="1"/>
              <a:t>Mirros</a:t>
            </a:r>
            <a:r>
              <a:rPr lang="en-GB" b="0" dirty="0"/>
              <a:t>: Phase 3 trial with time to event endpoint, a cure proportion, and a futility analysis using response</a:t>
            </a:r>
          </a:p>
          <a:p>
            <a:pPr>
              <a:spcBef>
                <a:spcPts val="0"/>
              </a:spcBef>
            </a:pPr>
            <a:endParaRPr lang="en-GB" b="0" dirty="0"/>
          </a:p>
          <a:p>
            <a:pPr>
              <a:spcBef>
                <a:spcPts val="0"/>
              </a:spcBef>
            </a:pPr>
            <a:r>
              <a:rPr lang="en-GB" b="0" dirty="0"/>
              <a:t>Short Break </a:t>
            </a:r>
          </a:p>
          <a:p>
            <a:pPr>
              <a:spcBef>
                <a:spcPts val="0"/>
              </a:spcBef>
            </a:pPr>
            <a:endParaRPr lang="en-GB" b="0" dirty="0"/>
          </a:p>
          <a:p>
            <a:r>
              <a:rPr lang="en-GB" dirty="0"/>
              <a:t>Jose Jimenez (Novartis)</a:t>
            </a:r>
            <a:r>
              <a:rPr lang="en-GB" b="0" dirty="0"/>
              <a:t> – </a:t>
            </a:r>
            <a:r>
              <a:rPr lang="en-US" b="0" dirty="0"/>
              <a:t>Evaluating the impact of delayed effects in confirmatory trials.</a:t>
            </a:r>
            <a:endParaRPr lang="en-GB" b="0" dirty="0"/>
          </a:p>
          <a:p>
            <a:pPr>
              <a:spcBef>
                <a:spcPts val="0"/>
              </a:spcBef>
            </a:pPr>
            <a:endParaRPr lang="en-US" b="0" dirty="0"/>
          </a:p>
          <a:p>
            <a:pPr>
              <a:spcBef>
                <a:spcPts val="0"/>
              </a:spcBef>
            </a:pPr>
            <a:r>
              <a:rPr lang="en-GB" b="0" dirty="0"/>
              <a:t>Lunch</a:t>
            </a:r>
          </a:p>
          <a:p>
            <a:pPr>
              <a:spcBef>
                <a:spcPts val="0"/>
              </a:spcBef>
            </a:pPr>
            <a:endParaRPr lang="en-GB" b="0" dirty="0"/>
          </a:p>
          <a:p>
            <a:pPr>
              <a:spcBef>
                <a:spcPts val="0"/>
              </a:spcBef>
            </a:pPr>
            <a:r>
              <a:rPr lang="en-US" dirty="0"/>
              <a:t>Satrajit Roychoudhury (Pfizer and non-proportional hazards working group) </a:t>
            </a:r>
            <a:r>
              <a:rPr lang="en-US" b="0" dirty="0"/>
              <a:t>- A Robust Design Approach for Clinical Trials with Potential Non-proportional Hazards</a:t>
            </a:r>
            <a:endParaRPr lang="en-GB" b="0" dirty="0"/>
          </a:p>
          <a:p>
            <a:pPr>
              <a:spcBef>
                <a:spcPts val="0"/>
              </a:spcBef>
            </a:pPr>
            <a:endParaRPr lang="en-GB" b="0" dirty="0"/>
          </a:p>
          <a:p>
            <a:pPr>
              <a:spcBef>
                <a:spcPts val="0"/>
              </a:spcBef>
            </a:pPr>
            <a:r>
              <a:rPr lang="en-GB" dirty="0"/>
              <a:t>John O’Quigley (Univ. College London) </a:t>
            </a:r>
            <a:r>
              <a:rPr lang="en-GB" b="0" dirty="0"/>
              <a:t>– Constructing survival models and testing effects in non-proportional hazards situations</a:t>
            </a:r>
          </a:p>
          <a:p>
            <a:pPr>
              <a:spcBef>
                <a:spcPts val="0"/>
              </a:spcBef>
            </a:pPr>
            <a:endParaRPr lang="en-GB" b="0" dirty="0"/>
          </a:p>
          <a:p>
            <a:pPr>
              <a:spcBef>
                <a:spcPts val="0"/>
              </a:spcBef>
            </a:pPr>
            <a:r>
              <a:rPr lang="en-GB" b="0" dirty="0"/>
              <a:t>Coffee</a:t>
            </a:r>
          </a:p>
          <a:p>
            <a:pPr>
              <a:spcBef>
                <a:spcPts val="0"/>
              </a:spcBef>
            </a:pPr>
            <a:endParaRPr lang="en-GB" b="0" dirty="0"/>
          </a:p>
          <a:p>
            <a:r>
              <a:rPr lang="en-GB" dirty="0"/>
              <a:t>Carl-Fredrik Burman (AZ) </a:t>
            </a:r>
            <a:r>
              <a:rPr lang="en-GB" b="0" dirty="0"/>
              <a:t>– </a:t>
            </a:r>
            <a:r>
              <a:rPr lang="en-US" b="0" dirty="0"/>
              <a:t>Inference in survival trials: Weighted log-rank tests and some alternatives.</a:t>
            </a:r>
            <a:endParaRPr lang="en-GB" b="0" dirty="0"/>
          </a:p>
          <a:p>
            <a:pPr>
              <a:spcBef>
                <a:spcPts val="0"/>
              </a:spcBef>
            </a:pPr>
            <a:endParaRPr lang="en-GB" dirty="0"/>
          </a:p>
          <a:p>
            <a:pPr>
              <a:spcBef>
                <a:spcPts val="0"/>
              </a:spcBef>
            </a:pPr>
            <a:r>
              <a:rPr lang="en-GB" dirty="0"/>
              <a:t>Martin Posch (Medical Univ. Vienna) </a:t>
            </a:r>
            <a:r>
              <a:rPr lang="en-GB" b="0" dirty="0"/>
              <a:t>- Confirmative assessment of differences in the survival function based on multiple characteristics</a:t>
            </a:r>
          </a:p>
          <a:p>
            <a:pPr>
              <a:spcBef>
                <a:spcPts val="0"/>
              </a:spcBef>
            </a:pPr>
            <a:endParaRPr lang="en-GB" b="0" dirty="0"/>
          </a:p>
          <a:p>
            <a:pPr>
              <a:spcBef>
                <a:spcPts val="0"/>
              </a:spcBef>
            </a:pPr>
            <a:r>
              <a:rPr lang="en-GB" dirty="0"/>
              <a:t>Panel discussion and closing remarks</a:t>
            </a:r>
            <a:endParaRPr lang="en-GB" b="0" dirty="0"/>
          </a:p>
        </p:txBody>
      </p:sp>
      <p:sp>
        <p:nvSpPr>
          <p:cNvPr id="5" name="Text Placeholder 4"/>
          <p:cNvSpPr>
            <a:spLocks noGrp="1"/>
          </p:cNvSpPr>
          <p:nvPr>
            <p:ph type="body" sz="quarter" idx="17"/>
          </p:nvPr>
        </p:nvSpPr>
        <p:spPr>
          <a:xfrm>
            <a:off x="490469" y="1864476"/>
            <a:ext cx="6589330" cy="593857"/>
          </a:xfrm>
        </p:spPr>
        <p:txBody>
          <a:bodyPr/>
          <a:lstStyle/>
          <a:p>
            <a:r>
              <a:rPr lang="en-US" dirty="0"/>
              <a:t>PSI Scientific Committee One Day Meeting </a:t>
            </a:r>
          </a:p>
        </p:txBody>
      </p:sp>
      <p:sp>
        <p:nvSpPr>
          <p:cNvPr id="6" name="Text Placeholder 5"/>
          <p:cNvSpPr>
            <a:spLocks noGrp="1"/>
          </p:cNvSpPr>
          <p:nvPr>
            <p:ph type="body" sz="quarter" idx="18"/>
          </p:nvPr>
        </p:nvSpPr>
        <p:spPr>
          <a:xfrm>
            <a:off x="673524" y="4325965"/>
            <a:ext cx="1294976" cy="6728978"/>
          </a:xfrm>
        </p:spPr>
        <p:txBody>
          <a:bodyPr/>
          <a:lstStyle/>
          <a:p>
            <a:pPr>
              <a:spcBef>
                <a:spcPts val="0"/>
              </a:spcBef>
            </a:pPr>
            <a:r>
              <a:rPr lang="en-GB" dirty="0"/>
              <a:t>10:00 – 10:30</a:t>
            </a:r>
          </a:p>
          <a:p>
            <a:pPr>
              <a:spcBef>
                <a:spcPts val="0"/>
              </a:spcBef>
            </a:pPr>
            <a:endParaRPr lang="en-GB" dirty="0"/>
          </a:p>
          <a:p>
            <a:pPr>
              <a:spcBef>
                <a:spcPts val="0"/>
              </a:spcBef>
            </a:pPr>
            <a:endParaRPr lang="en-GB" dirty="0"/>
          </a:p>
          <a:p>
            <a:pPr>
              <a:spcBef>
                <a:spcPts val="0"/>
              </a:spcBef>
            </a:pPr>
            <a:r>
              <a:rPr lang="en-GB" dirty="0"/>
              <a:t>10:30 – 11:10  </a:t>
            </a:r>
          </a:p>
          <a:p>
            <a:pPr>
              <a:spcBef>
                <a:spcPts val="0"/>
              </a:spcBef>
            </a:pPr>
            <a:endParaRPr lang="en-GB" dirty="0"/>
          </a:p>
          <a:p>
            <a:pPr>
              <a:spcBef>
                <a:spcPts val="0"/>
              </a:spcBef>
            </a:pPr>
            <a:endParaRPr lang="en-GB" dirty="0"/>
          </a:p>
          <a:p>
            <a:pPr>
              <a:spcBef>
                <a:spcPts val="0"/>
              </a:spcBef>
            </a:pPr>
            <a:r>
              <a:rPr lang="en-GB" dirty="0"/>
              <a:t>11:10 - 11:20</a:t>
            </a:r>
          </a:p>
          <a:p>
            <a:pPr>
              <a:spcBef>
                <a:spcPts val="0"/>
              </a:spcBef>
            </a:pPr>
            <a:endParaRPr lang="en-GB" dirty="0"/>
          </a:p>
          <a:p>
            <a:pPr>
              <a:spcBef>
                <a:spcPts val="0"/>
              </a:spcBef>
            </a:pPr>
            <a:r>
              <a:rPr lang="en-GB" dirty="0"/>
              <a:t>11:20 – 12:00</a:t>
            </a:r>
          </a:p>
          <a:p>
            <a:pPr>
              <a:spcBef>
                <a:spcPts val="0"/>
              </a:spcBef>
            </a:pPr>
            <a:endParaRPr lang="en-GB" dirty="0"/>
          </a:p>
          <a:p>
            <a:pPr>
              <a:spcBef>
                <a:spcPts val="0"/>
              </a:spcBef>
            </a:pPr>
            <a:endParaRPr lang="en-GB" dirty="0"/>
          </a:p>
          <a:p>
            <a:pPr>
              <a:spcBef>
                <a:spcPts val="0"/>
              </a:spcBef>
            </a:pPr>
            <a:r>
              <a:rPr lang="en-GB" dirty="0"/>
              <a:t>12:00 – 12:50</a:t>
            </a:r>
          </a:p>
          <a:p>
            <a:pPr>
              <a:spcBef>
                <a:spcPts val="0"/>
              </a:spcBef>
            </a:pPr>
            <a:endParaRPr lang="en-GB" dirty="0"/>
          </a:p>
          <a:p>
            <a:pPr>
              <a:spcBef>
                <a:spcPts val="0"/>
              </a:spcBef>
            </a:pPr>
            <a:r>
              <a:rPr lang="en-GB" dirty="0"/>
              <a:t>12:50 – 13:30 </a:t>
            </a:r>
          </a:p>
          <a:p>
            <a:pPr>
              <a:spcBef>
                <a:spcPts val="0"/>
              </a:spcBef>
            </a:pPr>
            <a:endParaRPr lang="en-GB" dirty="0"/>
          </a:p>
          <a:p>
            <a:pPr>
              <a:spcBef>
                <a:spcPts val="0"/>
              </a:spcBef>
            </a:pPr>
            <a:endParaRPr lang="en-GB" dirty="0"/>
          </a:p>
          <a:p>
            <a:pPr>
              <a:spcBef>
                <a:spcPts val="0"/>
              </a:spcBef>
            </a:pPr>
            <a:endParaRPr lang="en-GB" dirty="0"/>
          </a:p>
          <a:p>
            <a:pPr>
              <a:spcBef>
                <a:spcPts val="0"/>
              </a:spcBef>
            </a:pPr>
            <a:r>
              <a:rPr lang="en-GB" dirty="0"/>
              <a:t>13:35 – 14:15</a:t>
            </a:r>
          </a:p>
          <a:p>
            <a:pPr>
              <a:spcBef>
                <a:spcPts val="0"/>
              </a:spcBef>
            </a:pPr>
            <a:endParaRPr lang="en-GB" dirty="0"/>
          </a:p>
          <a:p>
            <a:pPr>
              <a:spcBef>
                <a:spcPts val="0"/>
              </a:spcBef>
            </a:pPr>
            <a:endParaRPr lang="en-GB" dirty="0"/>
          </a:p>
          <a:p>
            <a:pPr>
              <a:spcBef>
                <a:spcPts val="0"/>
              </a:spcBef>
            </a:pPr>
            <a:r>
              <a:rPr lang="en-GB" dirty="0"/>
              <a:t>14:15 – 14:30 </a:t>
            </a:r>
          </a:p>
          <a:p>
            <a:pPr>
              <a:spcBef>
                <a:spcPts val="0"/>
              </a:spcBef>
            </a:pPr>
            <a:endParaRPr lang="en-GB" dirty="0"/>
          </a:p>
          <a:p>
            <a:pPr>
              <a:spcBef>
                <a:spcPts val="0"/>
              </a:spcBef>
            </a:pPr>
            <a:r>
              <a:rPr lang="en-GB" dirty="0"/>
              <a:t>14:30 – 15:10</a:t>
            </a:r>
          </a:p>
          <a:p>
            <a:pPr>
              <a:spcBef>
                <a:spcPts val="0"/>
              </a:spcBef>
            </a:pPr>
            <a:endParaRPr lang="en-GB" dirty="0"/>
          </a:p>
          <a:p>
            <a:pPr>
              <a:spcBef>
                <a:spcPts val="0"/>
              </a:spcBef>
            </a:pPr>
            <a:endParaRPr lang="en-GB" dirty="0"/>
          </a:p>
          <a:p>
            <a:pPr>
              <a:spcBef>
                <a:spcPts val="0"/>
              </a:spcBef>
            </a:pPr>
            <a:r>
              <a:rPr lang="en-GB" dirty="0"/>
              <a:t>15:15 – 15:55</a:t>
            </a:r>
          </a:p>
          <a:p>
            <a:pPr>
              <a:spcBef>
                <a:spcPts val="0"/>
              </a:spcBef>
            </a:pPr>
            <a:endParaRPr lang="en-GB" dirty="0"/>
          </a:p>
          <a:p>
            <a:pPr>
              <a:spcBef>
                <a:spcPts val="0"/>
              </a:spcBef>
            </a:pPr>
            <a:endParaRPr lang="en-GB" dirty="0"/>
          </a:p>
          <a:p>
            <a:pPr>
              <a:spcBef>
                <a:spcPts val="0"/>
              </a:spcBef>
            </a:pPr>
            <a:r>
              <a:rPr lang="en-GB" dirty="0"/>
              <a:t>16:00 – 16:30</a:t>
            </a:r>
          </a:p>
          <a:p>
            <a:pPr>
              <a:spcBef>
                <a:spcPts val="0"/>
              </a:spcBef>
            </a:pPr>
            <a:endParaRPr lang="en-GB" dirty="0"/>
          </a:p>
        </p:txBody>
      </p:sp>
      <p:sp>
        <p:nvSpPr>
          <p:cNvPr id="8" name="TextBox 7">
            <a:extLst>
              <a:ext uri="{FF2B5EF4-FFF2-40B4-BE49-F238E27FC236}">
                <a16:creationId xmlns:a16="http://schemas.microsoft.com/office/drawing/2014/main" id="{50C6E63C-7F18-4BFC-8073-AB36BA7599F2}"/>
              </a:ext>
            </a:extLst>
          </p:cNvPr>
          <p:cNvSpPr txBox="1"/>
          <p:nvPr/>
        </p:nvSpPr>
        <p:spPr>
          <a:xfrm>
            <a:off x="485172" y="2324548"/>
            <a:ext cx="6584033" cy="1384995"/>
          </a:xfrm>
          <a:prstGeom prst="rect">
            <a:avLst/>
          </a:prstGeom>
          <a:noFill/>
        </p:spPr>
        <p:txBody>
          <a:bodyPr wrap="square" rtlCol="0">
            <a:spAutoFit/>
          </a:bodyPr>
          <a:lstStyle/>
          <a:p>
            <a:r>
              <a:rPr lang="en-GB" sz="1400" dirty="0">
                <a:solidFill>
                  <a:schemeClr val="accent1"/>
                </a:solidFill>
              </a:rPr>
              <a:t>Designs of clinical trials with time to event primary endpoints usually rely on hazards being constant over time. A major challenge in immuno-oncology is the delayed onset of benefit with such therapies and the presence of non-proportional hazards. The impact of this needs to be accounted for in sample size calculations, analysis methodology and reporting. This meeting we will examine possible strategies to handle such features, which may not be fully known when the trial is initiated.</a:t>
            </a:r>
          </a:p>
        </p:txBody>
      </p:sp>
    </p:spTree>
    <p:extLst>
      <p:ext uri="{BB962C8B-B14F-4D97-AF65-F5344CB8AC3E}">
        <p14:creationId xmlns:p14="http://schemas.microsoft.com/office/powerpoint/2010/main" val="1859504681"/>
      </p:ext>
    </p:extLst>
  </p:cSld>
  <p:clrMapOvr>
    <a:masterClrMapping/>
  </p:clrMapOvr>
</p:sld>
</file>

<file path=ppt/theme/theme1.xml><?xml version="1.0" encoding="utf-8"?>
<a:theme xmlns:a="http://schemas.openxmlformats.org/drawingml/2006/main" name="Default Theme">
  <a:themeElements>
    <a:clrScheme name="PSI PPT">
      <a:dk1>
        <a:srgbClr val="00C4D9"/>
      </a:dk1>
      <a:lt1>
        <a:srgbClr val="FFFFFF"/>
      </a:lt1>
      <a:dk2>
        <a:srgbClr val="000000"/>
      </a:dk2>
      <a:lt2>
        <a:srgbClr val="FFFFFF"/>
      </a:lt2>
      <a:accent1>
        <a:srgbClr val="005983"/>
      </a:accent1>
      <a:accent2>
        <a:srgbClr val="00C3D9"/>
      </a:accent2>
      <a:accent3>
        <a:srgbClr val="969696"/>
      </a:accent3>
      <a:accent4>
        <a:srgbClr val="99CC33"/>
      </a:accent4>
      <a:accent5>
        <a:srgbClr val="400061"/>
      </a:accent5>
      <a:accent6>
        <a:srgbClr val="FA9A00"/>
      </a:accent6>
      <a:hlink>
        <a:srgbClr val="00C3D9"/>
      </a:hlink>
      <a:folHlink>
        <a:srgbClr val="00C3D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SI Agenda" id="{D9E50B0D-7965-F44B-8AFD-090FFB19BAF8}" vid="{94B9CF23-212E-F24A-92E6-F30F92DCDD2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F434E5370D0D0449E33A35082A860E2" ma:contentTypeVersion="13" ma:contentTypeDescription="Create a new document." ma:contentTypeScope="" ma:versionID="e400573638bae10d32bec21852c3b5d5">
  <xsd:schema xmlns:xsd="http://www.w3.org/2001/XMLSchema" xmlns:xs="http://www.w3.org/2001/XMLSchema" xmlns:p="http://schemas.microsoft.com/office/2006/metadata/properties" xmlns:ns3="44a56295-c29e-4898-8136-a54736c65b82" xmlns:ns4="c386d84c-c5c9-4074-9305-3012d8ef60db" xmlns:ns5="fe0155e2-27a5-4f7b-9d56-c768f6bba9f7" targetNamespace="http://schemas.microsoft.com/office/2006/metadata/properties" ma:root="true" ma:fieldsID="c3cdab733cb3ac8d10948d6f7053e8c9" ns3:_="" ns4:_="" ns5:_="">
    <xsd:import namespace="44a56295-c29e-4898-8136-a54736c65b82"/>
    <xsd:import namespace="c386d84c-c5c9-4074-9305-3012d8ef60db"/>
    <xsd:import namespace="fe0155e2-27a5-4f7b-9d56-c768f6bba9f7"/>
    <xsd:element name="properties">
      <xsd:complexType>
        <xsd:sequence>
          <xsd:element name="documentManagement">
            <xsd:complexType>
              <xsd:all>
                <xsd:element ref="ns3:Descriptions" minOccurs="0"/>
                <xsd:element ref="ns3:Keyword" minOccurs="0"/>
                <xsd:element ref="ns4:MediaServiceDateTaken" minOccurs="0"/>
                <xsd:element ref="ns4:MediaServiceAutoTags" minOccurs="0"/>
                <xsd:element ref="ns4:MediaServiceMetadata" minOccurs="0"/>
                <xsd:element ref="ns4:MediaServiceFastMetadata" minOccurs="0"/>
                <xsd:element ref="ns4:MediaServiceOCR" minOccurs="0"/>
                <xsd:element ref="ns4:MediaServiceGenerationTime" minOccurs="0"/>
                <xsd:element ref="ns4:MediaServiceEventHashCode" minOccurs="0"/>
                <xsd:element ref="ns4:MediaServiceLocation" minOccurs="0"/>
                <xsd:element ref="ns4:MediaServiceAutoKeyPoints" minOccurs="0"/>
                <xsd:element ref="ns4:MediaServiceKeyPoints" minOccurs="0"/>
                <xsd:element ref="ns5:SharedWithUsers" minOccurs="0"/>
                <xsd:element ref="ns5:SharedWithDetails" minOccurs="0"/>
                <xsd:element ref="ns5: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4a56295-c29e-4898-8136-a54736c65b82" elementFormDefault="qualified">
    <xsd:import namespace="http://schemas.microsoft.com/office/2006/documentManagement/types"/>
    <xsd:import namespace="http://schemas.microsoft.com/office/infopath/2007/PartnerControls"/>
    <xsd:element name="Descriptions" ma:index="8" nillable="true" ma:displayName="Descriptions" ma:description="Describe your document to make it appear at the top of search results" ma:internalName="Descriptions">
      <xsd:simpleType>
        <xsd:restriction base="dms:Note">
          <xsd:maxLength value="255"/>
        </xsd:restriction>
      </xsd:simpleType>
    </xsd:element>
    <xsd:element name="Keyword" ma:index="9" nillable="true" ma:displayName="Keyword" ma:description="Enter list of terms separated by semi-colon(;)" ma:internalName="Keyword">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386d84c-c5c9-4074-9305-3012d8ef60db" elementFormDefault="qualified">
    <xsd:import namespace="http://schemas.microsoft.com/office/2006/documentManagement/types"/>
    <xsd:import namespace="http://schemas.microsoft.com/office/infopath/2007/PartnerControls"/>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1" nillable="true" ma:displayName="MediaServiceAutoTags" ma:description="" ma:internalName="MediaServiceAutoTags" ma:readOnly="true">
      <xsd:simpleType>
        <xsd:restriction base="dms:Text"/>
      </xsd:simpleType>
    </xsd:element>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e0155e2-27a5-4f7b-9d56-c768f6bba9f7"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SharingHintHash" ma:index="2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ct:contentTypeSchema xmlns:ct="http://schemas.microsoft.com/office/2006/metadata/contentType" xmlns:ma="http://schemas.microsoft.com/office/2006/metadata/properties/metaAttributes" ct:_="" ma:_="" ma:contentTypeName="Document" ma:contentTypeID="0x010100FE75E9266EDB6945AAE4FDCF515F0563" ma:contentTypeVersion="" ma:contentTypeDescription="Create a new document." ma:contentTypeScope="" ma:versionID="33a157886c7bcb7e4fc7b4eed5e22b01">
  <xsd:schema xmlns:xsd="http://www.w3.org/2001/XMLSchema" xmlns:xs="http://www.w3.org/2001/XMLSchema" xmlns:p="http://schemas.microsoft.com/office/2006/metadata/properties" xmlns:ns2="789a5397-e311-4074-bb86-a3d262859971" xmlns:ns3="33cc2fe6-d691-4e39-a8a4-3bb83de63507" targetNamespace="http://schemas.microsoft.com/office/2006/metadata/properties" ma:root="true" ma:fieldsID="f64eae8156717066204b42416de4f98b" ns2:_="" ns3:_="">
    <xsd:import namespace="789a5397-e311-4074-bb86-a3d262859971"/>
    <xsd:import namespace="33cc2fe6-d691-4e39-a8a4-3bb83de6350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OCR" minOccurs="0"/>
                <xsd:element ref="ns2:MediaServiceLocation" minOccurs="0"/>
                <xsd:element ref="ns2:MediaServiceGenerationTime" minOccurs="0"/>
                <xsd:element ref="ns2:MediaServiceEventHashCode" minOccurs="0"/>
                <xsd:element ref="ns3:SharedWithUsers" minOccurs="0"/>
                <xsd:element ref="ns3:SharedWithDetail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89a5397-e311-4074-bb86-a3d26285997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3cc2fe6-d691-4e39-a8a4-3bb83de63507"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0EB6A5B-8D67-42C6-93EC-78D2002AB419}">
  <ds:schemaRefs>
    <ds:schemaRef ds:uri="http://schemas.microsoft.com/sharepoint/v3/contenttype/forms"/>
  </ds:schemaRefs>
</ds:datastoreItem>
</file>

<file path=customXml/itemProps2.xml><?xml version="1.0" encoding="utf-8"?>
<ds:datastoreItem xmlns:ds="http://schemas.openxmlformats.org/officeDocument/2006/customXml" ds:itemID="{89AFBF66-096D-4911-9156-AA0FA0DC11C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4a56295-c29e-4898-8136-a54736c65b82"/>
    <ds:schemaRef ds:uri="c386d84c-c5c9-4074-9305-3012d8ef60db"/>
    <ds:schemaRef ds:uri="fe0155e2-27a5-4f7b-9d56-c768f6bba9f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EF20B4C-C851-407C-BB8A-625B0E2441B8}"/>
</file>

<file path=customXml/itemProps4.xml><?xml version="1.0" encoding="utf-8"?>
<ds:datastoreItem xmlns:ds="http://schemas.openxmlformats.org/officeDocument/2006/customXml" ds:itemID="{581F721F-1ADB-42AE-89B2-BFF2F714F5A5}">
  <ds:schemaRefs>
    <ds:schemaRef ds:uri="http://schemas.microsoft.com/office/2006/documentManagement/types"/>
    <ds:schemaRef ds:uri="http://schemas.openxmlformats.org/package/2006/metadata/core-properties"/>
    <ds:schemaRef ds:uri="http://purl.org/dc/elements/1.1/"/>
    <ds:schemaRef ds:uri="http://schemas.microsoft.com/office/infopath/2007/PartnerControls"/>
    <ds:schemaRef ds:uri="fe0155e2-27a5-4f7b-9d56-c768f6bba9f7"/>
    <ds:schemaRef ds:uri="c386d84c-c5c9-4074-9305-3012d8ef60db"/>
    <ds:schemaRef ds:uri="44a56295-c29e-4898-8136-a54736c65b82"/>
    <ds:schemaRef ds:uri="http://purl.org/dc/terms/"/>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PSI A4 Agenda Template (1)</Template>
  <TotalTime>1200</TotalTime>
  <Words>287</Words>
  <Application>Microsoft Office PowerPoint</Application>
  <PresentationFormat>Custom</PresentationFormat>
  <Paragraphs>54</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Default Theme</vt:lpstr>
      <vt:lpstr>Non-proportional hazards and applications in immuno-oncology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Jenkins, Martin</dc:creator>
  <cp:lastModifiedBy>Jenkins, Martin</cp:lastModifiedBy>
  <cp:revision>25</cp:revision>
  <dcterms:created xsi:type="dcterms:W3CDTF">2019-10-18T14:00:40Z</dcterms:created>
  <dcterms:modified xsi:type="dcterms:W3CDTF">2021-03-08T09:38:48Z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0x010100FE75E9266EDB6945AAE4FDCF515F0563</vt:lpwstr>
  </property>
</Properties>
</file>