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xml" ContentType="application/vnd.openxmlformats-officedocument.presentationml.tags+xml"/>
  <Override PartName="/ppt/notesSlides/notesSlide28.xml" ContentType="application/vnd.openxmlformats-officedocument.presentationml.notesSlide+xml"/>
  <Override PartName="/ppt/tags/tag3.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4.xml" ContentType="application/vnd.openxmlformats-officedocument.presentationml.tags+xml"/>
  <Override PartName="/ppt/notesSlides/notesSlide31.xml" ContentType="application/vnd.openxmlformats-officedocument.presentationml.notesSlide+xml"/>
  <Override PartName="/ppt/tags/tag5.xml" ContentType="application/vnd.openxmlformats-officedocument.presentationml.tags+xml"/>
  <Override PartName="/ppt/notesSlides/notesSlide32.xml" ContentType="application/vnd.openxmlformats-officedocument.presentationml.notesSlide+xml"/>
  <Override PartName="/ppt/tags/tag6.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7.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8.xml" ContentType="application/vnd.openxmlformats-officedocument.presentationml.tags+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5"/>
  </p:notesMasterIdLst>
  <p:handoutMasterIdLst>
    <p:handoutMasterId r:id="rId46"/>
  </p:handoutMasterIdLst>
  <p:sldIdLst>
    <p:sldId id="564" r:id="rId5"/>
    <p:sldId id="979" r:id="rId6"/>
    <p:sldId id="980" r:id="rId7"/>
    <p:sldId id="981" r:id="rId8"/>
    <p:sldId id="982" r:id="rId9"/>
    <p:sldId id="983" r:id="rId10"/>
    <p:sldId id="984" r:id="rId11"/>
    <p:sldId id="985" r:id="rId12"/>
    <p:sldId id="986" r:id="rId13"/>
    <p:sldId id="987" r:id="rId14"/>
    <p:sldId id="988" r:id="rId15"/>
    <p:sldId id="989" r:id="rId16"/>
    <p:sldId id="990" r:id="rId17"/>
    <p:sldId id="991" r:id="rId18"/>
    <p:sldId id="993" r:id="rId19"/>
    <p:sldId id="994" r:id="rId20"/>
    <p:sldId id="995" r:id="rId21"/>
    <p:sldId id="996" r:id="rId22"/>
    <p:sldId id="997" r:id="rId23"/>
    <p:sldId id="998" r:id="rId24"/>
    <p:sldId id="999" r:id="rId25"/>
    <p:sldId id="1000" r:id="rId26"/>
    <p:sldId id="1001" r:id="rId27"/>
    <p:sldId id="1002" r:id="rId28"/>
    <p:sldId id="1003" r:id="rId29"/>
    <p:sldId id="1004" r:id="rId30"/>
    <p:sldId id="1005" r:id="rId31"/>
    <p:sldId id="968" r:id="rId32"/>
    <p:sldId id="1007" r:id="rId33"/>
    <p:sldId id="970" r:id="rId34"/>
    <p:sldId id="971" r:id="rId35"/>
    <p:sldId id="972" r:id="rId36"/>
    <p:sldId id="973" r:id="rId37"/>
    <p:sldId id="975" r:id="rId38"/>
    <p:sldId id="976" r:id="rId39"/>
    <p:sldId id="977" r:id="rId40"/>
    <p:sldId id="1008" r:id="rId41"/>
    <p:sldId id="967" r:id="rId42"/>
    <p:sldId id="966" r:id="rId43"/>
    <p:sldId id="974" r:id="rId44"/>
  </p:sldIdLst>
  <p:sldSz cx="9144000" cy="5143500" type="screen16x9"/>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
          <p15:clr>
            <a:srgbClr val="A4A3A4"/>
          </p15:clr>
        </p15:guide>
        <p15:guide id="2" orient="horz" pos="2835" userDrawn="1">
          <p15:clr>
            <a:srgbClr val="A4A3A4"/>
          </p15:clr>
        </p15:guide>
        <p15:guide id="3" orient="horz" pos="864">
          <p15:clr>
            <a:srgbClr val="A4A3A4"/>
          </p15:clr>
        </p15:guide>
        <p15:guide id="4" pos="5472">
          <p15:clr>
            <a:srgbClr val="A4A3A4"/>
          </p15:clr>
        </p15:guide>
        <p15:guide id="5" pos="2937">
          <p15:clr>
            <a:srgbClr val="A4A3A4"/>
          </p15:clr>
        </p15:guide>
        <p15:guide id="6" pos="288">
          <p15:clr>
            <a:srgbClr val="A4A3A4"/>
          </p15:clr>
        </p15:guide>
        <p15:guide id="7" pos="2824"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em, Amy" initials="TA" lastIdx="4" clrIdx="0">
    <p:extLst>
      <p:ext uri="{19B8F6BF-5375-455C-9EA6-DF929625EA0E}">
        <p15:presenceInfo xmlns:p15="http://schemas.microsoft.com/office/powerpoint/2012/main" userId="S-1-5-21-1202660629-813497703-682003330-822071" providerId="AD"/>
      </p:ext>
    </p:extLst>
  </p:cmAuthor>
  <p:cmAuthor id="2" name="Bretz, Frank" initials="BF" lastIdx="310" clrIdx="1">
    <p:extLst>
      <p:ext uri="{19B8F6BF-5375-455C-9EA6-DF929625EA0E}">
        <p15:presenceInfo xmlns:p15="http://schemas.microsoft.com/office/powerpoint/2012/main" userId="S-1-5-21-329068152-854245398-839522115-305268" providerId="AD"/>
      </p:ext>
    </p:extLst>
  </p:cmAuthor>
  <p:cmAuthor id="3" name="Wei, Jiawei" initials="WJ" lastIdx="191" clrIdx="2">
    <p:extLst>
      <p:ext uri="{19B8F6BF-5375-455C-9EA6-DF929625EA0E}">
        <p15:presenceInfo xmlns:p15="http://schemas.microsoft.com/office/powerpoint/2012/main" userId="S-1-5-21-220523388-1563985344-839522115-308244" providerId="AD"/>
      </p:ext>
    </p:extLst>
  </p:cmAuthor>
  <p:cmAuthor id="4" name="Xi, Dong" initials="XD" lastIdx="34" clrIdx="3">
    <p:extLst>
      <p:ext uri="{19B8F6BF-5375-455C-9EA6-DF929625EA0E}">
        <p15:presenceInfo xmlns:p15="http://schemas.microsoft.com/office/powerpoint/2012/main" userId="S-1-5-21-1202660629-813497703-682003330-658925" providerId="AD"/>
      </p:ext>
    </p:extLst>
  </p:cmAuthor>
  <p:cmAuthor id="5" name="Akacha, Mouna" initials="AM" lastIdx="234" clrIdx="4">
    <p:extLst>
      <p:ext uri="{19B8F6BF-5375-455C-9EA6-DF929625EA0E}">
        <p15:presenceInfo xmlns:p15="http://schemas.microsoft.com/office/powerpoint/2012/main" userId="S-1-5-21-329068152-854245398-839522115-977775" providerId="AD"/>
      </p:ext>
    </p:extLst>
  </p:cmAuthor>
  <p:cmAuthor id="6" name="Wei, Jiawei" initials="WJ [2]" lastIdx="40" clrIdx="5">
    <p:extLst>
      <p:ext uri="{19B8F6BF-5375-455C-9EA6-DF929625EA0E}">
        <p15:presenceInfo xmlns:p15="http://schemas.microsoft.com/office/powerpoint/2012/main" userId="S::weiji8@novartis.net::eb215f4a-32ae-4d82-a60b-782c3bc0bda0" providerId="AD"/>
      </p:ext>
    </p:extLst>
  </p:cmAuthor>
  <p:cmAuthor id="7" name="Bretz, Frank" initials="BF [2]" lastIdx="1" clrIdx="6">
    <p:extLst>
      <p:ext uri="{19B8F6BF-5375-455C-9EA6-DF929625EA0E}">
        <p15:presenceInfo xmlns:p15="http://schemas.microsoft.com/office/powerpoint/2012/main" userId="S::bretzfr1@novartis.net::3ce1428b-a384-42c6-a714-ab1bf78e9a62" providerId="AD"/>
      </p:ext>
    </p:extLst>
  </p:cmAuthor>
  <p:cmAuthor id="8" name="Chen, Ji" initials="CJ" lastIdx="28" clrIdx="7">
    <p:extLst>
      <p:ext uri="{19B8F6BF-5375-455C-9EA6-DF929625EA0E}">
        <p15:presenceInfo xmlns:p15="http://schemas.microsoft.com/office/powerpoint/2012/main" userId="S-1-5-21-220523388-1563985344-839522115-589066" providerId="AD"/>
      </p:ext>
    </p:extLst>
  </p:cmAuthor>
  <p:cmAuthor id="9" name="Akacha, Mouna" initials="AM [2]" lastIdx="3" clrIdx="8">
    <p:extLst>
      <p:ext uri="{19B8F6BF-5375-455C-9EA6-DF929625EA0E}">
        <p15:presenceInfo xmlns:p15="http://schemas.microsoft.com/office/powerpoint/2012/main" userId="S::akachmo2@novartis.net::6ce6cbd7-fd17-4166-8135-4b528e4a0c90" providerId="AD"/>
      </p:ext>
    </p:extLst>
  </p:cmAuthor>
  <p:cmAuthor id="10" name="Xi, Dong" initials="XD [2]" lastIdx="12" clrIdx="9">
    <p:extLst>
      <p:ext uri="{19B8F6BF-5375-455C-9EA6-DF929625EA0E}">
        <p15:presenceInfo xmlns:p15="http://schemas.microsoft.com/office/powerpoint/2012/main" userId="S::xido1@novartis.net::94619a20-b790-4bf2-a55d-f18adb7bc35e" providerId="AD"/>
      </p:ext>
    </p:extLst>
  </p:cmAuthor>
  <p:cmAuthor id="11" name="Schmidli, Heinz" initials="SH" lastIdx="38" clrIdx="10">
    <p:extLst>
      <p:ext uri="{19B8F6BF-5375-455C-9EA6-DF929625EA0E}">
        <p15:presenceInfo xmlns:p15="http://schemas.microsoft.com/office/powerpoint/2012/main" userId="S-1-5-21-329068152-854245398-839522115-123676" providerId="AD"/>
      </p:ext>
    </p:extLst>
  </p:cmAuthor>
  <p:cmAuthor id="12" name="Glimm, Ekkehard" initials="GE" lastIdx="24" clrIdx="11">
    <p:extLst>
      <p:ext uri="{19B8F6BF-5375-455C-9EA6-DF929625EA0E}">
        <p15:presenceInfo xmlns:p15="http://schemas.microsoft.com/office/powerpoint/2012/main" userId="S-1-5-21-329068152-854245398-839522115-362522" providerId="AD"/>
      </p:ext>
    </p:extLst>
  </p:cmAuthor>
  <p:cmAuthor id="13" name="Bornkamp, Bjoern" initials="BB" lastIdx="22" clrIdx="12">
    <p:extLst>
      <p:ext uri="{19B8F6BF-5375-455C-9EA6-DF929625EA0E}">
        <p15:presenceInfo xmlns:p15="http://schemas.microsoft.com/office/powerpoint/2012/main" userId="S-1-5-21-329068152-854245398-839522115-911167" providerId="AD"/>
      </p:ext>
    </p:extLst>
  </p:cmAuthor>
  <p:cmAuthor id="14" name="Tobias" initials="T" lastIdx="25" clrIdx="13">
    <p:extLst>
      <p:ext uri="{19B8F6BF-5375-455C-9EA6-DF929625EA0E}">
        <p15:presenceInfo xmlns:p15="http://schemas.microsoft.com/office/powerpoint/2012/main" userId="S::MUETZTO1@novartis.net::0bcdcbf6-8ace-4b7f-a1ff-9d950cc4cda9" providerId="AD"/>
      </p:ext>
    </p:extLst>
  </p:cmAuthor>
  <p:cmAuthor id="15" name="Lyu, Tianmeng" initials="LT" lastIdx="11" clrIdx="14">
    <p:extLst>
      <p:ext uri="{19B8F6BF-5375-455C-9EA6-DF929625EA0E}">
        <p15:presenceInfo xmlns:p15="http://schemas.microsoft.com/office/powerpoint/2012/main" userId="S::lyuti1@novartis.net::804dd2c8-9375-4232-b346-edb44c8cf5d7" providerId="AD"/>
      </p:ext>
    </p:extLst>
  </p:cmAuthor>
  <p:cmAuthor id="16" name="Magirr, Dominic" initials="MD" lastIdx="2" clrIdx="15">
    <p:extLst>
      <p:ext uri="{19B8F6BF-5375-455C-9EA6-DF929625EA0E}">
        <p15:presenceInfo xmlns:p15="http://schemas.microsoft.com/office/powerpoint/2012/main" userId="S::magirdo1@novartis.net::f13b0d83-ff13-406b-a7e4-d9ce87aebea7" providerId="AD"/>
      </p:ext>
    </p:extLst>
  </p:cmAuthor>
  <p:cmAuthor id="17" name="Chen, Ji" initials="CJ [2]" lastIdx="4" clrIdx="16">
    <p:extLst>
      <p:ext uri="{19B8F6BF-5375-455C-9EA6-DF929625EA0E}">
        <p15:presenceInfo xmlns:p15="http://schemas.microsoft.com/office/powerpoint/2012/main" userId="S::chenji6j@novartis.net::6d11c041-2b97-474c-ba9c-b32704ebc8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07C0"/>
    <a:srgbClr val="FF0000"/>
    <a:srgbClr val="0093D0"/>
    <a:srgbClr val="023760"/>
    <a:srgbClr val="9ABFDC"/>
    <a:srgbClr val="5291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5780E6-A8F4-46B0-B82D-9E7F56C639EF}">
  <a:tblStyle styleId="{1C5780E6-A8F4-46B0-B82D-9E7F56C639EF}" styleName="Novartis Table">
    <a:wholeTbl>
      <a:tcTxStyle>
        <a:fontRef idx="minor"/>
        <a:srgbClr val="000000"/>
      </a:tcTxStyle>
      <a:tcStyle>
        <a:tcBdr>
          <a:left>
            <a:ln>
              <a:noFill/>
            </a:ln>
          </a:left>
          <a:right>
            <a:ln>
              <a:noFill/>
            </a:ln>
          </a:right>
          <a:top>
            <a:ln w="6350">
              <a:solidFill>
                <a:srgbClr val="646464"/>
              </a:solidFill>
            </a:ln>
          </a:top>
          <a:bottom>
            <a:ln w="6350">
              <a:solidFill>
                <a:srgbClr val="646464"/>
              </a:solidFill>
            </a:ln>
          </a:bottom>
          <a:insideH>
            <a:ln w="6350">
              <a:solidFill>
                <a:srgbClr val="646464"/>
              </a:solidFill>
            </a:ln>
          </a:insideH>
          <a:insideV>
            <a:ln>
              <a:noFill/>
            </a:ln>
          </a:insideV>
        </a:tcBdr>
        <a:fill>
          <a:noFill/>
        </a:fill>
      </a:tcStyle>
    </a:wholeTbl>
    <a:band1H>
      <a:tcStyle>
        <a:tcBdr/>
        <a:fill>
          <a:noFill/>
        </a:fill>
      </a:tcStyle>
    </a:band1H>
    <a:band2H>
      <a:tcStyle>
        <a:tcBdr/>
        <a:fill>
          <a:noFill/>
        </a:fill>
      </a:tcStyle>
    </a:band2H>
    <a:band1V>
      <a:tcStyle>
        <a:tcBdr/>
        <a:fill>
          <a:noFill/>
        </a:fill>
      </a:tcStyle>
    </a:band1V>
    <a:band2V>
      <a:tcStyle>
        <a:tcBdr/>
        <a:fill>
          <a:noFill/>
        </a:fill>
      </a:tcStyle>
    </a:band2V>
    <a:lastCol>
      <a:tcTxStyle b="on">
        <a:fontRef idx="minor"/>
        <a:srgbClr val="000000"/>
      </a:tcTxStyle>
      <a:tcStyle>
        <a:tcBdr/>
      </a:tcStyle>
    </a:lastCol>
    <a:firstCol>
      <a:tcTxStyle b="on">
        <a:fontRef idx="minor"/>
        <a:srgbClr val="000000"/>
      </a:tcTxStyle>
      <a:tcStyle>
        <a:tcBdr/>
      </a:tcStyle>
    </a:firstCol>
    <a:lastRow>
      <a:tcTxStyle b="on">
        <a:fontRef idx="minor"/>
        <a:srgbClr val="000000"/>
      </a:tcTxStyle>
      <a:tcStyle>
        <a:tcBdr>
          <a:top>
            <a:ln w="19050">
              <a:solidFill>
                <a:srgbClr val="000000"/>
              </a:solidFill>
            </a:ln>
          </a:top>
          <a:bottom>
            <a:ln>
              <a:noFill/>
            </a:ln>
          </a:bottom>
        </a:tcBdr>
        <a:fill>
          <a:noFill/>
        </a:fill>
      </a:tcStyle>
    </a:lastRow>
    <a:firstRow>
      <a:tcTxStyle b="on">
        <a:fontRef idx="minor"/>
        <a:srgbClr val="0460A9"/>
      </a:tcTxStyle>
      <a:tcStyle>
        <a:tcBdr>
          <a:top>
            <a:ln>
              <a:noFill/>
            </a:ln>
          </a:top>
          <a:bottom>
            <a:ln w="19050">
              <a:solidFill>
                <a:srgbClr val="0460A9"/>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3" autoAdjust="0"/>
    <p:restoredTop sz="93584" autoAdjust="0"/>
  </p:normalViewPr>
  <p:slideViewPr>
    <p:cSldViewPr snapToGrid="0">
      <p:cViewPr varScale="1">
        <p:scale>
          <a:sx n="85" d="100"/>
          <a:sy n="85" d="100"/>
        </p:scale>
        <p:origin x="756" y="64"/>
      </p:cViewPr>
      <p:guideLst>
        <p:guide orient="horz" pos="214"/>
        <p:guide orient="horz" pos="2835"/>
        <p:guide orient="horz" pos="864"/>
        <p:guide pos="5472"/>
        <p:guide pos="2937"/>
        <p:guide pos="288"/>
        <p:guide pos="2824"/>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15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 Dong" userId="S::xido1@novartis.net::94619a20-b790-4bf2-a55d-f18adb7bc35e" providerId="AD" clId="Web-{379D1200-94E9-4AA5-B965-B9930E9868C1}"/>
    <pc:docChg chg="">
      <pc:chgData name="Xi, Dong" userId="S::xido1@novartis.net::94619a20-b790-4bf2-a55d-f18adb7bc35e" providerId="AD" clId="Web-{379D1200-94E9-4AA5-B965-B9930E9868C1}" dt="2020-11-02T01:21:13.844" v="1"/>
      <pc:docMkLst>
        <pc:docMk/>
      </pc:docMkLst>
      <pc:sldChg chg="addCm">
        <pc:chgData name="Xi, Dong" userId="S::xido1@novartis.net::94619a20-b790-4bf2-a55d-f18adb7bc35e" providerId="AD" clId="Web-{379D1200-94E9-4AA5-B965-B9930E9868C1}" dt="2020-11-02T01:21:13.844" v="1"/>
        <pc:sldMkLst>
          <pc:docMk/>
          <pc:sldMk cId="1016860997" sldId="666"/>
        </pc:sldMkLst>
      </pc:sldChg>
    </pc:docChg>
  </pc:docChgLst>
  <pc:docChgLst>
    <pc:chgData name="Wei, Jiawei" userId="S::weiji8@novartis.net::eb215f4a-32ae-4d82-a60b-782c3bc0bda0" providerId="AD" clId="Web-{DE79834F-A34B-44F1-94F5-87113162500F}"/>
    <pc:docChg chg="">
      <pc:chgData name="Wei, Jiawei" userId="S::weiji8@novartis.net::eb215f4a-32ae-4d82-a60b-782c3bc0bda0" providerId="AD" clId="Web-{DE79834F-A34B-44F1-94F5-87113162500F}" dt="2020-10-16T05:57:23.524" v="3"/>
      <pc:docMkLst>
        <pc:docMk/>
      </pc:docMkLst>
      <pc:sldChg chg="delCm">
        <pc:chgData name="Wei, Jiawei" userId="S::weiji8@novartis.net::eb215f4a-32ae-4d82-a60b-782c3bc0bda0" providerId="AD" clId="Web-{DE79834F-A34B-44F1-94F5-87113162500F}" dt="2020-10-16T05:53:05.314" v="1"/>
        <pc:sldMkLst>
          <pc:docMk/>
          <pc:sldMk cId="422211151" sldId="688"/>
        </pc:sldMkLst>
      </pc:sldChg>
      <pc:sldChg chg="addCm modCm">
        <pc:chgData name="Wei, Jiawei" userId="S::weiji8@novartis.net::eb215f4a-32ae-4d82-a60b-782c3bc0bda0" providerId="AD" clId="Web-{DE79834F-A34B-44F1-94F5-87113162500F}" dt="2020-10-16T05:57:23.524" v="3"/>
        <pc:sldMkLst>
          <pc:docMk/>
          <pc:sldMk cId="679288566" sldId="737"/>
        </pc:sldMkLst>
      </pc:sldChg>
    </pc:docChg>
  </pc:docChgLst>
  <pc:docChgLst>
    <pc:chgData name="Wei, Jiawei" userId="S::weiji8@novartis.net::eb215f4a-32ae-4d82-a60b-782c3bc0bda0" providerId="AD" clId="Web-{D195D05E-689B-4CD0-AADA-17EA24BF8D45}"/>
    <pc:docChg chg="modSld">
      <pc:chgData name="Wei, Jiawei" userId="S::weiji8@novartis.net::eb215f4a-32ae-4d82-a60b-782c3bc0bda0" providerId="AD" clId="Web-{D195D05E-689B-4CD0-AADA-17EA24BF8D45}" dt="2020-11-05T07:22:36.396" v="146"/>
      <pc:docMkLst>
        <pc:docMk/>
      </pc:docMkLst>
      <pc:sldChg chg="delCm">
        <pc:chgData name="Wei, Jiawei" userId="S::weiji8@novartis.net::eb215f4a-32ae-4d82-a60b-782c3bc0bda0" providerId="AD" clId="Web-{D195D05E-689B-4CD0-AADA-17EA24BF8D45}" dt="2020-11-05T07:19:14.298" v="95"/>
        <pc:sldMkLst>
          <pc:docMk/>
          <pc:sldMk cId="3373461979" sldId="445"/>
        </pc:sldMkLst>
      </pc:sldChg>
      <pc:sldChg chg="delCm">
        <pc:chgData name="Wei, Jiawei" userId="S::weiji8@novartis.net::eb215f4a-32ae-4d82-a60b-782c3bc0bda0" providerId="AD" clId="Web-{D195D05E-689B-4CD0-AADA-17EA24BF8D45}" dt="2020-11-05T07:19:23.486" v="96"/>
        <pc:sldMkLst>
          <pc:docMk/>
          <pc:sldMk cId="2267160918" sldId="561"/>
        </pc:sldMkLst>
      </pc:sldChg>
      <pc:sldChg chg="addCm delCm">
        <pc:chgData name="Wei, Jiawei" userId="S::weiji8@novartis.net::eb215f4a-32ae-4d82-a60b-782c3bc0bda0" providerId="AD" clId="Web-{D195D05E-689B-4CD0-AADA-17EA24BF8D45}" dt="2020-11-05T07:20:24.284" v="101"/>
        <pc:sldMkLst>
          <pc:docMk/>
          <pc:sldMk cId="916936544" sldId="562"/>
        </pc:sldMkLst>
      </pc:sldChg>
      <pc:sldChg chg="modSp">
        <pc:chgData name="Wei, Jiawei" userId="S::weiji8@novartis.net::eb215f4a-32ae-4d82-a60b-782c3bc0bda0" providerId="AD" clId="Web-{D195D05E-689B-4CD0-AADA-17EA24BF8D45}" dt="2020-11-05T07:18:51.595" v="92" actId="20577"/>
        <pc:sldMkLst>
          <pc:docMk/>
          <pc:sldMk cId="2498511555" sldId="636"/>
        </pc:sldMkLst>
        <pc:spChg chg="mod">
          <ac:chgData name="Wei, Jiawei" userId="S::weiji8@novartis.net::eb215f4a-32ae-4d82-a60b-782c3bc0bda0" providerId="AD" clId="Web-{D195D05E-689B-4CD0-AADA-17EA24BF8D45}" dt="2020-11-05T07:18:51.595" v="92" actId="20577"/>
          <ac:spMkLst>
            <pc:docMk/>
            <pc:sldMk cId="2498511555" sldId="636"/>
            <ac:spMk id="3" creationId="{00000000-0000-0000-0000-000000000000}"/>
          </ac:spMkLst>
        </pc:spChg>
      </pc:sldChg>
      <pc:sldChg chg="delCm">
        <pc:chgData name="Wei, Jiawei" userId="S::weiji8@novartis.net::eb215f4a-32ae-4d82-a60b-782c3bc0bda0" providerId="AD" clId="Web-{D195D05E-689B-4CD0-AADA-17EA24BF8D45}" dt="2020-11-05T07:18:59.407" v="94"/>
        <pc:sldMkLst>
          <pc:docMk/>
          <pc:sldMk cId="949857084" sldId="742"/>
        </pc:sldMkLst>
      </pc:sldChg>
      <pc:sldChg chg="delCm">
        <pc:chgData name="Wei, Jiawei" userId="S::weiji8@novartis.net::eb215f4a-32ae-4d82-a60b-782c3bc0bda0" providerId="AD" clId="Web-{D195D05E-689B-4CD0-AADA-17EA24BF8D45}" dt="2020-11-05T07:22:36.396" v="146"/>
        <pc:sldMkLst>
          <pc:docMk/>
          <pc:sldMk cId="3501476065" sldId="749"/>
        </pc:sldMkLst>
      </pc:sldChg>
      <pc:sldChg chg="modSp delCm">
        <pc:chgData name="Wei, Jiawei" userId="S::weiji8@novartis.net::eb215f4a-32ae-4d82-a60b-782c3bc0bda0" providerId="AD" clId="Web-{D195D05E-689B-4CD0-AADA-17EA24BF8D45}" dt="2020-11-05T07:21:59.724" v="144"/>
        <pc:sldMkLst>
          <pc:docMk/>
          <pc:sldMk cId="3146943195" sldId="760"/>
        </pc:sldMkLst>
        <pc:spChg chg="mod">
          <ac:chgData name="Wei, Jiawei" userId="S::weiji8@novartis.net::eb215f4a-32ae-4d82-a60b-782c3bc0bda0" providerId="AD" clId="Web-{D195D05E-689B-4CD0-AADA-17EA24BF8D45}" dt="2020-11-05T07:21:51.067" v="141" actId="20577"/>
          <ac:spMkLst>
            <pc:docMk/>
            <pc:sldMk cId="3146943195" sldId="760"/>
            <ac:spMk id="9" creationId="{00000000-0000-0000-0000-000000000000}"/>
          </ac:spMkLst>
        </pc:spChg>
      </pc:sldChg>
    </pc:docChg>
  </pc:docChgLst>
  <pc:docChgLst>
    <pc:chgData name="Lyu, Tianmeng" userId="S::lyuti1@novartis.net::804dd2c8-9375-4232-b346-edb44c8cf5d7" providerId="AD" clId="Web-{EE50EAF2-D5E9-41F5-84CD-9C0946CA6C1D}"/>
    <pc:docChg chg="">
      <pc:chgData name="Lyu, Tianmeng" userId="S::lyuti1@novartis.net::804dd2c8-9375-4232-b346-edb44c8cf5d7" providerId="AD" clId="Web-{EE50EAF2-D5E9-41F5-84CD-9C0946CA6C1D}" dt="2020-11-30T01:25:53.538" v="2"/>
      <pc:docMkLst>
        <pc:docMk/>
      </pc:docMkLst>
      <pc:sldChg chg="modCm">
        <pc:chgData name="Lyu, Tianmeng" userId="S::lyuti1@novartis.net::804dd2c8-9375-4232-b346-edb44c8cf5d7" providerId="AD" clId="Web-{EE50EAF2-D5E9-41F5-84CD-9C0946CA6C1D}" dt="2020-11-30T01:25:53.538" v="2"/>
        <pc:sldMkLst>
          <pc:docMk/>
          <pc:sldMk cId="3779438001" sldId="634"/>
        </pc:sldMkLst>
      </pc:sldChg>
      <pc:sldChg chg="modCm">
        <pc:chgData name="Lyu, Tianmeng" userId="S::lyuti1@novartis.net::804dd2c8-9375-4232-b346-edb44c8cf5d7" providerId="AD" clId="Web-{EE50EAF2-D5E9-41F5-84CD-9C0946CA6C1D}" dt="2020-11-30T01:24:35.456" v="0"/>
        <pc:sldMkLst>
          <pc:docMk/>
          <pc:sldMk cId="748661037" sldId="658"/>
        </pc:sldMkLst>
      </pc:sldChg>
    </pc:docChg>
  </pc:docChgLst>
  <pc:docChgLst>
    <pc:chgData name="Wei, Jiawei" userId="S::weiji8@novartis.net::eb215f4a-32ae-4d82-a60b-782c3bc0bda0" providerId="AD" clId="Web-{4E58DAC0-F3E1-4A33-8D1D-88D25BE21CD1}"/>
    <pc:docChg chg="">
      <pc:chgData name="Wei, Jiawei" userId="S::weiji8@novartis.net::eb215f4a-32ae-4d82-a60b-782c3bc0bda0" providerId="AD" clId="Web-{4E58DAC0-F3E1-4A33-8D1D-88D25BE21CD1}" dt="2020-10-23T07:51:25.445" v="0"/>
      <pc:docMkLst>
        <pc:docMk/>
      </pc:docMkLst>
      <pc:sldChg chg="addCm">
        <pc:chgData name="Wei, Jiawei" userId="S::weiji8@novartis.net::eb215f4a-32ae-4d82-a60b-782c3bc0bda0" providerId="AD" clId="Web-{4E58DAC0-F3E1-4A33-8D1D-88D25BE21CD1}" dt="2020-10-23T07:51:25.445" v="0"/>
        <pc:sldMkLst>
          <pc:docMk/>
          <pc:sldMk cId="2820261816" sldId="730"/>
        </pc:sldMkLst>
      </pc:sldChg>
    </pc:docChg>
  </pc:docChgLst>
  <pc:docChgLst>
    <pc:chgData name="Wei, Jiawei" userId="S::weiji8@novartis.net::eb215f4a-32ae-4d82-a60b-782c3bc0bda0" providerId="AD" clId="Web-{F3A90647-212E-41C6-B571-CB3139B66885}"/>
    <pc:docChg chg="addSld delSld modSld">
      <pc:chgData name="Wei, Jiawei" userId="S::weiji8@novartis.net::eb215f4a-32ae-4d82-a60b-782c3bc0bda0" providerId="AD" clId="Web-{F3A90647-212E-41C6-B571-CB3139B66885}" dt="2020-10-23T09:14:29.475" v="521" actId="20577"/>
      <pc:docMkLst>
        <pc:docMk/>
      </pc:docMkLst>
      <pc:sldChg chg="add del">
        <pc:chgData name="Wei, Jiawei" userId="S::weiji8@novartis.net::eb215f4a-32ae-4d82-a60b-782c3bc0bda0" providerId="AD" clId="Web-{F3A90647-212E-41C6-B571-CB3139B66885}" dt="2020-10-23T09:13:29.552" v="509"/>
        <pc:sldMkLst>
          <pc:docMk/>
          <pc:sldMk cId="1052282612" sldId="729"/>
        </pc:sldMkLst>
      </pc:sldChg>
      <pc:sldChg chg="modSp add replId addCm">
        <pc:chgData name="Wei, Jiawei" userId="S::weiji8@novartis.net::eb215f4a-32ae-4d82-a60b-782c3bc0bda0" providerId="AD" clId="Web-{F3A90647-212E-41C6-B571-CB3139B66885}" dt="2020-10-23T09:14:29.475" v="520" actId="20577"/>
        <pc:sldMkLst>
          <pc:docMk/>
          <pc:sldMk cId="3467281036" sldId="770"/>
        </pc:sldMkLst>
        <pc:spChg chg="mod">
          <ac:chgData name="Wei, Jiawei" userId="S::weiji8@novartis.net::eb215f4a-32ae-4d82-a60b-782c3bc0bda0" providerId="AD" clId="Web-{F3A90647-212E-41C6-B571-CB3139B66885}" dt="2020-10-23T09:08:13.563" v="251" actId="1076"/>
          <ac:spMkLst>
            <pc:docMk/>
            <pc:sldMk cId="3467281036" sldId="770"/>
            <ac:spMk id="16" creationId="{00000000-0000-0000-0000-000000000000}"/>
          </ac:spMkLst>
        </pc:spChg>
        <pc:spChg chg="mod">
          <ac:chgData name="Wei, Jiawei" userId="S::weiji8@novartis.net::eb215f4a-32ae-4d82-a60b-782c3bc0bda0" providerId="AD" clId="Web-{F3A90647-212E-41C6-B571-CB3139B66885}" dt="2020-10-23T09:08:13.578" v="253" actId="1076"/>
          <ac:spMkLst>
            <pc:docMk/>
            <pc:sldMk cId="3467281036" sldId="770"/>
            <ac:spMk id="18" creationId="{E4BF63C7-A783-448E-8E61-327AD259592E}"/>
          </ac:spMkLst>
        </pc:spChg>
        <pc:spChg chg="mod">
          <ac:chgData name="Wei, Jiawei" userId="S::weiji8@novartis.net::eb215f4a-32ae-4d82-a60b-782c3bc0bda0" providerId="AD" clId="Web-{F3A90647-212E-41C6-B571-CB3139B66885}" dt="2020-10-23T09:08:27.766" v="260" actId="1076"/>
          <ac:spMkLst>
            <pc:docMk/>
            <pc:sldMk cId="3467281036" sldId="770"/>
            <ac:spMk id="19" creationId="{00000000-0000-0000-0000-000000000000}"/>
          </ac:spMkLst>
        </pc:spChg>
        <pc:spChg chg="mod">
          <ac:chgData name="Wei, Jiawei" userId="S::weiji8@novartis.net::eb215f4a-32ae-4d82-a60b-782c3bc0bda0" providerId="AD" clId="Web-{F3A90647-212E-41C6-B571-CB3139B66885}" dt="2020-10-23T09:07:51.031" v="247" actId="1076"/>
          <ac:spMkLst>
            <pc:docMk/>
            <pc:sldMk cId="3467281036" sldId="770"/>
            <ac:spMk id="26" creationId="{00000000-0000-0000-0000-000000000000}"/>
          </ac:spMkLst>
        </pc:spChg>
        <pc:spChg chg="mod">
          <ac:chgData name="Wei, Jiawei" userId="S::weiji8@novartis.net::eb215f4a-32ae-4d82-a60b-782c3bc0bda0" providerId="AD" clId="Web-{F3A90647-212E-41C6-B571-CB3139B66885}" dt="2020-10-23T09:08:13.594" v="255" actId="1076"/>
          <ac:spMkLst>
            <pc:docMk/>
            <pc:sldMk cId="3467281036" sldId="770"/>
            <ac:spMk id="58" creationId="{FFD879C2-1397-4B60-B6DE-6368EF1B4A01}"/>
          </ac:spMkLst>
        </pc:spChg>
        <pc:spChg chg="mod">
          <ac:chgData name="Wei, Jiawei" userId="S::weiji8@novartis.net::eb215f4a-32ae-4d82-a60b-782c3bc0bda0" providerId="AD" clId="Web-{F3A90647-212E-41C6-B571-CB3139B66885}" dt="2020-10-23T09:08:13.610" v="257" actId="1076"/>
          <ac:spMkLst>
            <pc:docMk/>
            <pc:sldMk cId="3467281036" sldId="770"/>
            <ac:spMk id="62" creationId="{00000000-0000-0000-0000-000000000000}"/>
          </ac:spMkLst>
        </pc:spChg>
        <pc:spChg chg="mod">
          <ac:chgData name="Wei, Jiawei" userId="S::weiji8@novartis.net::eb215f4a-32ae-4d82-a60b-782c3bc0bda0" providerId="AD" clId="Web-{F3A90647-212E-41C6-B571-CB3139B66885}" dt="2020-10-23T09:14:29.475" v="520" actId="20577"/>
          <ac:spMkLst>
            <pc:docMk/>
            <pc:sldMk cId="3467281036" sldId="770"/>
            <ac:spMk id="65" creationId="{00000000-0000-0000-0000-000000000000}"/>
          </ac:spMkLst>
        </pc:spChg>
        <pc:grpChg chg="mod">
          <ac:chgData name="Wei, Jiawei" userId="S::weiji8@novartis.net::eb215f4a-32ae-4d82-a60b-782c3bc0bda0" providerId="AD" clId="Web-{F3A90647-212E-41C6-B571-CB3139B66885}" dt="2020-10-23T09:08:13.547" v="250" actId="1076"/>
          <ac:grpSpMkLst>
            <pc:docMk/>
            <pc:sldMk cId="3467281036" sldId="770"/>
            <ac:grpSpMk id="7" creationId="{3CBEB7AB-9537-4F4A-8A6A-D83D40108F42}"/>
          </ac:grpSpMkLst>
        </pc:grpChg>
        <pc:picChg chg="mod">
          <ac:chgData name="Wei, Jiawei" userId="S::weiji8@novartis.net::eb215f4a-32ae-4d82-a60b-782c3bc0bda0" providerId="AD" clId="Web-{F3A90647-212E-41C6-B571-CB3139B66885}" dt="2020-10-23T09:08:13.625" v="259" actId="1076"/>
          <ac:picMkLst>
            <pc:docMk/>
            <pc:sldMk cId="3467281036" sldId="770"/>
            <ac:picMk id="20" creationId="{278A204B-93F5-4C1E-8EB2-9DD01592192C}"/>
          </ac:picMkLst>
        </pc:picChg>
        <pc:picChg chg="mod">
          <ac:chgData name="Wei, Jiawei" userId="S::weiji8@novartis.net::eb215f4a-32ae-4d82-a60b-782c3bc0bda0" providerId="AD" clId="Web-{F3A90647-212E-41C6-B571-CB3139B66885}" dt="2020-10-23T09:08:13.625" v="258" actId="1076"/>
          <ac:picMkLst>
            <pc:docMk/>
            <pc:sldMk cId="3467281036" sldId="770"/>
            <ac:picMk id="63" creationId="{278A204B-93F5-4C1E-8EB2-9DD01592192C}"/>
          </ac:picMkLst>
        </pc:picChg>
        <pc:cxnChg chg="mod">
          <ac:chgData name="Wei, Jiawei" userId="S::weiji8@novartis.net::eb215f4a-32ae-4d82-a60b-782c3bc0bda0" providerId="AD" clId="Web-{F3A90647-212E-41C6-B571-CB3139B66885}" dt="2020-10-23T09:08:13.563" v="252" actId="1076"/>
          <ac:cxnSpMkLst>
            <pc:docMk/>
            <pc:sldMk cId="3467281036" sldId="770"/>
            <ac:cxnSpMk id="17" creationId="{846429A6-EDD4-45D9-8EE0-1904287D5AA7}"/>
          </ac:cxnSpMkLst>
        </pc:cxnChg>
        <pc:cxnChg chg="mod">
          <ac:chgData name="Wei, Jiawei" userId="S::weiji8@novartis.net::eb215f4a-32ae-4d82-a60b-782c3bc0bda0" providerId="AD" clId="Web-{F3A90647-212E-41C6-B571-CB3139B66885}" dt="2020-10-23T09:08:13.594" v="254" actId="1076"/>
          <ac:cxnSpMkLst>
            <pc:docMk/>
            <pc:sldMk cId="3467281036" sldId="770"/>
            <ac:cxnSpMk id="21" creationId="{8C675F5E-C425-4D7C-8D4B-7A691E10E81B}"/>
          </ac:cxnSpMkLst>
        </pc:cxnChg>
        <pc:cxnChg chg="mod">
          <ac:chgData name="Wei, Jiawei" userId="S::weiji8@novartis.net::eb215f4a-32ae-4d82-a60b-782c3bc0bda0" providerId="AD" clId="Web-{F3A90647-212E-41C6-B571-CB3139B66885}" dt="2020-10-23T09:08:13.610" v="256" actId="1076"/>
          <ac:cxnSpMkLst>
            <pc:docMk/>
            <pc:sldMk cId="3467281036" sldId="770"/>
            <ac:cxnSpMk id="59" creationId="{F425680F-824B-4D4B-A90D-A10ABAC80812}"/>
          </ac:cxnSpMkLst>
        </pc:cxnChg>
      </pc:sldChg>
    </pc:docChg>
  </pc:docChgLst>
  <pc:docChgLst>
    <pc:chgData name="Wei, Jiawei" userId="S::weiji8@novartis.net::eb215f4a-32ae-4d82-a60b-782c3bc0bda0" providerId="AD" clId="Web-{D8A7043C-AFAC-4171-9B12-41C1FA5A3E9B}"/>
    <pc:docChg chg="modSld">
      <pc:chgData name="Wei, Jiawei" userId="S::weiji8@novartis.net::eb215f4a-32ae-4d82-a60b-782c3bc0bda0" providerId="AD" clId="Web-{D8A7043C-AFAC-4171-9B12-41C1FA5A3E9B}" dt="2020-11-05T04:53:24.720" v="81" actId="20577"/>
      <pc:docMkLst>
        <pc:docMk/>
      </pc:docMkLst>
      <pc:sldChg chg="modSp">
        <pc:chgData name="Wei, Jiawei" userId="S::weiji8@novartis.net::eb215f4a-32ae-4d82-a60b-782c3bc0bda0" providerId="AD" clId="Web-{D8A7043C-AFAC-4171-9B12-41C1FA5A3E9B}" dt="2020-11-05T04:53:24.720" v="80" actId="20577"/>
        <pc:sldMkLst>
          <pc:docMk/>
          <pc:sldMk cId="1557496686" sldId="764"/>
        </pc:sldMkLst>
        <pc:spChg chg="mod">
          <ac:chgData name="Wei, Jiawei" userId="S::weiji8@novartis.net::eb215f4a-32ae-4d82-a60b-782c3bc0bda0" providerId="AD" clId="Web-{D8A7043C-AFAC-4171-9B12-41C1FA5A3E9B}" dt="2020-11-05T04:53:24.720" v="80" actId="20577"/>
          <ac:spMkLst>
            <pc:docMk/>
            <pc:sldMk cId="1557496686" sldId="764"/>
            <ac:spMk id="3" creationId="{00000000-0000-0000-0000-000000000000}"/>
          </ac:spMkLst>
        </pc:spChg>
      </pc:sldChg>
    </pc:docChg>
  </pc:docChgLst>
  <pc:docChgLst>
    <pc:chgData name="Bretz, Frank" userId="S::bretzfr1@novartis.net::3ce1428b-a384-42c6-a714-ab1bf78e9a62" providerId="AD" clId="Web-{0222383B-4E3A-41DF-9B30-F280D8041FA9}"/>
    <pc:docChg chg="">
      <pc:chgData name="Bretz, Frank" userId="S::bretzfr1@novartis.net::3ce1428b-a384-42c6-a714-ab1bf78e9a62" providerId="AD" clId="Web-{0222383B-4E3A-41DF-9B30-F280D8041FA9}" dt="2020-09-25T19:41:15.298" v="0"/>
      <pc:docMkLst>
        <pc:docMk/>
      </pc:docMkLst>
      <pc:sldChg chg="delCm">
        <pc:chgData name="Bretz, Frank" userId="S::bretzfr1@novartis.net::3ce1428b-a384-42c6-a714-ab1bf78e9a62" providerId="AD" clId="Web-{0222383B-4E3A-41DF-9B30-F280D8041FA9}" dt="2020-09-25T19:41:15.298" v="0"/>
        <pc:sldMkLst>
          <pc:docMk/>
          <pc:sldMk cId="2535188395" sldId="651"/>
        </pc:sldMkLst>
      </pc:sldChg>
    </pc:docChg>
  </pc:docChgLst>
  <pc:docChgLst>
    <pc:chgData name="Wei, Jiawei" userId="S::weiji8@novartis.net::eb215f4a-32ae-4d82-a60b-782c3bc0bda0" providerId="AD" clId="Web-{8A08E625-5E48-495E-8A58-28F3A50DFE44}"/>
    <pc:docChg chg="addSld delSld modSld">
      <pc:chgData name="Wei, Jiawei" userId="S::weiji8@novartis.net::eb215f4a-32ae-4d82-a60b-782c3bc0bda0" providerId="AD" clId="Web-{8A08E625-5E48-495E-8A58-28F3A50DFE44}" dt="2020-10-21T06:43:08.184" v="37"/>
      <pc:docMkLst>
        <pc:docMk/>
      </pc:docMkLst>
      <pc:sldChg chg="addCm delCm">
        <pc:chgData name="Wei, Jiawei" userId="S::weiji8@novartis.net::eb215f4a-32ae-4d82-a60b-782c3bc0bda0" providerId="AD" clId="Web-{8A08E625-5E48-495E-8A58-28F3A50DFE44}" dt="2020-10-21T06:35:45.482" v="1"/>
        <pc:sldMkLst>
          <pc:docMk/>
          <pc:sldMk cId="1458395086" sldId="741"/>
        </pc:sldMkLst>
      </pc:sldChg>
      <pc:sldChg chg="addSp modSp addAnim delCm">
        <pc:chgData name="Wei, Jiawei" userId="S::weiji8@novartis.net::eb215f4a-32ae-4d82-a60b-782c3bc0bda0" providerId="AD" clId="Web-{8A08E625-5E48-495E-8A58-28F3A50DFE44}" dt="2020-10-21T06:40:42.461" v="20" actId="20577"/>
        <pc:sldMkLst>
          <pc:docMk/>
          <pc:sldMk cId="2953061770" sldId="754"/>
        </pc:sldMkLst>
        <pc:spChg chg="add mod">
          <ac:chgData name="Wei, Jiawei" userId="S::weiji8@novartis.net::eb215f4a-32ae-4d82-a60b-782c3bc0bda0" providerId="AD" clId="Web-{8A08E625-5E48-495E-8A58-28F3A50DFE44}" dt="2020-10-21T06:40:19.054" v="3" actId="1076"/>
          <ac:spMkLst>
            <pc:docMk/>
            <pc:sldMk cId="2953061770" sldId="754"/>
            <ac:spMk id="3" creationId="{AFD51DB8-F7C7-4BEC-BFD6-B1DA41033F87}"/>
          </ac:spMkLst>
        </pc:spChg>
        <pc:spChg chg="mod">
          <ac:chgData name="Wei, Jiawei" userId="S::weiji8@novartis.net::eb215f4a-32ae-4d82-a60b-782c3bc0bda0" providerId="AD" clId="Web-{8A08E625-5E48-495E-8A58-28F3A50DFE44}" dt="2020-10-21T06:40:42.461" v="20" actId="20577"/>
          <ac:spMkLst>
            <pc:docMk/>
            <pc:sldMk cId="2953061770" sldId="754"/>
            <ac:spMk id="65" creationId="{00000000-0000-0000-0000-000000000000}"/>
          </ac:spMkLst>
        </pc:spChg>
      </pc:sldChg>
      <pc:sldChg chg="modSp addCm">
        <pc:chgData name="Wei, Jiawei" userId="S::weiji8@novartis.net::eb215f4a-32ae-4d82-a60b-782c3bc0bda0" providerId="AD" clId="Web-{8A08E625-5E48-495E-8A58-28F3A50DFE44}" dt="2020-10-21T06:42:07.151" v="32" actId="20577"/>
        <pc:sldMkLst>
          <pc:docMk/>
          <pc:sldMk cId="775563369" sldId="758"/>
        </pc:sldMkLst>
        <pc:spChg chg="mod">
          <ac:chgData name="Wei, Jiawei" userId="S::weiji8@novartis.net::eb215f4a-32ae-4d82-a60b-782c3bc0bda0" providerId="AD" clId="Web-{8A08E625-5E48-495E-8A58-28F3A50DFE44}" dt="2020-10-21T06:42:07.151" v="32" actId="20577"/>
          <ac:spMkLst>
            <pc:docMk/>
            <pc:sldMk cId="775563369" sldId="758"/>
            <ac:spMk id="3" creationId="{00000000-0000-0000-0000-000000000000}"/>
          </ac:spMkLst>
        </pc:spChg>
      </pc:sldChg>
      <pc:sldChg chg="addSp delSp modSp new del">
        <pc:chgData name="Wei, Jiawei" userId="S::weiji8@novartis.net::eb215f4a-32ae-4d82-a60b-782c3bc0bda0" providerId="AD" clId="Web-{8A08E625-5E48-495E-8A58-28F3A50DFE44}" dt="2020-10-21T06:43:08.184" v="37"/>
        <pc:sldMkLst>
          <pc:docMk/>
          <pc:sldMk cId="73685103" sldId="765"/>
        </pc:sldMkLst>
        <pc:spChg chg="del">
          <ac:chgData name="Wei, Jiawei" userId="S::weiji8@novartis.net::eb215f4a-32ae-4d82-a60b-782c3bc0bda0" providerId="AD" clId="Web-{8A08E625-5E48-495E-8A58-28F3A50DFE44}" dt="2020-10-21T06:42:51.777" v="35"/>
          <ac:spMkLst>
            <pc:docMk/>
            <pc:sldMk cId="73685103" sldId="765"/>
            <ac:spMk id="3" creationId="{0FD808EF-667E-4001-944C-561ED1B07281}"/>
          </ac:spMkLst>
        </pc:spChg>
        <pc:picChg chg="add mod ord">
          <ac:chgData name="Wei, Jiawei" userId="S::weiji8@novartis.net::eb215f4a-32ae-4d82-a60b-782c3bc0bda0" providerId="AD" clId="Web-{8A08E625-5E48-495E-8A58-28F3A50DFE44}" dt="2020-10-21T06:43:04.153" v="36" actId="14100"/>
          <ac:picMkLst>
            <pc:docMk/>
            <pc:sldMk cId="73685103" sldId="765"/>
            <ac:picMk id="6" creationId="{8FA8A072-9885-456B-9D26-E863D86FF3EE}"/>
          </ac:picMkLst>
        </pc:picChg>
      </pc:sldChg>
    </pc:docChg>
  </pc:docChgLst>
  <pc:docChgLst>
    <pc:chgData name="Xi, Dong" userId="S::xido1@novartis.net::94619a20-b790-4bf2-a55d-f18adb7bc35e" providerId="AD" clId="Web-{78A6EF3E-F0A5-41D6-BE08-999DBF0D6CF1}"/>
    <pc:docChg chg="modSld">
      <pc:chgData name="Xi, Dong" userId="S::xido1@novartis.net::94619a20-b790-4bf2-a55d-f18adb7bc35e" providerId="AD" clId="Web-{78A6EF3E-F0A5-41D6-BE08-999DBF0D6CF1}" dt="2020-10-21T01:16:44.890" v="84" actId="20577"/>
      <pc:docMkLst>
        <pc:docMk/>
      </pc:docMkLst>
      <pc:sldChg chg="modSp">
        <pc:chgData name="Xi, Dong" userId="S::xido1@novartis.net::94619a20-b790-4bf2-a55d-f18adb7bc35e" providerId="AD" clId="Web-{78A6EF3E-F0A5-41D6-BE08-999DBF0D6CF1}" dt="2020-10-21T01:14:04.755" v="25" actId="14100"/>
        <pc:sldMkLst>
          <pc:docMk/>
          <pc:sldMk cId="1016860997" sldId="666"/>
        </pc:sldMkLst>
        <pc:spChg chg="mod">
          <ac:chgData name="Xi, Dong" userId="S::xido1@novartis.net::94619a20-b790-4bf2-a55d-f18adb7bc35e" providerId="AD" clId="Web-{78A6EF3E-F0A5-41D6-BE08-999DBF0D6CF1}" dt="2020-10-21T01:14:04.755" v="25" actId="14100"/>
          <ac:spMkLst>
            <pc:docMk/>
            <pc:sldMk cId="1016860997" sldId="666"/>
            <ac:spMk id="8" creationId="{00000000-0000-0000-0000-000000000000}"/>
          </ac:spMkLst>
        </pc:spChg>
      </pc:sldChg>
      <pc:sldChg chg="modSp">
        <pc:chgData name="Xi, Dong" userId="S::xido1@novartis.net::94619a20-b790-4bf2-a55d-f18adb7bc35e" providerId="AD" clId="Web-{78A6EF3E-F0A5-41D6-BE08-999DBF0D6CF1}" dt="2020-10-21T01:16:41.921" v="82" actId="20577"/>
        <pc:sldMkLst>
          <pc:docMk/>
          <pc:sldMk cId="1062978721" sldId="667"/>
        </pc:sldMkLst>
        <pc:spChg chg="mod">
          <ac:chgData name="Xi, Dong" userId="S::xido1@novartis.net::94619a20-b790-4bf2-a55d-f18adb7bc35e" providerId="AD" clId="Web-{78A6EF3E-F0A5-41D6-BE08-999DBF0D6CF1}" dt="2020-10-21T01:16:41.921" v="82" actId="20577"/>
          <ac:spMkLst>
            <pc:docMk/>
            <pc:sldMk cId="1062978721" sldId="667"/>
            <ac:spMk id="3" creationId="{00000000-0000-0000-0000-000000000000}"/>
          </ac:spMkLst>
        </pc:spChg>
      </pc:sldChg>
    </pc:docChg>
  </pc:docChgLst>
  <pc:docChgLst>
    <pc:chgData name="Wei, Jiawei" userId="S::weiji8@novartis.net::eb215f4a-32ae-4d82-a60b-782c3bc0bda0" providerId="AD" clId="Web-{0B807B87-7BC9-4CB1-8AB6-F9C57346B139}"/>
    <pc:docChg chg="addSld delSld modSld">
      <pc:chgData name="Wei, Jiawei" userId="S::weiji8@novartis.net::eb215f4a-32ae-4d82-a60b-782c3bc0bda0" providerId="AD" clId="Web-{0B807B87-7BC9-4CB1-8AB6-F9C57346B139}" dt="2020-11-06T05:58:43.879" v="58"/>
      <pc:docMkLst>
        <pc:docMk/>
      </pc:docMkLst>
      <pc:sldChg chg="del">
        <pc:chgData name="Wei, Jiawei" userId="S::weiji8@novartis.net::eb215f4a-32ae-4d82-a60b-782c3bc0bda0" providerId="AD" clId="Web-{0B807B87-7BC9-4CB1-8AB6-F9C57346B139}" dt="2020-11-06T05:57:13.405" v="18"/>
        <pc:sldMkLst>
          <pc:docMk/>
          <pc:sldMk cId="4284436887" sldId="786"/>
        </pc:sldMkLst>
      </pc:sldChg>
      <pc:sldChg chg="del">
        <pc:chgData name="Wei, Jiawei" userId="S::weiji8@novartis.net::eb215f4a-32ae-4d82-a60b-782c3bc0bda0" providerId="AD" clId="Web-{0B807B87-7BC9-4CB1-8AB6-F9C57346B139}" dt="2020-11-06T05:57:55.392" v="30"/>
        <pc:sldMkLst>
          <pc:docMk/>
          <pc:sldMk cId="526818352" sldId="788"/>
        </pc:sldMkLst>
      </pc:sldChg>
      <pc:sldChg chg="del">
        <pc:chgData name="Wei, Jiawei" userId="S::weiji8@novartis.net::eb215f4a-32ae-4d82-a60b-782c3bc0bda0" providerId="AD" clId="Web-{0B807B87-7BC9-4CB1-8AB6-F9C57346B139}" dt="2020-11-06T05:56:54.747" v="8"/>
        <pc:sldMkLst>
          <pc:docMk/>
          <pc:sldMk cId="1635625501" sldId="791"/>
        </pc:sldMkLst>
      </pc:sldChg>
      <pc:sldChg chg="del">
        <pc:chgData name="Wei, Jiawei" userId="S::weiji8@novartis.net::eb215f4a-32ae-4d82-a60b-782c3bc0bda0" providerId="AD" clId="Web-{0B807B87-7BC9-4CB1-8AB6-F9C57346B139}" dt="2020-11-06T05:57:34.625" v="28"/>
        <pc:sldMkLst>
          <pc:docMk/>
          <pc:sldMk cId="1700659523" sldId="793"/>
        </pc:sldMkLst>
      </pc:sldChg>
      <pc:sldChg chg="del">
        <pc:chgData name="Wei, Jiawei" userId="S::weiji8@novartis.net::eb215f4a-32ae-4d82-a60b-782c3bc0bda0" providerId="AD" clId="Web-{0B807B87-7BC9-4CB1-8AB6-F9C57346B139}" dt="2020-11-06T05:58:27.347" v="48"/>
        <pc:sldMkLst>
          <pc:docMk/>
          <pc:sldMk cId="1334504091" sldId="794"/>
        </pc:sldMkLst>
      </pc:sldChg>
      <pc:sldChg chg="del">
        <pc:chgData name="Wei, Jiawei" userId="S::weiji8@novartis.net::eb215f4a-32ae-4d82-a60b-782c3bc0bda0" providerId="AD" clId="Web-{0B807B87-7BC9-4CB1-8AB6-F9C57346B139}" dt="2020-11-06T05:58:43.879" v="58"/>
        <pc:sldMkLst>
          <pc:docMk/>
          <pc:sldMk cId="1945978284" sldId="795"/>
        </pc:sldMkLst>
      </pc:sldChg>
      <pc:sldChg chg="modSp">
        <pc:chgData name="Wei, Jiawei" userId="S::weiji8@novartis.net::eb215f4a-32ae-4d82-a60b-782c3bc0bda0" providerId="AD" clId="Web-{0B807B87-7BC9-4CB1-8AB6-F9C57346B139}" dt="2020-11-06T05:56:52.185" v="7"/>
        <pc:sldMkLst>
          <pc:docMk/>
          <pc:sldMk cId="2741827124" sldId="810"/>
        </pc:sldMkLst>
        <pc:graphicFrameChg chg="mod modGraphic">
          <ac:chgData name="Wei, Jiawei" userId="S::weiji8@novartis.net::eb215f4a-32ae-4d82-a60b-782c3bc0bda0" providerId="AD" clId="Web-{0B807B87-7BC9-4CB1-8AB6-F9C57346B139}" dt="2020-11-06T05:56:52.185" v="7"/>
          <ac:graphicFrameMkLst>
            <pc:docMk/>
            <pc:sldMk cId="2741827124" sldId="810"/>
            <ac:graphicFrameMk id="7" creationId="{00000000-0000-0000-0000-000000000000}"/>
          </ac:graphicFrameMkLst>
        </pc:graphicFrameChg>
      </pc:sldChg>
      <pc:sldChg chg="modSp add replId">
        <pc:chgData name="Wei, Jiawei" userId="S::weiji8@novartis.net::eb215f4a-32ae-4d82-a60b-782c3bc0bda0" providerId="AD" clId="Web-{0B807B87-7BC9-4CB1-8AB6-F9C57346B139}" dt="2020-11-06T05:57:10.155" v="17"/>
        <pc:sldMkLst>
          <pc:docMk/>
          <pc:sldMk cId="2755469220" sldId="811"/>
        </pc:sldMkLst>
        <pc:graphicFrameChg chg="mod modGraphic">
          <ac:chgData name="Wei, Jiawei" userId="S::weiji8@novartis.net::eb215f4a-32ae-4d82-a60b-782c3bc0bda0" providerId="AD" clId="Web-{0B807B87-7BC9-4CB1-8AB6-F9C57346B139}" dt="2020-11-06T05:57:10.155" v="17"/>
          <ac:graphicFrameMkLst>
            <pc:docMk/>
            <pc:sldMk cId="2755469220" sldId="811"/>
            <ac:graphicFrameMk id="7" creationId="{00000000-0000-0000-0000-000000000000}"/>
          </ac:graphicFrameMkLst>
        </pc:graphicFrameChg>
      </pc:sldChg>
      <pc:sldChg chg="modSp add replId">
        <pc:chgData name="Wei, Jiawei" userId="S::weiji8@novartis.net::eb215f4a-32ae-4d82-a60b-782c3bc0bda0" providerId="AD" clId="Web-{0B807B87-7BC9-4CB1-8AB6-F9C57346B139}" dt="2020-11-06T05:57:32.140" v="27"/>
        <pc:sldMkLst>
          <pc:docMk/>
          <pc:sldMk cId="45196645" sldId="812"/>
        </pc:sldMkLst>
        <pc:graphicFrameChg chg="mod modGraphic">
          <ac:chgData name="Wei, Jiawei" userId="S::weiji8@novartis.net::eb215f4a-32ae-4d82-a60b-782c3bc0bda0" providerId="AD" clId="Web-{0B807B87-7BC9-4CB1-8AB6-F9C57346B139}" dt="2020-11-06T05:57:32.140" v="27"/>
          <ac:graphicFrameMkLst>
            <pc:docMk/>
            <pc:sldMk cId="45196645" sldId="812"/>
            <ac:graphicFrameMk id="7" creationId="{00000000-0000-0000-0000-000000000000}"/>
          </ac:graphicFrameMkLst>
        </pc:graphicFrameChg>
      </pc:sldChg>
      <pc:sldChg chg="modSp add replId">
        <pc:chgData name="Wei, Jiawei" userId="S::weiji8@novartis.net::eb215f4a-32ae-4d82-a60b-782c3bc0bda0" providerId="AD" clId="Web-{0B807B87-7BC9-4CB1-8AB6-F9C57346B139}" dt="2020-11-06T05:58:02.470" v="38"/>
        <pc:sldMkLst>
          <pc:docMk/>
          <pc:sldMk cId="2531457673" sldId="813"/>
        </pc:sldMkLst>
        <pc:graphicFrameChg chg="mod modGraphic">
          <ac:chgData name="Wei, Jiawei" userId="S::weiji8@novartis.net::eb215f4a-32ae-4d82-a60b-782c3bc0bda0" providerId="AD" clId="Web-{0B807B87-7BC9-4CB1-8AB6-F9C57346B139}" dt="2020-11-06T05:58:02.470" v="38"/>
          <ac:graphicFrameMkLst>
            <pc:docMk/>
            <pc:sldMk cId="2531457673" sldId="813"/>
            <ac:graphicFrameMk id="7" creationId="{00000000-0000-0000-0000-000000000000}"/>
          </ac:graphicFrameMkLst>
        </pc:graphicFrameChg>
      </pc:sldChg>
      <pc:sldChg chg="modSp add replId">
        <pc:chgData name="Wei, Jiawei" userId="S::weiji8@novartis.net::eb215f4a-32ae-4d82-a60b-782c3bc0bda0" providerId="AD" clId="Web-{0B807B87-7BC9-4CB1-8AB6-F9C57346B139}" dt="2020-11-06T05:58:24.643" v="47"/>
        <pc:sldMkLst>
          <pc:docMk/>
          <pc:sldMk cId="3096026408" sldId="814"/>
        </pc:sldMkLst>
        <pc:graphicFrameChg chg="mod modGraphic">
          <ac:chgData name="Wei, Jiawei" userId="S::weiji8@novartis.net::eb215f4a-32ae-4d82-a60b-782c3bc0bda0" providerId="AD" clId="Web-{0B807B87-7BC9-4CB1-8AB6-F9C57346B139}" dt="2020-11-06T05:58:24.643" v="47"/>
          <ac:graphicFrameMkLst>
            <pc:docMk/>
            <pc:sldMk cId="3096026408" sldId="814"/>
            <ac:graphicFrameMk id="7" creationId="{00000000-0000-0000-0000-000000000000}"/>
          </ac:graphicFrameMkLst>
        </pc:graphicFrameChg>
      </pc:sldChg>
      <pc:sldChg chg="modSp add replId">
        <pc:chgData name="Wei, Jiawei" userId="S::weiji8@novartis.net::eb215f4a-32ae-4d82-a60b-782c3bc0bda0" providerId="AD" clId="Web-{0B807B87-7BC9-4CB1-8AB6-F9C57346B139}" dt="2020-11-06T05:58:38.785" v="57"/>
        <pc:sldMkLst>
          <pc:docMk/>
          <pc:sldMk cId="526573697" sldId="815"/>
        </pc:sldMkLst>
        <pc:graphicFrameChg chg="mod modGraphic">
          <ac:chgData name="Wei, Jiawei" userId="S::weiji8@novartis.net::eb215f4a-32ae-4d82-a60b-782c3bc0bda0" providerId="AD" clId="Web-{0B807B87-7BC9-4CB1-8AB6-F9C57346B139}" dt="2020-11-06T05:58:38.785" v="57"/>
          <ac:graphicFrameMkLst>
            <pc:docMk/>
            <pc:sldMk cId="526573697" sldId="815"/>
            <ac:graphicFrameMk id="7" creationId="{00000000-0000-0000-0000-000000000000}"/>
          </ac:graphicFrameMkLst>
        </pc:graphicFrameChg>
      </pc:sldChg>
    </pc:docChg>
  </pc:docChgLst>
  <pc:docChgLst>
    <pc:chgData name="Chen, Ji" userId="S::chenji6j@novartis.net::6d11c041-2b97-474c-ba9c-b32704ebc836" providerId="AD" clId="Web-{CC20EECD-54CF-4A35-BB19-E21BBE5CFC92}"/>
    <pc:docChg chg="modSld">
      <pc:chgData name="Chen, Ji" userId="S::chenji6j@novartis.net::6d11c041-2b97-474c-ba9c-b32704ebc836" providerId="AD" clId="Web-{CC20EECD-54CF-4A35-BB19-E21BBE5CFC92}" dt="2020-11-05T07:56:10.091" v="205"/>
      <pc:docMkLst>
        <pc:docMk/>
      </pc:docMkLst>
      <pc:sldChg chg="modSp delCm">
        <pc:chgData name="Chen, Ji" userId="S::chenji6j@novartis.net::6d11c041-2b97-474c-ba9c-b32704ebc836" providerId="AD" clId="Web-{CC20EECD-54CF-4A35-BB19-E21BBE5CFC92}" dt="2020-11-05T07:54:55.602" v="202"/>
        <pc:sldMkLst>
          <pc:docMk/>
          <pc:sldMk cId="2267160918" sldId="561"/>
        </pc:sldMkLst>
        <pc:spChg chg="mod">
          <ac:chgData name="Chen, Ji" userId="S::chenji6j@novartis.net::6d11c041-2b97-474c-ba9c-b32704ebc836" providerId="AD" clId="Web-{CC20EECD-54CF-4A35-BB19-E21BBE5CFC92}" dt="2020-11-05T07:54:34.991" v="201" actId="1076"/>
          <ac:spMkLst>
            <pc:docMk/>
            <pc:sldMk cId="2267160918" sldId="561"/>
            <ac:spMk id="3" creationId="{00000000-0000-0000-0000-000000000000}"/>
          </ac:spMkLst>
        </pc:spChg>
        <pc:spChg chg="mod">
          <ac:chgData name="Chen, Ji" userId="S::chenji6j@novartis.net::6d11c041-2b97-474c-ba9c-b32704ebc836" providerId="AD" clId="Web-{CC20EECD-54CF-4A35-BB19-E21BBE5CFC92}" dt="2020-11-05T07:48:16.094" v="168" actId="14100"/>
          <ac:spMkLst>
            <pc:docMk/>
            <pc:sldMk cId="2267160918" sldId="561"/>
            <ac:spMk id="11" creationId="{00000000-0000-0000-0000-000000000000}"/>
          </ac:spMkLst>
        </pc:spChg>
        <pc:graphicFrameChg chg="mod">
          <ac:chgData name="Chen, Ji" userId="S::chenji6j@novartis.net::6d11c041-2b97-474c-ba9c-b32704ebc836" providerId="AD" clId="Web-{CC20EECD-54CF-4A35-BB19-E21BBE5CFC92}" dt="2020-11-05T07:48:28.704" v="169" actId="14100"/>
          <ac:graphicFrameMkLst>
            <pc:docMk/>
            <pc:sldMk cId="2267160918" sldId="561"/>
            <ac:graphicFrameMk id="9" creationId="{00000000-0000-0000-0000-000000000000}"/>
          </ac:graphicFrameMkLst>
        </pc:graphicFrameChg>
      </pc:sldChg>
      <pc:sldChg chg="delCm">
        <pc:chgData name="Chen, Ji" userId="S::chenji6j@novartis.net::6d11c041-2b97-474c-ba9c-b32704ebc836" providerId="AD" clId="Web-{CC20EECD-54CF-4A35-BB19-E21BBE5CFC92}" dt="2020-11-05T07:55:27.901" v="204"/>
        <pc:sldMkLst>
          <pc:docMk/>
          <pc:sldMk cId="916936544" sldId="562"/>
        </pc:sldMkLst>
      </pc:sldChg>
      <pc:sldChg chg="delCm">
        <pc:chgData name="Chen, Ji" userId="S::chenji6j@novartis.net::6d11c041-2b97-474c-ba9c-b32704ebc836" providerId="AD" clId="Web-{CC20EECD-54CF-4A35-BB19-E21BBE5CFC92}" dt="2020-11-05T07:56:10.091" v="205"/>
        <pc:sldMkLst>
          <pc:docMk/>
          <pc:sldMk cId="3501476065" sldId="749"/>
        </pc:sldMkLst>
      </pc:sldChg>
    </pc:docChg>
  </pc:docChgLst>
  <pc:docChgLst>
    <pc:chgData name="Wei, Jiawei" userId="S::weiji8@novartis.net::eb215f4a-32ae-4d82-a60b-782c3bc0bda0" providerId="AD" clId="Web-{F2042373-8073-42F8-B451-FF68B4E368A9}"/>
    <pc:docChg chg="addSld delSld modSld">
      <pc:chgData name="Wei, Jiawei" userId="S::weiji8@novartis.net::eb215f4a-32ae-4d82-a60b-782c3bc0bda0" providerId="AD" clId="Web-{F2042373-8073-42F8-B451-FF68B4E368A9}" dt="2020-08-27T01:55:34.254" v="457" actId="20577"/>
      <pc:docMkLst>
        <pc:docMk/>
      </pc:docMkLst>
      <pc:sldChg chg="modSp addCm">
        <pc:chgData name="Wei, Jiawei" userId="S::weiji8@novartis.net::eb215f4a-32ae-4d82-a60b-782c3bc0bda0" providerId="AD" clId="Web-{F2042373-8073-42F8-B451-FF68B4E368A9}" dt="2020-08-27T01:21:21.623" v="45" actId="20577"/>
        <pc:sldMkLst>
          <pc:docMk/>
          <pc:sldMk cId="269604475" sldId="466"/>
        </pc:sldMkLst>
        <pc:spChg chg="mod">
          <ac:chgData name="Wei, Jiawei" userId="S::weiji8@novartis.net::eb215f4a-32ae-4d82-a60b-782c3bc0bda0" providerId="AD" clId="Web-{F2042373-8073-42F8-B451-FF68B4E368A9}" dt="2020-08-27T01:21:21.623" v="45" actId="20577"/>
          <ac:spMkLst>
            <pc:docMk/>
            <pc:sldMk cId="269604475" sldId="466"/>
            <ac:spMk id="31" creationId="{00000000-0000-0000-0000-000000000000}"/>
          </ac:spMkLst>
        </pc:spChg>
      </pc:sldChg>
      <pc:sldChg chg="modSp">
        <pc:chgData name="Wei, Jiawei" userId="S::weiji8@novartis.net::eb215f4a-32ae-4d82-a60b-782c3bc0bda0" providerId="AD" clId="Web-{F2042373-8073-42F8-B451-FF68B4E368A9}" dt="2020-08-27T01:31:16.979" v="114" actId="20577"/>
        <pc:sldMkLst>
          <pc:docMk/>
          <pc:sldMk cId="4243597606" sldId="477"/>
        </pc:sldMkLst>
        <pc:spChg chg="mod">
          <ac:chgData name="Wei, Jiawei" userId="S::weiji8@novartis.net::eb215f4a-32ae-4d82-a60b-782c3bc0bda0" providerId="AD" clId="Web-{F2042373-8073-42F8-B451-FF68B4E368A9}" dt="2020-08-27T01:31:16.979" v="114" actId="20577"/>
          <ac:spMkLst>
            <pc:docMk/>
            <pc:sldMk cId="4243597606" sldId="477"/>
            <ac:spMk id="15" creationId="{00000000-0000-0000-0000-000000000000}"/>
          </ac:spMkLst>
        </pc:spChg>
      </pc:sldChg>
      <pc:sldChg chg="modSp addCm">
        <pc:chgData name="Wei, Jiawei" userId="S::weiji8@novartis.net::eb215f4a-32ae-4d82-a60b-782c3bc0bda0" providerId="AD" clId="Web-{F2042373-8073-42F8-B451-FF68B4E368A9}" dt="2020-08-27T01:20:20.920" v="26"/>
        <pc:sldMkLst>
          <pc:docMk/>
          <pc:sldMk cId="2088619348" sldId="526"/>
        </pc:sldMkLst>
        <pc:spChg chg="mod">
          <ac:chgData name="Wei, Jiawei" userId="S::weiji8@novartis.net::eb215f4a-32ae-4d82-a60b-782c3bc0bda0" providerId="AD" clId="Web-{F2042373-8073-42F8-B451-FF68B4E368A9}" dt="2020-08-27T01:20:17.748" v="25" actId="14100"/>
          <ac:spMkLst>
            <pc:docMk/>
            <pc:sldMk cId="2088619348" sldId="526"/>
            <ac:spMk id="64" creationId="{2642C4A7-1542-407A-A5EC-753CB8DA7943}"/>
          </ac:spMkLst>
        </pc:spChg>
      </pc:sldChg>
      <pc:sldChg chg="modSp addCm">
        <pc:chgData name="Wei, Jiawei" userId="S::weiji8@novartis.net::eb215f4a-32ae-4d82-a60b-782c3bc0bda0" providerId="AD" clId="Web-{F2042373-8073-42F8-B451-FF68B4E368A9}" dt="2020-08-27T01:20:58.873" v="35"/>
        <pc:sldMkLst>
          <pc:docMk/>
          <pc:sldMk cId="3565729334" sldId="528"/>
        </pc:sldMkLst>
        <pc:spChg chg="mod">
          <ac:chgData name="Wei, Jiawei" userId="S::weiji8@novartis.net::eb215f4a-32ae-4d82-a60b-782c3bc0bda0" providerId="AD" clId="Web-{F2042373-8073-42F8-B451-FF68B4E368A9}" dt="2020-08-27T01:20:54.404" v="32" actId="20577"/>
          <ac:spMkLst>
            <pc:docMk/>
            <pc:sldMk cId="3565729334" sldId="528"/>
            <ac:spMk id="42" creationId="{00000000-0000-0000-0000-000000000000}"/>
          </ac:spMkLst>
        </pc:spChg>
      </pc:sldChg>
      <pc:sldChg chg="modSp addCm">
        <pc:chgData name="Wei, Jiawei" userId="S::weiji8@novartis.net::eb215f4a-32ae-4d82-a60b-782c3bc0bda0" providerId="AD" clId="Web-{F2042373-8073-42F8-B451-FF68B4E368A9}" dt="2020-08-27T01:28:19.449" v="67"/>
        <pc:sldMkLst>
          <pc:docMk/>
          <pc:sldMk cId="1098572285" sldId="625"/>
        </pc:sldMkLst>
        <pc:spChg chg="mod">
          <ac:chgData name="Wei, Jiawei" userId="S::weiji8@novartis.net::eb215f4a-32ae-4d82-a60b-782c3bc0bda0" providerId="AD" clId="Web-{F2042373-8073-42F8-B451-FF68B4E368A9}" dt="2020-08-27T01:28:07.355" v="64" actId="20577"/>
          <ac:spMkLst>
            <pc:docMk/>
            <pc:sldMk cId="1098572285" sldId="625"/>
            <ac:spMk id="52" creationId="{F97A6AC5-822F-4CC3-B10A-B6961DF8A051}"/>
          </ac:spMkLst>
        </pc:spChg>
        <pc:spChg chg="mod">
          <ac:chgData name="Wei, Jiawei" userId="S::weiji8@novartis.net::eb215f4a-32ae-4d82-a60b-782c3bc0bda0" providerId="AD" clId="Web-{F2042373-8073-42F8-B451-FF68B4E368A9}" dt="2020-08-27T01:27:38.777" v="56" actId="20577"/>
          <ac:spMkLst>
            <pc:docMk/>
            <pc:sldMk cId="1098572285" sldId="625"/>
            <ac:spMk id="71" creationId="{E4549036-9264-4628-9B6F-FF1698A3ED93}"/>
          </ac:spMkLst>
        </pc:spChg>
      </pc:sldChg>
      <pc:sldChg chg="modSp">
        <pc:chgData name="Wei, Jiawei" userId="S::weiji8@novartis.net::eb215f4a-32ae-4d82-a60b-782c3bc0bda0" providerId="AD" clId="Web-{F2042373-8073-42F8-B451-FF68B4E368A9}" dt="2020-08-27T01:52:45.239" v="259" actId="20577"/>
        <pc:sldMkLst>
          <pc:docMk/>
          <pc:sldMk cId="1140704372" sldId="627"/>
        </pc:sldMkLst>
        <pc:spChg chg="mod">
          <ac:chgData name="Wei, Jiawei" userId="S::weiji8@novartis.net::eb215f4a-32ae-4d82-a60b-782c3bc0bda0" providerId="AD" clId="Web-{F2042373-8073-42F8-B451-FF68B4E368A9}" dt="2020-08-27T01:52:45.239" v="259" actId="20577"/>
          <ac:spMkLst>
            <pc:docMk/>
            <pc:sldMk cId="1140704372" sldId="627"/>
            <ac:spMk id="3" creationId="{00000000-0000-0000-0000-000000000000}"/>
          </ac:spMkLst>
        </pc:spChg>
      </pc:sldChg>
      <pc:sldChg chg="modSp">
        <pc:chgData name="Wei, Jiawei" userId="S::weiji8@novartis.net::eb215f4a-32ae-4d82-a60b-782c3bc0bda0" providerId="AD" clId="Web-{F2042373-8073-42F8-B451-FF68B4E368A9}" dt="2020-08-27T01:52:31.957" v="254" actId="20577"/>
        <pc:sldMkLst>
          <pc:docMk/>
          <pc:sldMk cId="2770559463" sldId="639"/>
        </pc:sldMkLst>
        <pc:spChg chg="mod">
          <ac:chgData name="Wei, Jiawei" userId="S::weiji8@novartis.net::eb215f4a-32ae-4d82-a60b-782c3bc0bda0" providerId="AD" clId="Web-{F2042373-8073-42F8-B451-FF68B4E368A9}" dt="2020-08-27T01:52:31.957" v="254" actId="20577"/>
          <ac:spMkLst>
            <pc:docMk/>
            <pc:sldMk cId="2770559463" sldId="639"/>
            <ac:spMk id="3" creationId="{00000000-0000-0000-0000-000000000000}"/>
          </ac:spMkLst>
        </pc:spChg>
      </pc:sldChg>
      <pc:sldChg chg="modSp addCm modCm">
        <pc:chgData name="Wei, Jiawei" userId="S::weiji8@novartis.net::eb215f4a-32ae-4d82-a60b-782c3bc0bda0" providerId="AD" clId="Web-{F2042373-8073-42F8-B451-FF68B4E368A9}" dt="2020-08-27T01:29:44.198" v="98"/>
        <pc:sldMkLst>
          <pc:docMk/>
          <pc:sldMk cId="2777735402" sldId="643"/>
        </pc:sldMkLst>
        <pc:spChg chg="mod">
          <ac:chgData name="Wei, Jiawei" userId="S::weiji8@novartis.net::eb215f4a-32ae-4d82-a60b-782c3bc0bda0" providerId="AD" clId="Web-{F2042373-8073-42F8-B451-FF68B4E368A9}" dt="2020-08-27T01:29:38.073" v="96" actId="1076"/>
          <ac:spMkLst>
            <pc:docMk/>
            <pc:sldMk cId="2777735402" sldId="643"/>
            <ac:spMk id="121" creationId="{00000000-0000-0000-0000-000000000000}"/>
          </ac:spMkLst>
        </pc:spChg>
      </pc:sldChg>
      <pc:sldChg chg="modSp">
        <pc:chgData name="Wei, Jiawei" userId="S::weiji8@novartis.net::eb215f4a-32ae-4d82-a60b-782c3bc0bda0" providerId="AD" clId="Web-{F2042373-8073-42F8-B451-FF68B4E368A9}" dt="2020-08-27T01:55:34.238" v="456" actId="20577"/>
        <pc:sldMkLst>
          <pc:docMk/>
          <pc:sldMk cId="2389634720" sldId="645"/>
        </pc:sldMkLst>
        <pc:spChg chg="mod">
          <ac:chgData name="Wei, Jiawei" userId="S::weiji8@novartis.net::eb215f4a-32ae-4d82-a60b-782c3bc0bda0" providerId="AD" clId="Web-{F2042373-8073-42F8-B451-FF68B4E368A9}" dt="2020-08-27T01:55:34.238" v="456" actId="20577"/>
          <ac:spMkLst>
            <pc:docMk/>
            <pc:sldMk cId="2389634720" sldId="645"/>
            <ac:spMk id="60" creationId="{F97A6AC5-822F-4CC3-B10A-B6961DF8A051}"/>
          </ac:spMkLst>
        </pc:spChg>
      </pc:sldChg>
      <pc:sldChg chg="modSp">
        <pc:chgData name="Wei, Jiawei" userId="S::weiji8@novartis.net::eb215f4a-32ae-4d82-a60b-782c3bc0bda0" providerId="AD" clId="Web-{F2042373-8073-42F8-B451-FF68B4E368A9}" dt="2020-08-27T01:55:12.270" v="327" actId="1076"/>
        <pc:sldMkLst>
          <pc:docMk/>
          <pc:sldMk cId="2549184867" sldId="654"/>
        </pc:sldMkLst>
        <pc:spChg chg="mod">
          <ac:chgData name="Wei, Jiawei" userId="S::weiji8@novartis.net::eb215f4a-32ae-4d82-a60b-782c3bc0bda0" providerId="AD" clId="Web-{F2042373-8073-42F8-B451-FF68B4E368A9}" dt="2020-08-27T01:55:12.270" v="327" actId="1076"/>
          <ac:spMkLst>
            <pc:docMk/>
            <pc:sldMk cId="2549184867" sldId="654"/>
            <ac:spMk id="60" creationId="{F97A6AC5-822F-4CC3-B10A-B6961DF8A051}"/>
          </ac:spMkLst>
        </pc:spChg>
      </pc:sldChg>
      <pc:sldChg chg="modSp">
        <pc:chgData name="Wei, Jiawei" userId="S::weiji8@novartis.net::eb215f4a-32ae-4d82-a60b-782c3bc0bda0" providerId="AD" clId="Web-{F2042373-8073-42F8-B451-FF68B4E368A9}" dt="2020-08-27T01:43:16.819" v="176" actId="20577"/>
        <pc:sldMkLst>
          <pc:docMk/>
          <pc:sldMk cId="1016860997" sldId="666"/>
        </pc:sldMkLst>
        <pc:spChg chg="mod">
          <ac:chgData name="Wei, Jiawei" userId="S::weiji8@novartis.net::eb215f4a-32ae-4d82-a60b-782c3bc0bda0" providerId="AD" clId="Web-{F2042373-8073-42F8-B451-FF68B4E368A9}" dt="2020-08-27T01:43:16.819" v="176" actId="20577"/>
          <ac:spMkLst>
            <pc:docMk/>
            <pc:sldMk cId="1016860997" sldId="666"/>
            <ac:spMk id="8" creationId="{00000000-0000-0000-0000-000000000000}"/>
          </ac:spMkLst>
        </pc:spChg>
      </pc:sldChg>
      <pc:sldChg chg="modSp">
        <pc:chgData name="Wei, Jiawei" userId="S::weiji8@novartis.net::eb215f4a-32ae-4d82-a60b-782c3bc0bda0" providerId="AD" clId="Web-{F2042373-8073-42F8-B451-FF68B4E368A9}" dt="2020-08-27T01:44:43.413" v="179" actId="20577"/>
        <pc:sldMkLst>
          <pc:docMk/>
          <pc:sldMk cId="1062978721" sldId="667"/>
        </pc:sldMkLst>
        <pc:spChg chg="mod">
          <ac:chgData name="Wei, Jiawei" userId="S::weiji8@novartis.net::eb215f4a-32ae-4d82-a60b-782c3bc0bda0" providerId="AD" clId="Web-{F2042373-8073-42F8-B451-FF68B4E368A9}" dt="2020-08-27T01:44:43.413" v="179" actId="20577"/>
          <ac:spMkLst>
            <pc:docMk/>
            <pc:sldMk cId="1062978721" sldId="667"/>
            <ac:spMk id="3" creationId="{00000000-0000-0000-0000-000000000000}"/>
          </ac:spMkLst>
        </pc:spChg>
      </pc:sldChg>
      <pc:sldChg chg="modSp">
        <pc:chgData name="Wei, Jiawei" userId="S::weiji8@novartis.net::eb215f4a-32ae-4d82-a60b-782c3bc0bda0" providerId="AD" clId="Web-{F2042373-8073-42F8-B451-FF68B4E368A9}" dt="2020-08-27T01:32:07.416" v="130" actId="1076"/>
        <pc:sldMkLst>
          <pc:docMk/>
          <pc:sldMk cId="964126099" sldId="668"/>
        </pc:sldMkLst>
        <pc:spChg chg="mod">
          <ac:chgData name="Wei, Jiawei" userId="S::weiji8@novartis.net::eb215f4a-32ae-4d82-a60b-782c3bc0bda0" providerId="AD" clId="Web-{F2042373-8073-42F8-B451-FF68B4E368A9}" dt="2020-08-27T01:32:07.416" v="130" actId="1076"/>
          <ac:spMkLst>
            <pc:docMk/>
            <pc:sldMk cId="964126099" sldId="668"/>
            <ac:spMk id="21" creationId="{00000000-0000-0000-0000-000000000000}"/>
          </ac:spMkLst>
        </pc:spChg>
        <pc:grpChg chg="mod">
          <ac:chgData name="Wei, Jiawei" userId="S::weiji8@novartis.net::eb215f4a-32ae-4d82-a60b-782c3bc0bda0" providerId="AD" clId="Web-{F2042373-8073-42F8-B451-FF68B4E368A9}" dt="2020-08-27T01:32:03.697" v="129" actId="1076"/>
          <ac:grpSpMkLst>
            <pc:docMk/>
            <pc:sldMk cId="964126099" sldId="668"/>
            <ac:grpSpMk id="15" creationId="{00000000-0000-0000-0000-000000000000}"/>
          </ac:grpSpMkLst>
        </pc:grpChg>
      </pc:sldChg>
      <pc:sldChg chg="modSp">
        <pc:chgData name="Wei, Jiawei" userId="S::weiji8@novartis.net::eb215f4a-32ae-4d82-a60b-782c3bc0bda0" providerId="AD" clId="Web-{F2042373-8073-42F8-B451-FF68B4E368A9}" dt="2020-08-27T01:28:40.855" v="86" actId="20577"/>
        <pc:sldMkLst>
          <pc:docMk/>
          <pc:sldMk cId="2415547722" sldId="683"/>
        </pc:sldMkLst>
        <pc:spChg chg="mod">
          <ac:chgData name="Wei, Jiawei" userId="S::weiji8@novartis.net::eb215f4a-32ae-4d82-a60b-782c3bc0bda0" providerId="AD" clId="Web-{F2042373-8073-42F8-B451-FF68B4E368A9}" dt="2020-08-27T01:28:40.855" v="86" actId="20577"/>
          <ac:spMkLst>
            <pc:docMk/>
            <pc:sldMk cId="2415547722" sldId="683"/>
            <ac:spMk id="26" creationId="{00000000-0000-0000-0000-000000000000}"/>
          </ac:spMkLst>
        </pc:spChg>
      </pc:sldChg>
      <pc:sldChg chg="modSp new del">
        <pc:chgData name="Wei, Jiawei" userId="S::weiji8@novartis.net::eb215f4a-32ae-4d82-a60b-782c3bc0bda0" providerId="AD" clId="Web-{F2042373-8073-42F8-B451-FF68B4E368A9}" dt="2020-08-27T01:45:17.162" v="187"/>
        <pc:sldMkLst>
          <pc:docMk/>
          <pc:sldMk cId="3193740395" sldId="688"/>
        </pc:sldMkLst>
        <pc:spChg chg="mod">
          <ac:chgData name="Wei, Jiawei" userId="S::weiji8@novartis.net::eb215f4a-32ae-4d82-a60b-782c3bc0bda0" providerId="AD" clId="Web-{F2042373-8073-42F8-B451-FF68B4E368A9}" dt="2020-08-27T01:45:03.850" v="184" actId="20577"/>
          <ac:spMkLst>
            <pc:docMk/>
            <pc:sldMk cId="3193740395" sldId="688"/>
            <ac:spMk id="2" creationId="{7C8FC433-1475-4609-A2A1-BEBABFEF68FB}"/>
          </ac:spMkLst>
        </pc:spChg>
      </pc:sldChg>
      <pc:sldChg chg="delSp modSp add replId">
        <pc:chgData name="Wei, Jiawei" userId="S::weiji8@novartis.net::eb215f4a-32ae-4d82-a60b-782c3bc0bda0" providerId="AD" clId="Web-{F2042373-8073-42F8-B451-FF68B4E368A9}" dt="2020-08-27T01:46:42.630" v="235" actId="20577"/>
        <pc:sldMkLst>
          <pc:docMk/>
          <pc:sldMk cId="3532946588" sldId="689"/>
        </pc:sldMkLst>
        <pc:spChg chg="mod">
          <ac:chgData name="Wei, Jiawei" userId="S::weiji8@novartis.net::eb215f4a-32ae-4d82-a60b-782c3bc0bda0" providerId="AD" clId="Web-{F2042373-8073-42F8-B451-FF68B4E368A9}" dt="2020-08-27T01:45:21.334" v="194" actId="20577"/>
          <ac:spMkLst>
            <pc:docMk/>
            <pc:sldMk cId="3532946588" sldId="689"/>
            <ac:spMk id="2" creationId="{00000000-0000-0000-0000-000000000000}"/>
          </ac:spMkLst>
        </pc:spChg>
        <pc:spChg chg="mod">
          <ac:chgData name="Wei, Jiawei" userId="S::weiji8@novartis.net::eb215f4a-32ae-4d82-a60b-782c3bc0bda0" providerId="AD" clId="Web-{F2042373-8073-42F8-B451-FF68B4E368A9}" dt="2020-08-27T01:46:42.630" v="235" actId="20577"/>
          <ac:spMkLst>
            <pc:docMk/>
            <pc:sldMk cId="3532946588" sldId="689"/>
            <ac:spMk id="3" creationId="{00000000-0000-0000-0000-000000000000}"/>
          </ac:spMkLst>
        </pc:spChg>
        <pc:grpChg chg="del">
          <ac:chgData name="Wei, Jiawei" userId="S::weiji8@novartis.net::eb215f4a-32ae-4d82-a60b-782c3bc0bda0" providerId="AD" clId="Web-{F2042373-8073-42F8-B451-FF68B4E368A9}" dt="2020-08-27T01:46:21.271" v="212"/>
          <ac:grpSpMkLst>
            <pc:docMk/>
            <pc:sldMk cId="3532946588" sldId="689"/>
            <ac:grpSpMk id="15" creationId="{00000000-0000-0000-0000-000000000000}"/>
          </ac:grpSpMkLst>
        </pc:grpChg>
      </pc:sldChg>
    </pc:docChg>
  </pc:docChgLst>
  <pc:docChgLst>
    <pc:chgData name="Tobias" userId="0bcdcbf6-8ace-4b7f-a1ff-9d950cc4cda9" providerId="ADAL" clId="{3AB94C74-6256-4446-B678-E3D73707ADAA}"/>
    <pc:docChg chg="custSel modSld">
      <pc:chgData name="Tobias" userId="0bcdcbf6-8ace-4b7f-a1ff-9d950cc4cda9" providerId="ADAL" clId="{3AB94C74-6256-4446-B678-E3D73707ADAA}" dt="2020-11-27T09:55:42.197" v="2"/>
      <pc:docMkLst>
        <pc:docMk/>
      </pc:docMkLst>
      <pc:sldChg chg="addCm modCm">
        <pc:chgData name="Tobias" userId="0bcdcbf6-8ace-4b7f-a1ff-9d950cc4cda9" providerId="ADAL" clId="{3AB94C74-6256-4446-B678-E3D73707ADAA}" dt="2020-11-27T09:55:42.197" v="2"/>
        <pc:sldMkLst>
          <pc:docMk/>
          <pc:sldMk cId="1062978721" sldId="667"/>
        </pc:sldMkLst>
      </pc:sldChg>
    </pc:docChg>
  </pc:docChgLst>
  <pc:docChgLst>
    <pc:chgData name="Wei, Jiawei" userId="S::weiji8@novartis.net::eb215f4a-32ae-4d82-a60b-782c3bc0bda0" providerId="AD" clId="Web-{7B1EF9BD-1819-4D10-97AF-BC960FDE3CB7}"/>
    <pc:docChg chg="modSld">
      <pc:chgData name="Wei, Jiawei" userId="S::weiji8@novartis.net::eb215f4a-32ae-4d82-a60b-782c3bc0bda0" providerId="AD" clId="Web-{7B1EF9BD-1819-4D10-97AF-BC960FDE3CB7}" dt="2020-11-06T09:35:33.569" v="178" actId="20577"/>
      <pc:docMkLst>
        <pc:docMk/>
      </pc:docMkLst>
      <pc:sldChg chg="modSp">
        <pc:chgData name="Wei, Jiawei" userId="S::weiji8@novartis.net::eb215f4a-32ae-4d82-a60b-782c3bc0bda0" providerId="AD" clId="Web-{7B1EF9BD-1819-4D10-97AF-BC960FDE3CB7}" dt="2020-11-06T09:35:33.569" v="177" actId="20577"/>
        <pc:sldMkLst>
          <pc:docMk/>
          <pc:sldMk cId="3957426948" sldId="641"/>
        </pc:sldMkLst>
        <pc:spChg chg="mod">
          <ac:chgData name="Wei, Jiawei" userId="S::weiji8@novartis.net::eb215f4a-32ae-4d82-a60b-782c3bc0bda0" providerId="AD" clId="Web-{7B1EF9BD-1819-4D10-97AF-BC960FDE3CB7}" dt="2020-11-06T09:35:33.569" v="177" actId="20577"/>
          <ac:spMkLst>
            <pc:docMk/>
            <pc:sldMk cId="3957426948" sldId="641"/>
            <ac:spMk id="3" creationId="{00000000-0000-0000-0000-000000000000}"/>
          </ac:spMkLst>
        </pc:spChg>
      </pc:sldChg>
      <pc:sldChg chg="modSp">
        <pc:chgData name="Wei, Jiawei" userId="S::weiji8@novartis.net::eb215f4a-32ae-4d82-a60b-782c3bc0bda0" providerId="AD" clId="Web-{7B1EF9BD-1819-4D10-97AF-BC960FDE3CB7}" dt="2020-11-06T09:15:42.415" v="1"/>
        <pc:sldMkLst>
          <pc:docMk/>
          <pc:sldMk cId="1894792673" sldId="792"/>
        </pc:sldMkLst>
        <pc:graphicFrameChg chg="mod modGraphic">
          <ac:chgData name="Wei, Jiawei" userId="S::weiji8@novartis.net::eb215f4a-32ae-4d82-a60b-782c3bc0bda0" providerId="AD" clId="Web-{7B1EF9BD-1819-4D10-97AF-BC960FDE3CB7}" dt="2020-11-06T09:15:42.415" v="1"/>
          <ac:graphicFrameMkLst>
            <pc:docMk/>
            <pc:sldMk cId="1894792673" sldId="792"/>
            <ac:graphicFrameMk id="7" creationId="{00000000-0000-0000-0000-000000000000}"/>
          </ac:graphicFrameMkLst>
        </pc:graphicFrameChg>
      </pc:sldChg>
    </pc:docChg>
  </pc:docChgLst>
  <pc:docChgLst>
    <pc:chgData name="Akacha, Mouna" userId="S::akachmo2@novartis.net::6ce6cbd7-fd17-4166-8135-4b528e4a0c90" providerId="AD" clId="Web-{03E2081D-546F-4F6B-8310-CF03913582AD}"/>
    <pc:docChg chg="addSld modSld">
      <pc:chgData name="Akacha, Mouna" userId="S::akachmo2@novartis.net::6ce6cbd7-fd17-4166-8135-4b528e4a0c90" providerId="AD" clId="Web-{03E2081D-546F-4F6B-8310-CF03913582AD}" dt="2020-10-14T11:04:23.356" v="4"/>
      <pc:docMkLst>
        <pc:docMk/>
      </pc:docMkLst>
      <pc:sldChg chg="addSp delSp modSp new">
        <pc:chgData name="Akacha, Mouna" userId="S::akachmo2@novartis.net::6ce6cbd7-fd17-4166-8135-4b528e4a0c90" providerId="AD" clId="Web-{03E2081D-546F-4F6B-8310-CF03913582AD}" dt="2020-10-14T11:04:23.356" v="4"/>
        <pc:sldMkLst>
          <pc:docMk/>
          <pc:sldMk cId="268565677" sldId="763"/>
        </pc:sldMkLst>
        <pc:spChg chg="del">
          <ac:chgData name="Akacha, Mouna" userId="S::akachmo2@novartis.net::6ce6cbd7-fd17-4166-8135-4b528e4a0c90" providerId="AD" clId="Web-{03E2081D-546F-4F6B-8310-CF03913582AD}" dt="2020-10-14T11:04:05.527" v="1"/>
          <ac:spMkLst>
            <pc:docMk/>
            <pc:sldMk cId="268565677" sldId="763"/>
            <ac:spMk id="3" creationId="{68309C8C-CD0E-4B15-ADF4-38FEFD11F8A7}"/>
          </ac:spMkLst>
        </pc:spChg>
        <pc:spChg chg="add mod">
          <ac:chgData name="Akacha, Mouna" userId="S::akachmo2@novartis.net::6ce6cbd7-fd17-4166-8135-4b528e4a0c90" providerId="AD" clId="Web-{03E2081D-546F-4F6B-8310-CF03913582AD}" dt="2020-10-14T11:04:23.356" v="4"/>
          <ac:spMkLst>
            <pc:docMk/>
            <pc:sldMk cId="268565677" sldId="763"/>
            <ac:spMk id="8" creationId="{47A41B77-FABB-4154-900F-3406DDE001E6}"/>
          </ac:spMkLst>
        </pc:spChg>
        <pc:picChg chg="add del mod ord">
          <ac:chgData name="Akacha, Mouna" userId="S::akachmo2@novartis.net::6ce6cbd7-fd17-4166-8135-4b528e4a0c90" providerId="AD" clId="Web-{03E2081D-546F-4F6B-8310-CF03913582AD}" dt="2020-10-14T11:04:23.356" v="4"/>
          <ac:picMkLst>
            <pc:docMk/>
            <pc:sldMk cId="268565677" sldId="763"/>
            <ac:picMk id="6" creationId="{91ED1DF6-4CFD-4A7E-A2E8-DD420851B975}"/>
          </ac:picMkLst>
        </pc:picChg>
      </pc:sldChg>
    </pc:docChg>
  </pc:docChgLst>
  <pc:docChgLst>
    <pc:chgData name="Wei, Jiawei" userId="S::weiji8@novartis.net::eb215f4a-32ae-4d82-a60b-782c3bc0bda0" providerId="AD" clId="Web-{64FCC79A-08DF-4443-B6E4-9DE8246ACFA5}"/>
    <pc:docChg chg="modSld">
      <pc:chgData name="Wei, Jiawei" userId="S::weiji8@novartis.net::eb215f4a-32ae-4d82-a60b-782c3bc0bda0" providerId="AD" clId="Web-{64FCC79A-08DF-4443-B6E4-9DE8246ACFA5}" dt="2020-08-25T03:27:07.543" v="361"/>
      <pc:docMkLst>
        <pc:docMk/>
      </pc:docMkLst>
      <pc:sldChg chg="modSp">
        <pc:chgData name="Wei, Jiawei" userId="S::weiji8@novartis.net::eb215f4a-32ae-4d82-a60b-782c3bc0bda0" providerId="AD" clId="Web-{64FCC79A-08DF-4443-B6E4-9DE8246ACFA5}" dt="2020-08-25T03:18:43.941" v="60" actId="20577"/>
        <pc:sldMkLst>
          <pc:docMk/>
          <pc:sldMk cId="3954434931" sldId="481"/>
        </pc:sldMkLst>
        <pc:spChg chg="mod">
          <ac:chgData name="Wei, Jiawei" userId="S::weiji8@novartis.net::eb215f4a-32ae-4d82-a60b-782c3bc0bda0" providerId="AD" clId="Web-{64FCC79A-08DF-4443-B6E4-9DE8246ACFA5}" dt="2020-08-25T03:18:43.941" v="60" actId="20577"/>
          <ac:spMkLst>
            <pc:docMk/>
            <pc:sldMk cId="3954434931" sldId="481"/>
            <ac:spMk id="7" creationId="{00000000-0000-0000-0000-000000000000}"/>
          </ac:spMkLst>
        </pc:spChg>
      </pc:sldChg>
      <pc:sldChg chg="modSp addCm">
        <pc:chgData name="Wei, Jiawei" userId="S::weiji8@novartis.net::eb215f4a-32ae-4d82-a60b-782c3bc0bda0" providerId="AD" clId="Web-{64FCC79A-08DF-4443-B6E4-9DE8246ACFA5}" dt="2020-08-25T03:27:07.543" v="361"/>
        <pc:sldMkLst>
          <pc:docMk/>
          <pc:sldMk cId="1016860997" sldId="666"/>
        </pc:sldMkLst>
        <pc:spChg chg="mod">
          <ac:chgData name="Wei, Jiawei" userId="S::weiji8@novartis.net::eb215f4a-32ae-4d82-a60b-782c3bc0bda0" providerId="AD" clId="Web-{64FCC79A-08DF-4443-B6E4-9DE8246ACFA5}" dt="2020-08-25T03:20:36.102" v="67" actId="20577"/>
          <ac:spMkLst>
            <pc:docMk/>
            <pc:sldMk cId="1016860997" sldId="666"/>
            <ac:spMk id="8" creationId="{00000000-0000-0000-0000-000000000000}"/>
          </ac:spMkLst>
        </pc:spChg>
      </pc:sldChg>
      <pc:sldChg chg="modSp addCm">
        <pc:chgData name="Wei, Jiawei" userId="S::weiji8@novartis.net::eb215f4a-32ae-4d82-a60b-782c3bc0bda0" providerId="AD" clId="Web-{64FCC79A-08DF-4443-B6E4-9DE8246ACFA5}" dt="2020-08-25T03:26:49.808" v="360"/>
        <pc:sldMkLst>
          <pc:docMk/>
          <pc:sldMk cId="2007506376" sldId="669"/>
        </pc:sldMkLst>
        <pc:spChg chg="mod">
          <ac:chgData name="Wei, Jiawei" userId="S::weiji8@novartis.net::eb215f4a-32ae-4d82-a60b-782c3bc0bda0" providerId="AD" clId="Web-{64FCC79A-08DF-4443-B6E4-9DE8246ACFA5}" dt="2020-08-25T03:21:11.118" v="78" actId="20577"/>
          <ac:spMkLst>
            <pc:docMk/>
            <pc:sldMk cId="2007506376" sldId="669"/>
            <ac:spMk id="2" creationId="{00000000-0000-0000-0000-000000000000}"/>
          </ac:spMkLst>
        </pc:spChg>
      </pc:sldChg>
      <pc:sldChg chg="modSp">
        <pc:chgData name="Wei, Jiawei" userId="S::weiji8@novartis.net::eb215f4a-32ae-4d82-a60b-782c3bc0bda0" providerId="AD" clId="Web-{64FCC79A-08DF-4443-B6E4-9DE8246ACFA5}" dt="2020-08-25T03:25:52.136" v="313" actId="20577"/>
        <pc:sldMkLst>
          <pc:docMk/>
          <pc:sldMk cId="1284389404" sldId="671"/>
        </pc:sldMkLst>
        <pc:spChg chg="mod">
          <ac:chgData name="Wei, Jiawei" userId="S::weiji8@novartis.net::eb215f4a-32ae-4d82-a60b-782c3bc0bda0" providerId="AD" clId="Web-{64FCC79A-08DF-4443-B6E4-9DE8246ACFA5}" dt="2020-08-25T03:25:52.136" v="313" actId="20577"/>
          <ac:spMkLst>
            <pc:docMk/>
            <pc:sldMk cId="1284389404" sldId="671"/>
            <ac:spMk id="9" creationId="{00000000-0000-0000-0000-000000000000}"/>
          </ac:spMkLst>
        </pc:spChg>
      </pc:sldChg>
      <pc:sldChg chg="modSp addCm">
        <pc:chgData name="Wei, Jiawei" userId="S::weiji8@novartis.net::eb215f4a-32ae-4d82-a60b-782c3bc0bda0" providerId="AD" clId="Web-{64FCC79A-08DF-4443-B6E4-9DE8246ACFA5}" dt="2020-08-25T03:26:36.011" v="358" actId="20577"/>
        <pc:sldMkLst>
          <pc:docMk/>
          <pc:sldMk cId="3883460796" sldId="672"/>
        </pc:sldMkLst>
        <pc:spChg chg="mod">
          <ac:chgData name="Wei, Jiawei" userId="S::weiji8@novartis.net::eb215f4a-32ae-4d82-a60b-782c3bc0bda0" providerId="AD" clId="Web-{64FCC79A-08DF-4443-B6E4-9DE8246ACFA5}" dt="2020-08-25T03:26:36.011" v="358" actId="20577"/>
          <ac:spMkLst>
            <pc:docMk/>
            <pc:sldMk cId="3883460796" sldId="672"/>
            <ac:spMk id="3" creationId="{00000000-0000-0000-0000-000000000000}"/>
          </ac:spMkLst>
        </pc:spChg>
      </pc:sldChg>
    </pc:docChg>
  </pc:docChgLst>
  <pc:docChgLst>
    <pc:chgData name="Wei, Jiawei" userId="S::weiji8@novartis.net::eb215f4a-32ae-4d82-a60b-782c3bc0bda0" providerId="AD" clId="Web-{FA392AA5-093D-4CC0-9A03-8A63D6115D30}"/>
    <pc:docChg chg="modSld">
      <pc:chgData name="Wei, Jiawei" userId="S::weiji8@novartis.net::eb215f4a-32ae-4d82-a60b-782c3bc0bda0" providerId="AD" clId="Web-{FA392AA5-093D-4CC0-9A03-8A63D6115D30}" dt="2020-10-15T05:58:08.465" v="29"/>
      <pc:docMkLst>
        <pc:docMk/>
      </pc:docMkLst>
      <pc:sldChg chg="addCm">
        <pc:chgData name="Wei, Jiawei" userId="S::weiji8@novartis.net::eb215f4a-32ae-4d82-a60b-782c3bc0bda0" providerId="AD" clId="Web-{FA392AA5-093D-4CC0-9A03-8A63D6115D30}" dt="2020-10-15T05:55:00.157" v="11"/>
        <pc:sldMkLst>
          <pc:docMk/>
          <pc:sldMk cId="405532990" sldId="727"/>
        </pc:sldMkLst>
      </pc:sldChg>
      <pc:sldChg chg="delCm">
        <pc:chgData name="Wei, Jiawei" userId="S::weiji8@novartis.net::eb215f4a-32ae-4d82-a60b-782c3bc0bda0" providerId="AD" clId="Web-{FA392AA5-093D-4CC0-9A03-8A63D6115D30}" dt="2020-10-15T05:43:41.122" v="0"/>
        <pc:sldMkLst>
          <pc:docMk/>
          <pc:sldMk cId="2820261816" sldId="730"/>
        </pc:sldMkLst>
      </pc:sldChg>
      <pc:sldChg chg="delCm">
        <pc:chgData name="Wei, Jiawei" userId="S::weiji8@novartis.net::eb215f4a-32ae-4d82-a60b-782c3bc0bda0" providerId="AD" clId="Web-{FA392AA5-093D-4CC0-9A03-8A63D6115D30}" dt="2020-10-15T05:44:13.296" v="1"/>
        <pc:sldMkLst>
          <pc:docMk/>
          <pc:sldMk cId="4104578747" sldId="732"/>
        </pc:sldMkLst>
      </pc:sldChg>
      <pc:sldChg chg="modSp addCm modCm">
        <pc:chgData name="Wei, Jiawei" userId="S::weiji8@novartis.net::eb215f4a-32ae-4d82-a60b-782c3bc0bda0" providerId="AD" clId="Web-{FA392AA5-093D-4CC0-9A03-8A63D6115D30}" dt="2020-10-15T05:58:08.465" v="29"/>
        <pc:sldMkLst>
          <pc:docMk/>
          <pc:sldMk cId="2306683654" sldId="738"/>
        </pc:sldMkLst>
        <pc:spChg chg="mod">
          <ac:chgData name="Wei, Jiawei" userId="S::weiji8@novartis.net::eb215f4a-32ae-4d82-a60b-782c3bc0bda0" providerId="AD" clId="Web-{FA392AA5-093D-4CC0-9A03-8A63D6115D30}" dt="2020-10-15T05:58:00.246" v="27" actId="20577"/>
          <ac:spMkLst>
            <pc:docMk/>
            <pc:sldMk cId="2306683654" sldId="738"/>
            <ac:spMk id="3" creationId="{00000000-0000-0000-0000-000000000000}"/>
          </ac:spMkLst>
        </pc:spChg>
      </pc:sldChg>
      <pc:sldChg chg="addCm">
        <pc:chgData name="Wei, Jiawei" userId="S::weiji8@novartis.net::eb215f4a-32ae-4d82-a60b-782c3bc0bda0" providerId="AD" clId="Web-{FA392AA5-093D-4CC0-9A03-8A63D6115D30}" dt="2020-10-15T05:53:28.405" v="10"/>
        <pc:sldMkLst>
          <pc:docMk/>
          <pc:sldMk cId="1393590543" sldId="739"/>
        </pc:sldMkLst>
      </pc:sldChg>
      <pc:sldChg chg="modSp addCm modCm">
        <pc:chgData name="Wei, Jiawei" userId="S::weiji8@novartis.net::eb215f4a-32ae-4d82-a60b-782c3bc0bda0" providerId="AD" clId="Web-{FA392AA5-093D-4CC0-9A03-8A63D6115D30}" dt="2020-10-15T05:50:33.187" v="9"/>
        <pc:sldMkLst>
          <pc:docMk/>
          <pc:sldMk cId="1458395086" sldId="741"/>
        </pc:sldMkLst>
        <pc:spChg chg="mod">
          <ac:chgData name="Wei, Jiawei" userId="S::weiji8@novartis.net::eb215f4a-32ae-4d82-a60b-782c3bc0bda0" providerId="AD" clId="Web-{FA392AA5-093D-4CC0-9A03-8A63D6115D30}" dt="2020-10-15T05:44:41.157" v="2" actId="20577"/>
          <ac:spMkLst>
            <pc:docMk/>
            <pc:sldMk cId="1458395086" sldId="741"/>
            <ac:spMk id="8" creationId="{00000000-0000-0000-0000-000000000000}"/>
          </ac:spMkLst>
        </pc:spChg>
      </pc:sldChg>
    </pc:docChg>
  </pc:docChgLst>
  <pc:docChgLst>
    <pc:chgData name="Wei, Jiawei" userId="S::weiji8@novartis.net::eb215f4a-32ae-4d82-a60b-782c3bc0bda0" providerId="AD" clId="Web-{5E43D2AC-37B8-4C75-831A-4F3DCE5FEFC8}"/>
    <pc:docChg chg="addSld modSld">
      <pc:chgData name="Wei, Jiawei" userId="S::weiji8@novartis.net::eb215f4a-32ae-4d82-a60b-782c3bc0bda0" providerId="AD" clId="Web-{5E43D2AC-37B8-4C75-831A-4F3DCE5FEFC8}" dt="2020-11-06T05:42:14.559" v="146"/>
      <pc:docMkLst>
        <pc:docMk/>
      </pc:docMkLst>
      <pc:sldChg chg="modSp">
        <pc:chgData name="Wei, Jiawei" userId="S::weiji8@novartis.net::eb215f4a-32ae-4d82-a60b-782c3bc0bda0" providerId="AD" clId="Web-{5E43D2AC-37B8-4C75-831A-4F3DCE5FEFC8}" dt="2020-11-06T05:39:34.878" v="145"/>
        <pc:sldMkLst>
          <pc:docMk/>
          <pc:sldMk cId="1894792673" sldId="792"/>
        </pc:sldMkLst>
        <pc:graphicFrameChg chg="mod modGraphic">
          <ac:chgData name="Wei, Jiawei" userId="S::weiji8@novartis.net::eb215f4a-32ae-4d82-a60b-782c3bc0bda0" providerId="AD" clId="Web-{5E43D2AC-37B8-4C75-831A-4F3DCE5FEFC8}" dt="2020-11-06T05:39:34.878" v="145"/>
          <ac:graphicFrameMkLst>
            <pc:docMk/>
            <pc:sldMk cId="1894792673" sldId="792"/>
            <ac:graphicFrameMk id="7" creationId="{00000000-0000-0000-0000-000000000000}"/>
          </ac:graphicFrameMkLst>
        </pc:graphicFrameChg>
      </pc:sldChg>
      <pc:sldChg chg="add replId">
        <pc:chgData name="Wei, Jiawei" userId="S::weiji8@novartis.net::eb215f4a-32ae-4d82-a60b-782c3bc0bda0" providerId="AD" clId="Web-{5E43D2AC-37B8-4C75-831A-4F3DCE5FEFC8}" dt="2020-11-06T05:42:14.559" v="146"/>
        <pc:sldMkLst>
          <pc:docMk/>
          <pc:sldMk cId="2741827124" sldId="810"/>
        </pc:sldMkLst>
      </pc:sldChg>
    </pc:docChg>
  </pc:docChgLst>
  <pc:docChgLst>
    <pc:chgData name="Akacha, Mouna" userId="S::akachmo2@novartis.net::6ce6cbd7-fd17-4166-8135-4b528e4a0c90" providerId="AD" clId="Web-{38434FD9-BDD4-425F-979B-560768EB20B3}"/>
    <pc:docChg chg="">
      <pc:chgData name="Akacha, Mouna" userId="S::akachmo2@novartis.net::6ce6cbd7-fd17-4166-8135-4b528e4a0c90" providerId="AD" clId="Web-{38434FD9-BDD4-425F-979B-560768EB20B3}" dt="2020-10-22T06:38:49.030" v="0"/>
      <pc:docMkLst>
        <pc:docMk/>
      </pc:docMkLst>
      <pc:sldChg chg="addCm">
        <pc:chgData name="Akacha, Mouna" userId="S::akachmo2@novartis.net::6ce6cbd7-fd17-4166-8135-4b528e4a0c90" providerId="AD" clId="Web-{38434FD9-BDD4-425F-979B-560768EB20B3}" dt="2020-10-22T06:38:49.030" v="0"/>
        <pc:sldMkLst>
          <pc:docMk/>
          <pc:sldMk cId="2105816170" sldId="692"/>
        </pc:sldMkLst>
      </pc:sldChg>
    </pc:docChg>
  </pc:docChgLst>
  <pc:docChgLst>
    <pc:chgData name="Chen, Ji" userId="S::chenji6j@novartis.net::6d11c041-2b97-474c-ba9c-b32704ebc836" providerId="AD" clId="Web-{5B5F3985-5E73-4EE4-85C8-F3BC22BFAFEE}"/>
    <pc:docChg chg="modSld">
      <pc:chgData name="Chen, Ji" userId="S::chenji6j@novartis.net::6d11c041-2b97-474c-ba9c-b32704ebc836" providerId="AD" clId="Web-{5B5F3985-5E73-4EE4-85C8-F3BC22BFAFEE}" dt="2020-10-09T04:56:47.158" v="235"/>
      <pc:docMkLst>
        <pc:docMk/>
      </pc:docMkLst>
      <pc:sldChg chg="modSp">
        <pc:chgData name="Chen, Ji" userId="S::chenji6j@novartis.net::6d11c041-2b97-474c-ba9c-b32704ebc836" providerId="AD" clId="Web-{5B5F3985-5E73-4EE4-85C8-F3BC22BFAFEE}" dt="2020-10-09T04:55:12.849" v="99"/>
        <pc:sldMkLst>
          <pc:docMk/>
          <pc:sldMk cId="553594053" sldId="557"/>
        </pc:sldMkLst>
        <pc:graphicFrameChg chg="mod modGraphic">
          <ac:chgData name="Chen, Ji" userId="S::chenji6j@novartis.net::6d11c041-2b97-474c-ba9c-b32704ebc836" providerId="AD" clId="Web-{5B5F3985-5E73-4EE4-85C8-F3BC22BFAFEE}" dt="2020-10-09T04:55:12.849" v="99"/>
          <ac:graphicFrameMkLst>
            <pc:docMk/>
            <pc:sldMk cId="553594053" sldId="557"/>
            <ac:graphicFrameMk id="7" creationId="{00000000-0000-0000-0000-000000000000}"/>
          </ac:graphicFrameMkLst>
        </pc:graphicFrameChg>
      </pc:sldChg>
      <pc:sldChg chg="addSp delSp modSp">
        <pc:chgData name="Chen, Ji" userId="S::chenji6j@novartis.net::6d11c041-2b97-474c-ba9c-b32704ebc836" providerId="AD" clId="Web-{5B5F3985-5E73-4EE4-85C8-F3BC22BFAFEE}" dt="2020-10-09T04:52:32.663" v="43"/>
        <pc:sldMkLst>
          <pc:docMk/>
          <pc:sldMk cId="916936544" sldId="562"/>
        </pc:sldMkLst>
        <pc:spChg chg="add del mod">
          <ac:chgData name="Chen, Ji" userId="S::chenji6j@novartis.net::6d11c041-2b97-474c-ba9c-b32704ebc836" providerId="AD" clId="Web-{5B5F3985-5E73-4EE4-85C8-F3BC22BFAFEE}" dt="2020-10-09T04:52:08.168" v="19"/>
          <ac:spMkLst>
            <pc:docMk/>
            <pc:sldMk cId="916936544" sldId="562"/>
            <ac:spMk id="8" creationId="{27960450-A4E4-4090-9BB9-E0F1F1D1FF21}"/>
          </ac:spMkLst>
        </pc:spChg>
        <pc:spChg chg="mod">
          <ac:chgData name="Chen, Ji" userId="S::chenji6j@novartis.net::6d11c041-2b97-474c-ba9c-b32704ebc836" providerId="AD" clId="Web-{5B5F3985-5E73-4EE4-85C8-F3BC22BFAFEE}" dt="2020-10-09T04:51:43.884" v="2" actId="20577"/>
          <ac:spMkLst>
            <pc:docMk/>
            <pc:sldMk cId="916936544" sldId="562"/>
            <ac:spMk id="10" creationId="{00000000-0000-0000-0000-000000000000}"/>
          </ac:spMkLst>
        </pc:spChg>
        <pc:graphicFrameChg chg="add del mod">
          <ac:chgData name="Chen, Ji" userId="S::chenji6j@novartis.net::6d11c041-2b97-474c-ba9c-b32704ebc836" providerId="AD" clId="Web-{5B5F3985-5E73-4EE4-85C8-F3BC22BFAFEE}" dt="2020-10-09T04:52:08.168" v="20"/>
          <ac:graphicFrameMkLst>
            <pc:docMk/>
            <pc:sldMk cId="916936544" sldId="562"/>
            <ac:graphicFrameMk id="7" creationId="{EA1B35E3-75F5-43CF-9845-B2E6A24B28AA}"/>
          </ac:graphicFrameMkLst>
        </pc:graphicFrameChg>
        <pc:graphicFrameChg chg="mod modGraphic">
          <ac:chgData name="Chen, Ji" userId="S::chenji6j@novartis.net::6d11c041-2b97-474c-ba9c-b32704ebc836" providerId="AD" clId="Web-{5B5F3985-5E73-4EE4-85C8-F3BC22BFAFEE}" dt="2020-10-09T04:52:32.663" v="43"/>
          <ac:graphicFrameMkLst>
            <pc:docMk/>
            <pc:sldMk cId="916936544" sldId="562"/>
            <ac:graphicFrameMk id="9" creationId="{00000000-0000-0000-0000-000000000000}"/>
          </ac:graphicFrameMkLst>
        </pc:graphicFrameChg>
        <pc:graphicFrameChg chg="add del mod">
          <ac:chgData name="Chen, Ji" userId="S::chenji6j@novartis.net::6d11c041-2b97-474c-ba9c-b32704ebc836" providerId="AD" clId="Web-{5B5F3985-5E73-4EE4-85C8-F3BC22BFAFEE}" dt="2020-10-09T04:51:59.674" v="17"/>
          <ac:graphicFrameMkLst>
            <pc:docMk/>
            <pc:sldMk cId="916936544" sldId="562"/>
            <ac:graphicFrameMk id="12" creationId="{73A98EC7-9FC4-41AD-983A-A2616739593E}"/>
          </ac:graphicFrameMkLst>
        </pc:graphicFrameChg>
      </pc:sldChg>
      <pc:sldChg chg="modSp">
        <pc:chgData name="Chen, Ji" userId="S::chenji6j@novartis.net::6d11c041-2b97-474c-ba9c-b32704ebc836" providerId="AD" clId="Web-{5B5F3985-5E73-4EE4-85C8-F3BC22BFAFEE}" dt="2020-10-09T04:53:54.060" v="59"/>
        <pc:sldMkLst>
          <pc:docMk/>
          <pc:sldMk cId="3760408750" sldId="679"/>
        </pc:sldMkLst>
        <pc:graphicFrameChg chg="mod modGraphic">
          <ac:chgData name="Chen, Ji" userId="S::chenji6j@novartis.net::6d11c041-2b97-474c-ba9c-b32704ebc836" providerId="AD" clId="Web-{5B5F3985-5E73-4EE4-85C8-F3BC22BFAFEE}" dt="2020-10-09T04:53:54.060" v="59"/>
          <ac:graphicFrameMkLst>
            <pc:docMk/>
            <pc:sldMk cId="3760408750" sldId="679"/>
            <ac:graphicFrameMk id="8" creationId="{00000000-0000-0000-0000-000000000000}"/>
          </ac:graphicFrameMkLst>
        </pc:graphicFrameChg>
      </pc:sldChg>
      <pc:sldChg chg="modSp">
        <pc:chgData name="Chen, Ji" userId="S::chenji6j@novartis.net::6d11c041-2b97-474c-ba9c-b32704ebc836" providerId="AD" clId="Web-{5B5F3985-5E73-4EE4-85C8-F3BC22BFAFEE}" dt="2020-10-09T04:56:47.158" v="235"/>
        <pc:sldMkLst>
          <pc:docMk/>
          <pc:sldMk cId="1413425264" sldId="724"/>
        </pc:sldMkLst>
        <pc:graphicFrameChg chg="mod modGraphic">
          <ac:chgData name="Chen, Ji" userId="S::chenji6j@novartis.net::6d11c041-2b97-474c-ba9c-b32704ebc836" providerId="AD" clId="Web-{5B5F3985-5E73-4EE4-85C8-F3BC22BFAFEE}" dt="2020-10-09T04:56:47.158" v="235"/>
          <ac:graphicFrameMkLst>
            <pc:docMk/>
            <pc:sldMk cId="1413425264" sldId="724"/>
            <ac:graphicFrameMk id="7" creationId="{00000000-0000-0000-0000-000000000000}"/>
          </ac:graphicFrameMkLst>
        </pc:graphicFrameChg>
      </pc:sldChg>
    </pc:docChg>
  </pc:docChgLst>
  <pc:docChgLst>
    <pc:chgData name="Wei, Jiawei" userId="S::weiji8@novartis.net::eb215f4a-32ae-4d82-a60b-782c3bc0bda0" providerId="AD" clId="Web-{70368E34-2F3A-4AAE-8652-8F1C71673BC2}"/>
    <pc:docChg chg="addSld delSld modSld">
      <pc:chgData name="Wei, Jiawei" userId="S::weiji8@novartis.net::eb215f4a-32ae-4d82-a60b-782c3bc0bda0" providerId="AD" clId="Web-{70368E34-2F3A-4AAE-8652-8F1C71673BC2}" dt="2020-10-09T03:09:16.837" v="138"/>
      <pc:docMkLst>
        <pc:docMk/>
      </pc:docMkLst>
      <pc:sldChg chg="modSp">
        <pc:chgData name="Wei, Jiawei" userId="S::weiji8@novartis.net::eb215f4a-32ae-4d82-a60b-782c3bc0bda0" providerId="AD" clId="Web-{70368E34-2F3A-4AAE-8652-8F1C71673BC2}" dt="2020-10-09T02:59:40.914" v="28" actId="20577"/>
        <pc:sldMkLst>
          <pc:docMk/>
          <pc:sldMk cId="1605744882" sldId="529"/>
        </pc:sldMkLst>
        <pc:spChg chg="mod">
          <ac:chgData name="Wei, Jiawei" userId="S::weiji8@novartis.net::eb215f4a-32ae-4d82-a60b-782c3bc0bda0" providerId="AD" clId="Web-{70368E34-2F3A-4AAE-8652-8F1C71673BC2}" dt="2020-10-09T02:59:40.914" v="28" actId="20577"/>
          <ac:spMkLst>
            <pc:docMk/>
            <pc:sldMk cId="1605744882" sldId="529"/>
            <ac:spMk id="3" creationId="{00000000-0000-0000-0000-000000000000}"/>
          </ac:spMkLst>
        </pc:spChg>
      </pc:sldChg>
      <pc:sldChg chg="delSp modSp">
        <pc:chgData name="Wei, Jiawei" userId="S::weiji8@novartis.net::eb215f4a-32ae-4d82-a60b-782c3bc0bda0" providerId="AD" clId="Web-{70368E34-2F3A-4AAE-8652-8F1C71673BC2}" dt="2020-10-09T03:00:03.291" v="29" actId="20577"/>
        <pc:sldMkLst>
          <pc:docMk/>
          <pc:sldMk cId="1120249335" sldId="709"/>
        </pc:sldMkLst>
        <pc:spChg chg="mod">
          <ac:chgData name="Wei, Jiawei" userId="S::weiji8@novartis.net::eb215f4a-32ae-4d82-a60b-782c3bc0bda0" providerId="AD" clId="Web-{70368E34-2F3A-4AAE-8652-8F1C71673BC2}" dt="2020-10-09T02:59:07.789" v="25" actId="1076"/>
          <ac:spMkLst>
            <pc:docMk/>
            <pc:sldMk cId="1120249335" sldId="709"/>
            <ac:spMk id="2" creationId="{00000000-0000-0000-0000-000000000000}"/>
          </ac:spMkLst>
        </pc:spChg>
        <pc:spChg chg="del">
          <ac:chgData name="Wei, Jiawei" userId="S::weiji8@novartis.net::eb215f4a-32ae-4d82-a60b-782c3bc0bda0" providerId="AD" clId="Web-{70368E34-2F3A-4AAE-8652-8F1C71673BC2}" dt="2020-10-09T02:58:05.426" v="8"/>
          <ac:spMkLst>
            <pc:docMk/>
            <pc:sldMk cId="1120249335" sldId="709"/>
            <ac:spMk id="3" creationId="{00000000-0000-0000-0000-000000000000}"/>
          </ac:spMkLst>
        </pc:spChg>
        <pc:spChg chg="mod">
          <ac:chgData name="Wei, Jiawei" userId="S::weiji8@novartis.net::eb215f4a-32ae-4d82-a60b-782c3bc0bda0" providerId="AD" clId="Web-{70368E34-2F3A-4AAE-8652-8F1C71673BC2}" dt="2020-10-09T03:00:03.291" v="29" actId="20577"/>
          <ac:spMkLst>
            <pc:docMk/>
            <pc:sldMk cId="1120249335" sldId="709"/>
            <ac:spMk id="4" creationId="{00000000-0000-0000-0000-000000000000}"/>
          </ac:spMkLst>
        </pc:spChg>
      </pc:sldChg>
      <pc:sldChg chg="del">
        <pc:chgData name="Wei, Jiawei" userId="S::weiji8@novartis.net::eb215f4a-32ae-4d82-a60b-782c3bc0bda0" providerId="AD" clId="Web-{70368E34-2F3A-4AAE-8652-8F1C71673BC2}" dt="2020-10-09T03:05:10.643" v="125"/>
        <pc:sldMkLst>
          <pc:docMk/>
          <pc:sldMk cId="786213609" sldId="717"/>
        </pc:sldMkLst>
      </pc:sldChg>
      <pc:sldChg chg="del">
        <pc:chgData name="Wei, Jiawei" userId="S::weiji8@novartis.net::eb215f4a-32ae-4d82-a60b-782c3bc0bda0" providerId="AD" clId="Web-{70368E34-2F3A-4AAE-8652-8F1C71673BC2}" dt="2020-10-09T03:02:32.530" v="68"/>
        <pc:sldMkLst>
          <pc:docMk/>
          <pc:sldMk cId="325410948" sldId="718"/>
        </pc:sldMkLst>
      </pc:sldChg>
      <pc:sldChg chg="del">
        <pc:chgData name="Wei, Jiawei" userId="S::weiji8@novartis.net::eb215f4a-32ae-4d82-a60b-782c3bc0bda0" providerId="AD" clId="Web-{70368E34-2F3A-4AAE-8652-8F1C71673BC2}" dt="2020-10-09T03:05:07.378" v="124"/>
        <pc:sldMkLst>
          <pc:docMk/>
          <pc:sldMk cId="2457272946" sldId="719"/>
        </pc:sldMkLst>
      </pc:sldChg>
      <pc:sldChg chg="del">
        <pc:chgData name="Wei, Jiawei" userId="S::weiji8@novartis.net::eb215f4a-32ae-4d82-a60b-782c3bc0bda0" providerId="AD" clId="Web-{70368E34-2F3A-4AAE-8652-8F1C71673BC2}" dt="2020-10-09T03:05:51.379" v="127"/>
        <pc:sldMkLst>
          <pc:docMk/>
          <pc:sldMk cId="4249658188" sldId="720"/>
        </pc:sldMkLst>
      </pc:sldChg>
      <pc:sldChg chg="del">
        <pc:chgData name="Wei, Jiawei" userId="S::weiji8@novartis.net::eb215f4a-32ae-4d82-a60b-782c3bc0bda0" providerId="AD" clId="Web-{70368E34-2F3A-4AAE-8652-8F1C71673BC2}" dt="2020-10-09T03:05:49.363" v="126"/>
        <pc:sldMkLst>
          <pc:docMk/>
          <pc:sldMk cId="2563085812" sldId="721"/>
        </pc:sldMkLst>
      </pc:sldChg>
      <pc:sldChg chg="add del replId">
        <pc:chgData name="Wei, Jiawei" userId="S::weiji8@novartis.net::eb215f4a-32ae-4d82-a60b-782c3bc0bda0" providerId="AD" clId="Web-{70368E34-2F3A-4AAE-8652-8F1C71673BC2}" dt="2020-10-09T03:06:09.239" v="130"/>
        <pc:sldMkLst>
          <pc:docMk/>
          <pc:sldMk cId="2555983492" sldId="743"/>
        </pc:sldMkLst>
      </pc:sldChg>
      <pc:sldChg chg="add replId">
        <pc:chgData name="Wei, Jiawei" userId="S::weiji8@novartis.net::eb215f4a-32ae-4d82-a60b-782c3bc0bda0" providerId="AD" clId="Web-{70368E34-2F3A-4AAE-8652-8F1C71673BC2}" dt="2020-10-09T02:56:16.439" v="1"/>
        <pc:sldMkLst>
          <pc:docMk/>
          <pc:sldMk cId="2966290813" sldId="744"/>
        </pc:sldMkLst>
      </pc:sldChg>
      <pc:sldChg chg="modSp add replId">
        <pc:chgData name="Wei, Jiawei" userId="S::weiji8@novartis.net::eb215f4a-32ae-4d82-a60b-782c3bc0bda0" providerId="AD" clId="Web-{70368E34-2F3A-4AAE-8652-8F1C71673BC2}" dt="2020-10-09T03:02:43.468" v="69" actId="20577"/>
        <pc:sldMkLst>
          <pc:docMk/>
          <pc:sldMk cId="4045058166" sldId="745"/>
        </pc:sldMkLst>
        <pc:spChg chg="mod">
          <ac:chgData name="Wei, Jiawei" userId="S::weiji8@novartis.net::eb215f4a-32ae-4d82-a60b-782c3bc0bda0" providerId="AD" clId="Web-{70368E34-2F3A-4AAE-8652-8F1C71673BC2}" dt="2020-10-09T03:02:43.468" v="69" actId="20577"/>
          <ac:spMkLst>
            <pc:docMk/>
            <pc:sldMk cId="4045058166" sldId="745"/>
            <ac:spMk id="3" creationId="{00000000-0000-0000-0000-000000000000}"/>
          </ac:spMkLst>
        </pc:spChg>
      </pc:sldChg>
      <pc:sldChg chg="modSp add replId">
        <pc:chgData name="Wei, Jiawei" userId="S::weiji8@novartis.net::eb215f4a-32ae-4d82-a60b-782c3bc0bda0" providerId="AD" clId="Web-{70368E34-2F3A-4AAE-8652-8F1C71673BC2}" dt="2020-10-09T03:01:44.357" v="41" actId="20577"/>
        <pc:sldMkLst>
          <pc:docMk/>
          <pc:sldMk cId="3147749037" sldId="746"/>
        </pc:sldMkLst>
        <pc:spChg chg="mod">
          <ac:chgData name="Wei, Jiawei" userId="S::weiji8@novartis.net::eb215f4a-32ae-4d82-a60b-782c3bc0bda0" providerId="AD" clId="Web-{70368E34-2F3A-4AAE-8652-8F1C71673BC2}" dt="2020-10-09T03:01:44.357" v="41" actId="20577"/>
          <ac:spMkLst>
            <pc:docMk/>
            <pc:sldMk cId="3147749037" sldId="746"/>
            <ac:spMk id="3" creationId="{00000000-0000-0000-0000-000000000000}"/>
          </ac:spMkLst>
        </pc:spChg>
      </pc:sldChg>
      <pc:sldChg chg="addSp modSp add replId">
        <pc:chgData name="Wei, Jiawei" userId="S::weiji8@novartis.net::eb215f4a-32ae-4d82-a60b-782c3bc0bda0" providerId="AD" clId="Web-{70368E34-2F3A-4AAE-8652-8F1C71673BC2}" dt="2020-10-09T03:06:27.817" v="131" actId="20577"/>
        <pc:sldMkLst>
          <pc:docMk/>
          <pc:sldMk cId="1326918345" sldId="747"/>
        </pc:sldMkLst>
        <pc:spChg chg="mod">
          <ac:chgData name="Wei, Jiawei" userId="S::weiji8@novartis.net::eb215f4a-32ae-4d82-a60b-782c3bc0bda0" providerId="AD" clId="Web-{70368E34-2F3A-4AAE-8652-8F1C71673BC2}" dt="2020-10-09T03:06:27.817" v="131" actId="20577"/>
          <ac:spMkLst>
            <pc:docMk/>
            <pc:sldMk cId="1326918345" sldId="747"/>
            <ac:spMk id="47" creationId="{00000000-0000-0000-0000-000000000000}"/>
          </ac:spMkLst>
        </pc:spChg>
        <pc:spChg chg="mod">
          <ac:chgData name="Wei, Jiawei" userId="S::weiji8@novartis.net::eb215f4a-32ae-4d82-a60b-782c3bc0bda0" providerId="AD" clId="Web-{70368E34-2F3A-4AAE-8652-8F1C71673BC2}" dt="2020-10-09T03:04:50.580" v="120" actId="20577"/>
          <ac:spMkLst>
            <pc:docMk/>
            <pc:sldMk cId="1326918345" sldId="747"/>
            <ac:spMk id="52" creationId="{F97A6AC5-822F-4CC3-B10A-B6961DF8A051}"/>
          </ac:spMkLst>
        </pc:spChg>
        <pc:picChg chg="add mod">
          <ac:chgData name="Wei, Jiawei" userId="S::weiji8@novartis.net::eb215f4a-32ae-4d82-a60b-782c3bc0bda0" providerId="AD" clId="Web-{70368E34-2F3A-4AAE-8652-8F1C71673BC2}" dt="2020-10-09T03:06:05.832" v="129" actId="1076"/>
          <ac:picMkLst>
            <pc:docMk/>
            <pc:sldMk cId="1326918345" sldId="747"/>
            <ac:picMk id="2" creationId="{90CC8C03-30F5-4DB8-A6B8-09C08A6BC3EA}"/>
          </ac:picMkLst>
        </pc:picChg>
      </pc:sldChg>
      <pc:sldChg chg="add replId addAnim modAnim">
        <pc:chgData name="Wei, Jiawei" userId="S::weiji8@novartis.net::eb215f4a-32ae-4d82-a60b-782c3bc0bda0" providerId="AD" clId="Web-{70368E34-2F3A-4AAE-8652-8F1C71673BC2}" dt="2020-10-09T03:09:16.837" v="138"/>
        <pc:sldMkLst>
          <pc:docMk/>
          <pc:sldMk cId="2263392087" sldId="748"/>
        </pc:sldMkLst>
      </pc:sldChg>
    </pc:docChg>
  </pc:docChgLst>
  <pc:docChgLst>
    <pc:chgData name="Wei, Jiawei" userId="S::weiji8@novartis.net::eb215f4a-32ae-4d82-a60b-782c3bc0bda0" providerId="AD" clId="Web-{68498926-E90B-47A3-8286-C81A8432DD27}"/>
    <pc:docChg chg="modSld">
      <pc:chgData name="Wei, Jiawei" userId="S::weiji8@novartis.net::eb215f4a-32ae-4d82-a60b-782c3bc0bda0" providerId="AD" clId="Web-{68498926-E90B-47A3-8286-C81A8432DD27}" dt="2020-10-09T03:27:04.911" v="28" actId="20577"/>
      <pc:docMkLst>
        <pc:docMk/>
      </pc:docMkLst>
      <pc:sldChg chg="modSp">
        <pc:chgData name="Wei, Jiawei" userId="S::weiji8@novartis.net::eb215f4a-32ae-4d82-a60b-782c3bc0bda0" providerId="AD" clId="Web-{68498926-E90B-47A3-8286-C81A8432DD27}" dt="2020-10-09T03:27:01.052" v="26" actId="20577"/>
        <pc:sldMkLst>
          <pc:docMk/>
          <pc:sldMk cId="2263392087" sldId="748"/>
        </pc:sldMkLst>
        <pc:spChg chg="mod">
          <ac:chgData name="Wei, Jiawei" userId="S::weiji8@novartis.net::eb215f4a-32ae-4d82-a60b-782c3bc0bda0" providerId="AD" clId="Web-{68498926-E90B-47A3-8286-C81A8432DD27}" dt="2020-10-09T03:27:01.052" v="26" actId="20577"/>
          <ac:spMkLst>
            <pc:docMk/>
            <pc:sldMk cId="2263392087" sldId="748"/>
            <ac:spMk id="52" creationId="{F97A6AC5-822F-4CC3-B10A-B6961DF8A051}"/>
          </ac:spMkLst>
        </pc:spChg>
      </pc:sldChg>
    </pc:docChg>
  </pc:docChgLst>
  <pc:docChgLst>
    <pc:chgData name="Wei, Jiawei" userId="S::weiji8@novartis.net::eb215f4a-32ae-4d82-a60b-782c3bc0bda0" providerId="AD" clId="Web-{58D60CC8-19B8-44F8-8EBA-FB8341CC5C3D}"/>
    <pc:docChg chg="modSld">
      <pc:chgData name="Wei, Jiawei" userId="S::weiji8@novartis.net::eb215f4a-32ae-4d82-a60b-782c3bc0bda0" providerId="AD" clId="Web-{58D60CC8-19B8-44F8-8EBA-FB8341CC5C3D}" dt="2020-11-05T05:02:51.334" v="7" actId="20577"/>
      <pc:docMkLst>
        <pc:docMk/>
      </pc:docMkLst>
      <pc:sldChg chg="modSp">
        <pc:chgData name="Wei, Jiawei" userId="S::weiji8@novartis.net::eb215f4a-32ae-4d82-a60b-782c3bc0bda0" providerId="AD" clId="Web-{58D60CC8-19B8-44F8-8EBA-FB8341CC5C3D}" dt="2020-11-05T05:02:51.334" v="6" actId="20577"/>
        <pc:sldMkLst>
          <pc:docMk/>
          <pc:sldMk cId="1557496686" sldId="764"/>
        </pc:sldMkLst>
        <pc:spChg chg="mod">
          <ac:chgData name="Wei, Jiawei" userId="S::weiji8@novartis.net::eb215f4a-32ae-4d82-a60b-782c3bc0bda0" providerId="AD" clId="Web-{58D60CC8-19B8-44F8-8EBA-FB8341CC5C3D}" dt="2020-11-05T05:02:51.334" v="6" actId="20577"/>
          <ac:spMkLst>
            <pc:docMk/>
            <pc:sldMk cId="1557496686" sldId="764"/>
            <ac:spMk id="3" creationId="{00000000-0000-0000-0000-000000000000}"/>
          </ac:spMkLst>
        </pc:spChg>
      </pc:sldChg>
    </pc:docChg>
  </pc:docChgLst>
  <pc:docChgLst>
    <pc:chgData name="Wei, Jiawei" userId="S::weiji8@novartis.net::eb215f4a-32ae-4d82-a60b-782c3bc0bda0" providerId="AD" clId="Web-{7C0F3E74-50B5-4356-B4D1-E3C0694DD083}"/>
    <pc:docChg chg="modSld sldOrd">
      <pc:chgData name="Wei, Jiawei" userId="S::weiji8@novartis.net::eb215f4a-32ae-4d82-a60b-782c3bc0bda0" providerId="AD" clId="Web-{7C0F3E74-50B5-4356-B4D1-E3C0694DD083}" dt="2020-11-05T08:37:50.052" v="11"/>
      <pc:docMkLst>
        <pc:docMk/>
      </pc:docMkLst>
      <pc:sldChg chg="ord">
        <pc:chgData name="Wei, Jiawei" userId="S::weiji8@novartis.net::eb215f4a-32ae-4d82-a60b-782c3bc0bda0" providerId="AD" clId="Web-{7C0F3E74-50B5-4356-B4D1-E3C0694DD083}" dt="2020-11-05T08:37:37.004" v="10"/>
        <pc:sldMkLst>
          <pc:docMk/>
          <pc:sldMk cId="1177550291" sldId="485"/>
        </pc:sldMkLst>
      </pc:sldChg>
      <pc:sldChg chg="delCm">
        <pc:chgData name="Wei, Jiawei" userId="S::weiji8@novartis.net::eb215f4a-32ae-4d82-a60b-782c3bc0bda0" providerId="AD" clId="Web-{7C0F3E74-50B5-4356-B4D1-E3C0694DD083}" dt="2020-11-05T08:30:00.852" v="8"/>
        <pc:sldMkLst>
          <pc:docMk/>
          <pc:sldMk cId="2498511555" sldId="636"/>
        </pc:sldMkLst>
      </pc:sldChg>
      <pc:sldChg chg="modSp">
        <pc:chgData name="Wei, Jiawei" userId="S::weiji8@novartis.net::eb215f4a-32ae-4d82-a60b-782c3bc0bda0" providerId="AD" clId="Web-{7C0F3E74-50B5-4356-B4D1-E3C0694DD083}" dt="2020-11-05T08:28:24.425" v="6" actId="20577"/>
        <pc:sldMkLst>
          <pc:docMk/>
          <pc:sldMk cId="748661037" sldId="658"/>
        </pc:sldMkLst>
        <pc:spChg chg="mod">
          <ac:chgData name="Wei, Jiawei" userId="S::weiji8@novartis.net::eb215f4a-32ae-4d82-a60b-782c3bc0bda0" providerId="AD" clId="Web-{7C0F3E74-50B5-4356-B4D1-E3C0694DD083}" dt="2020-11-05T08:28:24.425" v="6" actId="20577"/>
          <ac:spMkLst>
            <pc:docMk/>
            <pc:sldMk cId="748661037" sldId="658"/>
            <ac:spMk id="60" creationId="{F97A6AC5-822F-4CC3-B10A-B6961DF8A051}"/>
          </ac:spMkLst>
        </pc:spChg>
      </pc:sldChg>
      <pc:sldChg chg="delCm">
        <pc:chgData name="Wei, Jiawei" userId="S::weiji8@novartis.net::eb215f4a-32ae-4d82-a60b-782c3bc0bda0" providerId="AD" clId="Web-{7C0F3E74-50B5-4356-B4D1-E3C0694DD083}" dt="2020-11-05T08:31:21.607" v="9"/>
        <pc:sldMkLst>
          <pc:docMk/>
          <pc:sldMk cId="3467281036" sldId="770"/>
        </pc:sldMkLst>
      </pc:sldChg>
      <pc:sldChg chg="ord">
        <pc:chgData name="Wei, Jiawei" userId="S::weiji8@novartis.net::eb215f4a-32ae-4d82-a60b-782c3bc0bda0" providerId="AD" clId="Web-{7C0F3E74-50B5-4356-B4D1-E3C0694DD083}" dt="2020-11-05T08:37:50.052" v="11"/>
        <pc:sldMkLst>
          <pc:docMk/>
          <pc:sldMk cId="4229539595" sldId="777"/>
        </pc:sldMkLst>
      </pc:sldChg>
    </pc:docChg>
  </pc:docChgLst>
  <pc:docChgLst>
    <pc:chgData name="Wei, Jiawei" userId="S::weiji8@novartis.net::eb215f4a-32ae-4d82-a60b-782c3bc0bda0" providerId="AD" clId="Web-{6FC35243-1205-4C58-BCA9-E4F9DCB1023B}"/>
    <pc:docChg chg="modSld">
      <pc:chgData name="Wei, Jiawei" userId="S::weiji8@novartis.net::eb215f4a-32ae-4d82-a60b-782c3bc0bda0" providerId="AD" clId="Web-{6FC35243-1205-4C58-BCA9-E4F9DCB1023B}" dt="2020-10-21T05:40:39.214" v="179"/>
      <pc:docMkLst>
        <pc:docMk/>
      </pc:docMkLst>
      <pc:sldChg chg="modSp addCm">
        <pc:chgData name="Wei, Jiawei" userId="S::weiji8@novartis.net::eb215f4a-32ae-4d82-a60b-782c3bc0bda0" providerId="AD" clId="Web-{6FC35243-1205-4C58-BCA9-E4F9DCB1023B}" dt="2020-10-21T05:39:04.770" v="172" actId="1076"/>
        <pc:sldMkLst>
          <pc:docMk/>
          <pc:sldMk cId="269604475" sldId="466"/>
        </pc:sldMkLst>
        <pc:spChg chg="mod">
          <ac:chgData name="Wei, Jiawei" userId="S::weiji8@novartis.net::eb215f4a-32ae-4d82-a60b-782c3bc0bda0" providerId="AD" clId="Web-{6FC35243-1205-4C58-BCA9-E4F9DCB1023B}" dt="2020-10-21T05:39:04.770" v="172" actId="1076"/>
          <ac:spMkLst>
            <pc:docMk/>
            <pc:sldMk cId="269604475" sldId="466"/>
            <ac:spMk id="31" creationId="{00000000-0000-0000-0000-000000000000}"/>
          </ac:spMkLst>
        </pc:spChg>
      </pc:sldChg>
      <pc:sldChg chg="addSp modSp delCm">
        <pc:chgData name="Wei, Jiawei" userId="S::weiji8@novartis.net::eb215f4a-32ae-4d82-a60b-782c3bc0bda0" providerId="AD" clId="Web-{6FC35243-1205-4C58-BCA9-E4F9DCB1023B}" dt="2020-10-21T05:37:00.872" v="81"/>
        <pc:sldMkLst>
          <pc:docMk/>
          <pc:sldMk cId="2088619348" sldId="526"/>
        </pc:sldMkLst>
        <pc:spChg chg="add mod">
          <ac:chgData name="Wei, Jiawei" userId="S::weiji8@novartis.net::eb215f4a-32ae-4d82-a60b-782c3bc0bda0" providerId="AD" clId="Web-{6FC35243-1205-4C58-BCA9-E4F9DCB1023B}" dt="2020-10-21T05:36:54.825" v="80" actId="1076"/>
          <ac:spMkLst>
            <pc:docMk/>
            <pc:sldMk cId="2088619348" sldId="526"/>
            <ac:spMk id="3" creationId="{7033D225-A1A0-4F07-BE18-B5C1F8F151C1}"/>
          </ac:spMkLst>
        </pc:spChg>
      </pc:sldChg>
      <pc:sldChg chg="modSp">
        <pc:chgData name="Wei, Jiawei" userId="S::weiji8@novartis.net::eb215f4a-32ae-4d82-a60b-782c3bc0bda0" providerId="AD" clId="Web-{6FC35243-1205-4C58-BCA9-E4F9DCB1023B}" dt="2020-10-21T05:39:15.584" v="177" actId="20577"/>
        <pc:sldMkLst>
          <pc:docMk/>
          <pc:sldMk cId="1605744882" sldId="529"/>
        </pc:sldMkLst>
        <pc:spChg chg="mod">
          <ac:chgData name="Wei, Jiawei" userId="S::weiji8@novartis.net::eb215f4a-32ae-4d82-a60b-782c3bc0bda0" providerId="AD" clId="Web-{6FC35243-1205-4C58-BCA9-E4F9DCB1023B}" dt="2020-10-21T05:39:15.584" v="177" actId="20577"/>
          <ac:spMkLst>
            <pc:docMk/>
            <pc:sldMk cId="1605744882" sldId="529"/>
            <ac:spMk id="3" creationId="{00000000-0000-0000-0000-000000000000}"/>
          </ac:spMkLst>
        </pc:spChg>
      </pc:sldChg>
      <pc:sldChg chg="addCm delCm">
        <pc:chgData name="Wei, Jiawei" userId="S::weiji8@novartis.net::eb215f4a-32ae-4d82-a60b-782c3bc0bda0" providerId="AD" clId="Web-{6FC35243-1205-4C58-BCA9-E4F9DCB1023B}" dt="2020-10-21T05:40:39.214" v="179"/>
        <pc:sldMkLst>
          <pc:docMk/>
          <pc:sldMk cId="2777735402" sldId="643"/>
        </pc:sldMkLst>
      </pc:sldChg>
      <pc:sldChg chg="modSp addCm">
        <pc:chgData name="Wei, Jiawei" userId="S::weiji8@novartis.net::eb215f4a-32ae-4d82-a60b-782c3bc0bda0" providerId="AD" clId="Web-{6FC35243-1205-4C58-BCA9-E4F9DCB1023B}" dt="2020-10-21T05:19:57.264" v="3"/>
        <pc:sldMkLst>
          <pc:docMk/>
          <pc:sldMk cId="3776783382" sldId="673"/>
        </pc:sldMkLst>
        <pc:spChg chg="mod">
          <ac:chgData name="Wei, Jiawei" userId="S::weiji8@novartis.net::eb215f4a-32ae-4d82-a60b-782c3bc0bda0" providerId="AD" clId="Web-{6FC35243-1205-4C58-BCA9-E4F9DCB1023B}" dt="2020-10-21T05:19:45.545" v="0" actId="20577"/>
          <ac:spMkLst>
            <pc:docMk/>
            <pc:sldMk cId="3776783382" sldId="673"/>
            <ac:spMk id="2" creationId="{00000000-0000-0000-0000-000000000000}"/>
          </ac:spMkLst>
        </pc:spChg>
      </pc:sldChg>
    </pc:docChg>
  </pc:docChgLst>
  <pc:docChgLst>
    <pc:chgData name="Xi, Dong" userId="94619a20-b790-4bf2-a55d-f18adb7bc35e" providerId="ADAL" clId="{B5CDC9DE-AB17-41B1-8F16-000B0CA15321}"/>
    <pc:docChg chg="undo custSel addSld delSld modSld sldOrd">
      <pc:chgData name="Xi, Dong" userId="94619a20-b790-4bf2-a55d-f18adb7bc35e" providerId="ADAL" clId="{B5CDC9DE-AB17-41B1-8F16-000B0CA15321}" dt="2020-12-08T22:10:18.440" v="549"/>
      <pc:docMkLst>
        <pc:docMk/>
      </pc:docMkLst>
      <pc:sldChg chg="ord addCm">
        <pc:chgData name="Xi, Dong" userId="94619a20-b790-4bf2-a55d-f18adb7bc35e" providerId="ADAL" clId="{B5CDC9DE-AB17-41B1-8F16-000B0CA15321}" dt="2020-12-08T20:26:28.539" v="1"/>
        <pc:sldMkLst>
          <pc:docMk/>
          <pc:sldMk cId="1405137941" sldId="665"/>
        </pc:sldMkLst>
      </pc:sldChg>
      <pc:sldChg chg="modSp addCm modCm">
        <pc:chgData name="Xi, Dong" userId="94619a20-b790-4bf2-a55d-f18adb7bc35e" providerId="ADAL" clId="{B5CDC9DE-AB17-41B1-8F16-000B0CA15321}" dt="2020-12-08T22:10:18.440" v="549"/>
        <pc:sldMkLst>
          <pc:docMk/>
          <pc:sldMk cId="1016860997" sldId="666"/>
        </pc:sldMkLst>
        <pc:spChg chg="mod">
          <ac:chgData name="Xi, Dong" userId="94619a20-b790-4bf2-a55d-f18adb7bc35e" providerId="ADAL" clId="{B5CDC9DE-AB17-41B1-8F16-000B0CA15321}" dt="2020-12-08T21:34:25.781" v="422" actId="108"/>
          <ac:spMkLst>
            <pc:docMk/>
            <pc:sldMk cId="1016860997" sldId="666"/>
            <ac:spMk id="8" creationId="{00000000-0000-0000-0000-000000000000}"/>
          </ac:spMkLst>
        </pc:spChg>
      </pc:sldChg>
      <pc:sldChg chg="modSp addCm">
        <pc:chgData name="Xi, Dong" userId="94619a20-b790-4bf2-a55d-f18adb7bc35e" providerId="ADAL" clId="{B5CDC9DE-AB17-41B1-8F16-000B0CA15321}" dt="2020-12-08T21:36:24.177" v="451" actId="1589"/>
        <pc:sldMkLst>
          <pc:docMk/>
          <pc:sldMk cId="1062978721" sldId="667"/>
        </pc:sldMkLst>
        <pc:spChg chg="mod">
          <ac:chgData name="Xi, Dong" userId="94619a20-b790-4bf2-a55d-f18adb7bc35e" providerId="ADAL" clId="{B5CDC9DE-AB17-41B1-8F16-000B0CA15321}" dt="2020-12-08T21:09:33.997" v="371" actId="404"/>
          <ac:spMkLst>
            <pc:docMk/>
            <pc:sldMk cId="1062978721" sldId="667"/>
            <ac:spMk id="2" creationId="{00000000-0000-0000-0000-000000000000}"/>
          </ac:spMkLst>
        </pc:spChg>
        <pc:spChg chg="mod">
          <ac:chgData name="Xi, Dong" userId="94619a20-b790-4bf2-a55d-f18adb7bc35e" providerId="ADAL" clId="{B5CDC9DE-AB17-41B1-8F16-000B0CA15321}" dt="2020-12-08T21:36:15.800" v="450" actId="20577"/>
          <ac:spMkLst>
            <pc:docMk/>
            <pc:sldMk cId="1062978721" sldId="667"/>
            <ac:spMk id="3" creationId="{00000000-0000-0000-0000-000000000000}"/>
          </ac:spMkLst>
        </pc:spChg>
      </pc:sldChg>
      <pc:sldChg chg="modSp">
        <pc:chgData name="Xi, Dong" userId="94619a20-b790-4bf2-a55d-f18adb7bc35e" providerId="ADAL" clId="{B5CDC9DE-AB17-41B1-8F16-000B0CA15321}" dt="2020-12-08T21:37:07.174" v="452" actId="108"/>
        <pc:sldMkLst>
          <pc:docMk/>
          <pc:sldMk cId="1184961512" sldId="670"/>
        </pc:sldMkLst>
        <pc:spChg chg="mod">
          <ac:chgData name="Xi, Dong" userId="94619a20-b790-4bf2-a55d-f18adb7bc35e" providerId="ADAL" clId="{B5CDC9DE-AB17-41B1-8F16-000B0CA15321}" dt="2020-12-08T21:37:07.174" v="452" actId="108"/>
          <ac:spMkLst>
            <pc:docMk/>
            <pc:sldMk cId="1184961512" sldId="670"/>
            <ac:spMk id="3" creationId="{00000000-0000-0000-0000-000000000000}"/>
          </ac:spMkLst>
        </pc:spChg>
      </pc:sldChg>
      <pc:sldChg chg="modSp addCm">
        <pc:chgData name="Xi, Dong" userId="94619a20-b790-4bf2-a55d-f18adb7bc35e" providerId="ADAL" clId="{B5CDC9DE-AB17-41B1-8F16-000B0CA15321}" dt="2020-12-08T21:37:40.474" v="512" actId="1589"/>
        <pc:sldMkLst>
          <pc:docMk/>
          <pc:sldMk cId="3776783382" sldId="673"/>
        </pc:sldMkLst>
        <pc:spChg chg="mod">
          <ac:chgData name="Xi, Dong" userId="94619a20-b790-4bf2-a55d-f18adb7bc35e" providerId="ADAL" clId="{B5CDC9DE-AB17-41B1-8F16-000B0CA15321}" dt="2020-12-08T21:37:34.732" v="511" actId="6549"/>
          <ac:spMkLst>
            <pc:docMk/>
            <pc:sldMk cId="3776783382" sldId="673"/>
            <ac:spMk id="3" creationId="{00000000-0000-0000-0000-000000000000}"/>
          </ac:spMkLst>
        </pc:spChg>
      </pc:sldChg>
      <pc:sldChg chg="modSp">
        <pc:chgData name="Xi, Dong" userId="94619a20-b790-4bf2-a55d-f18adb7bc35e" providerId="ADAL" clId="{B5CDC9DE-AB17-41B1-8F16-000B0CA15321}" dt="2020-12-08T20:49:37.876" v="155" actId="1035"/>
        <pc:sldMkLst>
          <pc:docMk/>
          <pc:sldMk cId="2835343374" sldId="686"/>
        </pc:sldMkLst>
        <pc:graphicFrameChg chg="mod modGraphic">
          <ac:chgData name="Xi, Dong" userId="94619a20-b790-4bf2-a55d-f18adb7bc35e" providerId="ADAL" clId="{B5CDC9DE-AB17-41B1-8F16-000B0CA15321}" dt="2020-12-08T20:49:37.876" v="155" actId="1035"/>
          <ac:graphicFrameMkLst>
            <pc:docMk/>
            <pc:sldMk cId="2835343374" sldId="686"/>
            <ac:graphicFrameMk id="10" creationId="{F31423A7-1273-4F77-B133-915B50F1776B}"/>
          </ac:graphicFrameMkLst>
        </pc:graphicFrameChg>
      </pc:sldChg>
      <pc:sldChg chg="delCm modCm">
        <pc:chgData name="Xi, Dong" userId="94619a20-b790-4bf2-a55d-f18adb7bc35e" providerId="ADAL" clId="{B5CDC9DE-AB17-41B1-8F16-000B0CA15321}" dt="2020-12-08T21:42:03.360" v="514" actId="1592"/>
        <pc:sldMkLst>
          <pc:docMk/>
          <pc:sldMk cId="2953061770" sldId="754"/>
        </pc:sldMkLst>
      </pc:sldChg>
      <pc:sldChg chg="add del">
        <pc:chgData name="Xi, Dong" userId="94619a20-b790-4bf2-a55d-f18adb7bc35e" providerId="ADAL" clId="{B5CDC9DE-AB17-41B1-8F16-000B0CA15321}" dt="2020-12-08T22:05:14.650" v="521"/>
        <pc:sldMkLst>
          <pc:docMk/>
          <pc:sldMk cId="2269411470" sldId="775"/>
        </pc:sldMkLst>
      </pc:sldChg>
      <pc:sldChg chg="modSp add del">
        <pc:chgData name="Xi, Dong" userId="94619a20-b790-4bf2-a55d-f18adb7bc35e" providerId="ADAL" clId="{B5CDC9DE-AB17-41B1-8F16-000B0CA15321}" dt="2020-12-08T22:06:39.559" v="548" actId="14100"/>
        <pc:sldMkLst>
          <pc:docMk/>
          <pc:sldMk cId="2919344465" sldId="775"/>
        </pc:sldMkLst>
        <pc:spChg chg="mod">
          <ac:chgData name="Xi, Dong" userId="94619a20-b790-4bf2-a55d-f18adb7bc35e" providerId="ADAL" clId="{B5CDC9DE-AB17-41B1-8F16-000B0CA15321}" dt="2020-12-08T22:06:39.559" v="548" actId="14100"/>
          <ac:spMkLst>
            <pc:docMk/>
            <pc:sldMk cId="2919344465" sldId="775"/>
            <ac:spMk id="3" creationId="{00000000-0000-0000-0000-000000000000}"/>
          </ac:spMkLst>
        </pc:spChg>
      </pc:sldChg>
      <pc:sldChg chg="del">
        <pc:chgData name="Xi, Dong" userId="94619a20-b790-4bf2-a55d-f18adb7bc35e" providerId="ADAL" clId="{B5CDC9DE-AB17-41B1-8F16-000B0CA15321}" dt="2020-12-08T22:04:22.436" v="516" actId="2696"/>
        <pc:sldMkLst>
          <pc:docMk/>
          <pc:sldMk cId="3626265972" sldId="776"/>
        </pc:sldMkLst>
      </pc:sldChg>
      <pc:sldChg chg="add del">
        <pc:chgData name="Xi, Dong" userId="94619a20-b790-4bf2-a55d-f18adb7bc35e" providerId="ADAL" clId="{B5CDC9DE-AB17-41B1-8F16-000B0CA15321}" dt="2020-12-08T22:05:17.099" v="524" actId="2696"/>
        <pc:sldMkLst>
          <pc:docMk/>
          <pc:sldMk cId="1166597917" sldId="790"/>
        </pc:sldMkLst>
      </pc:sldChg>
      <pc:sldChg chg="add del">
        <pc:chgData name="Xi, Dong" userId="94619a20-b790-4bf2-a55d-f18adb7bc35e" providerId="ADAL" clId="{B5CDC9DE-AB17-41B1-8F16-000B0CA15321}" dt="2020-12-08T22:05:14.650" v="521"/>
        <pc:sldMkLst>
          <pc:docMk/>
          <pc:sldMk cId="3779476020" sldId="790"/>
        </pc:sldMkLst>
      </pc:sldChg>
      <pc:sldChg chg="add del">
        <pc:chgData name="Xi, Dong" userId="94619a20-b790-4bf2-a55d-f18adb7bc35e" providerId="ADAL" clId="{B5CDC9DE-AB17-41B1-8F16-000B0CA15321}" dt="2020-12-08T22:05:17.078" v="523" actId="2696"/>
        <pc:sldMkLst>
          <pc:docMk/>
          <pc:sldMk cId="2970269926" sldId="819"/>
        </pc:sldMkLst>
      </pc:sldChg>
      <pc:sldChg chg="add del">
        <pc:chgData name="Xi, Dong" userId="94619a20-b790-4bf2-a55d-f18adb7bc35e" providerId="ADAL" clId="{B5CDC9DE-AB17-41B1-8F16-000B0CA15321}" dt="2020-12-08T22:05:14.650" v="521"/>
        <pc:sldMkLst>
          <pc:docMk/>
          <pc:sldMk cId="3858732320" sldId="819"/>
        </pc:sldMkLst>
      </pc:sldChg>
    </pc:docChg>
  </pc:docChgLst>
  <pc:docChgLst>
    <pc:chgData name="Chen, Ji" userId="S::chenji6j@novartis.net::6d11c041-2b97-474c-ba9c-b32704ebc836" providerId="AD" clId="Web-{5F2F1D82-DE47-4596-9941-7E6A835314E8}"/>
    <pc:docChg chg="addSld delSld">
      <pc:chgData name="Chen, Ji" userId="S::chenji6j@novartis.net::6d11c041-2b97-474c-ba9c-b32704ebc836" providerId="AD" clId="Web-{5F2F1D82-DE47-4596-9941-7E6A835314E8}" dt="2020-10-27T13:14:08.888" v="1"/>
      <pc:docMkLst>
        <pc:docMk/>
      </pc:docMkLst>
      <pc:sldChg chg="add del">
        <pc:chgData name="Chen, Ji" userId="S::chenji6j@novartis.net::6d11c041-2b97-474c-ba9c-b32704ebc836" providerId="AD" clId="Web-{5F2F1D82-DE47-4596-9941-7E6A835314E8}" dt="2020-10-27T13:14:08.888" v="1"/>
        <pc:sldMkLst>
          <pc:docMk/>
          <pc:sldMk cId="405532990" sldId="727"/>
        </pc:sldMkLst>
      </pc:sldChg>
    </pc:docChg>
  </pc:docChgLst>
  <pc:docChgLst>
    <pc:chgData name="Bretz, Frank" userId="S::bretzfr1@novartis.net::3ce1428b-a384-42c6-a714-ab1bf78e9a62" providerId="AD" clId="Web-{104101E1-3C46-4E78-A221-56FE806E5874}"/>
    <pc:docChg chg="">
      <pc:chgData name="Bretz, Frank" userId="S::bretzfr1@novartis.net::3ce1428b-a384-42c6-a714-ab1bf78e9a62" providerId="AD" clId="Web-{104101E1-3C46-4E78-A221-56FE806E5874}" dt="2020-08-26T18:37:07.613" v="2"/>
      <pc:docMkLst>
        <pc:docMk/>
      </pc:docMkLst>
      <pc:sldChg chg="addCm modCm">
        <pc:chgData name="Bretz, Frank" userId="S::bretzfr1@novartis.net::3ce1428b-a384-42c6-a714-ab1bf78e9a62" providerId="AD" clId="Web-{104101E1-3C46-4E78-A221-56FE806E5874}" dt="2020-08-26T18:37:07.613" v="2"/>
        <pc:sldMkLst>
          <pc:docMk/>
          <pc:sldMk cId="1495749118" sldId="662"/>
        </pc:sldMkLst>
      </pc:sldChg>
    </pc:docChg>
  </pc:docChgLst>
  <pc:docChgLst>
    <pc:chgData name="Magirr, Dominic" userId="S::magirdo1@novartis.net::f13b0d83-ff13-406b-a7e4-d9ce87aebea7" providerId="AD" clId="Web-{4E99C1D6-584C-4AD0-A3D8-EF755B034F23}"/>
    <pc:docChg chg="">
      <pc:chgData name="Magirr, Dominic" userId="S::magirdo1@novartis.net::f13b0d83-ff13-406b-a7e4-d9ce87aebea7" providerId="AD" clId="Web-{4E99C1D6-584C-4AD0-A3D8-EF755B034F23}" dt="2020-11-30T14:21:45.576" v="2"/>
      <pc:docMkLst>
        <pc:docMk/>
      </pc:docMkLst>
      <pc:sldChg chg="addCm modCm">
        <pc:chgData name="Magirr, Dominic" userId="S::magirdo1@novartis.net::f13b0d83-ff13-406b-a7e4-d9ce87aebea7" providerId="AD" clId="Web-{4E99C1D6-584C-4AD0-A3D8-EF755B034F23}" dt="2020-11-30T14:14:40.144" v="1"/>
        <pc:sldMkLst>
          <pc:docMk/>
          <pc:sldMk cId="3957426948" sldId="641"/>
        </pc:sldMkLst>
      </pc:sldChg>
      <pc:sldChg chg="addCm">
        <pc:chgData name="Magirr, Dominic" userId="S::magirdo1@novartis.net::f13b0d83-ff13-406b-a7e4-d9ce87aebea7" providerId="AD" clId="Web-{4E99C1D6-584C-4AD0-A3D8-EF755B034F23}" dt="2020-11-30T14:21:45.576" v="2"/>
        <pc:sldMkLst>
          <pc:docMk/>
          <pc:sldMk cId="3501476065" sldId="749"/>
        </pc:sldMkLst>
      </pc:sldChg>
    </pc:docChg>
  </pc:docChgLst>
  <pc:docChgLst>
    <pc:chgData name="Wei, Jiawei" userId="S::weiji8@novartis.net::eb215f4a-32ae-4d82-a60b-782c3bc0bda0" providerId="AD" clId="Web-{0C3B8D81-5976-4360-9D31-749B1B87D087}"/>
    <pc:docChg chg="addSld delSld modSld sldOrd">
      <pc:chgData name="Wei, Jiawei" userId="S::weiji8@novartis.net::eb215f4a-32ae-4d82-a60b-782c3bc0bda0" providerId="AD" clId="Web-{0C3B8D81-5976-4360-9D31-749B1B87D087}" dt="2020-11-05T06:00:33.279" v="1349" actId="1076"/>
      <pc:docMkLst>
        <pc:docMk/>
      </pc:docMkLst>
      <pc:sldChg chg="delCm">
        <pc:chgData name="Wei, Jiawei" userId="S::weiji8@novartis.net::eb215f4a-32ae-4d82-a60b-782c3bc0bda0" providerId="AD" clId="Web-{0C3B8D81-5976-4360-9D31-749B1B87D087}" dt="2020-11-05T05:14:42.049" v="92"/>
        <pc:sldMkLst>
          <pc:docMk/>
          <pc:sldMk cId="269604475" sldId="466"/>
        </pc:sldMkLst>
      </pc:sldChg>
      <pc:sldChg chg="del">
        <pc:chgData name="Wei, Jiawei" userId="S::weiji8@novartis.net::eb215f4a-32ae-4d82-a60b-782c3bc0bda0" providerId="AD" clId="Web-{0C3B8D81-5976-4360-9D31-749B1B87D087}" dt="2020-11-05T05:12:21.853" v="67"/>
        <pc:sldMkLst>
          <pc:docMk/>
          <pc:sldMk cId="2221633899" sldId="479"/>
        </pc:sldMkLst>
      </pc:sldChg>
      <pc:sldChg chg="modSp ord">
        <pc:chgData name="Wei, Jiawei" userId="S::weiji8@novartis.net::eb215f4a-32ae-4d82-a60b-782c3bc0bda0" providerId="AD" clId="Web-{0C3B8D81-5976-4360-9D31-749B1B87D087}" dt="2020-11-05T05:21:58.589" v="135" actId="20577"/>
        <pc:sldMkLst>
          <pc:docMk/>
          <pc:sldMk cId="1177550291" sldId="485"/>
        </pc:sldMkLst>
        <pc:spChg chg="mod">
          <ac:chgData name="Wei, Jiawei" userId="S::weiji8@novartis.net::eb215f4a-32ae-4d82-a60b-782c3bc0bda0" providerId="AD" clId="Web-{0C3B8D81-5976-4360-9D31-749B1B87D087}" dt="2020-11-05T05:21:58.589" v="135" actId="20577"/>
          <ac:spMkLst>
            <pc:docMk/>
            <pc:sldMk cId="1177550291" sldId="485"/>
            <ac:spMk id="4" creationId="{00000000-0000-0000-0000-000000000000}"/>
          </ac:spMkLst>
        </pc:spChg>
      </pc:sldChg>
      <pc:sldChg chg="delCm">
        <pc:chgData name="Wei, Jiawei" userId="S::weiji8@novartis.net::eb215f4a-32ae-4d82-a60b-782c3bc0bda0" providerId="AD" clId="Web-{0C3B8D81-5976-4360-9D31-749B1B87D087}" dt="2020-11-05T05:14:12.891" v="90"/>
        <pc:sldMkLst>
          <pc:docMk/>
          <pc:sldMk cId="2088619348" sldId="526"/>
        </pc:sldMkLst>
      </pc:sldChg>
      <pc:sldChg chg="delCm">
        <pc:chgData name="Wei, Jiawei" userId="S::weiji8@novartis.net::eb215f4a-32ae-4d82-a60b-782c3bc0bda0" providerId="AD" clId="Web-{0C3B8D81-5976-4360-9D31-749B1B87D087}" dt="2020-11-05T05:14:26.610" v="91"/>
        <pc:sldMkLst>
          <pc:docMk/>
          <pc:sldMk cId="3565729334" sldId="528"/>
        </pc:sldMkLst>
      </pc:sldChg>
      <pc:sldChg chg="modSp delCm">
        <pc:chgData name="Wei, Jiawei" userId="S::weiji8@novartis.net::eb215f4a-32ae-4d82-a60b-782c3bc0bda0" providerId="AD" clId="Web-{0C3B8D81-5976-4360-9D31-749B1B87D087}" dt="2020-11-05T05:33:30.564" v="328" actId="20577"/>
        <pc:sldMkLst>
          <pc:docMk/>
          <pc:sldMk cId="1605744882" sldId="529"/>
        </pc:sldMkLst>
        <pc:spChg chg="mod">
          <ac:chgData name="Wei, Jiawei" userId="S::weiji8@novartis.net::eb215f4a-32ae-4d82-a60b-782c3bc0bda0" providerId="AD" clId="Web-{0C3B8D81-5976-4360-9D31-749B1B87D087}" dt="2020-11-05T05:33:30.564" v="328" actId="20577"/>
          <ac:spMkLst>
            <pc:docMk/>
            <pc:sldMk cId="1605744882" sldId="529"/>
            <ac:spMk id="3" creationId="{00000000-0000-0000-0000-000000000000}"/>
          </ac:spMkLst>
        </pc:spChg>
      </pc:sldChg>
      <pc:sldChg chg="del">
        <pc:chgData name="Wei, Jiawei" userId="S::weiji8@novartis.net::eb215f4a-32ae-4d82-a60b-782c3bc0bda0" providerId="AD" clId="Web-{0C3B8D81-5976-4360-9D31-749B1B87D087}" dt="2020-11-05T05:47:53.065" v="780"/>
        <pc:sldMkLst>
          <pc:docMk/>
          <pc:sldMk cId="2849760022" sldId="549"/>
        </pc:sldMkLst>
      </pc:sldChg>
      <pc:sldChg chg="modSp">
        <pc:chgData name="Wei, Jiawei" userId="S::weiji8@novartis.net::eb215f4a-32ae-4d82-a60b-782c3bc0bda0" providerId="AD" clId="Web-{0C3B8D81-5976-4360-9D31-749B1B87D087}" dt="2020-11-05T06:00:33.279" v="1349" actId="1076"/>
        <pc:sldMkLst>
          <pc:docMk/>
          <pc:sldMk cId="3708243162" sldId="564"/>
        </pc:sldMkLst>
        <pc:spChg chg="mod">
          <ac:chgData name="Wei, Jiawei" userId="S::weiji8@novartis.net::eb215f4a-32ae-4d82-a60b-782c3bc0bda0" providerId="AD" clId="Web-{0C3B8D81-5976-4360-9D31-749B1B87D087}" dt="2020-11-05T06:00:33.279" v="1349" actId="1076"/>
          <ac:spMkLst>
            <pc:docMk/>
            <pc:sldMk cId="3708243162" sldId="564"/>
            <ac:spMk id="4" creationId="{00000000-0000-0000-0000-000000000000}"/>
          </ac:spMkLst>
        </pc:spChg>
      </pc:sldChg>
      <pc:sldChg chg="modSp del delCm">
        <pc:chgData name="Wei, Jiawei" userId="S::weiji8@novartis.net::eb215f4a-32ae-4d82-a60b-782c3bc0bda0" providerId="AD" clId="Web-{0C3B8D81-5976-4360-9D31-749B1B87D087}" dt="2020-11-05T05:42:42.267" v="690"/>
        <pc:sldMkLst>
          <pc:docMk/>
          <pc:sldMk cId="2046894981" sldId="565"/>
        </pc:sldMkLst>
        <pc:graphicFrameChg chg="mod modGraphic">
          <ac:chgData name="Wei, Jiawei" userId="S::weiji8@novartis.net::eb215f4a-32ae-4d82-a60b-782c3bc0bda0" providerId="AD" clId="Web-{0C3B8D81-5976-4360-9D31-749B1B87D087}" dt="2020-11-05T05:36:53.701" v="510" actId="1076"/>
          <ac:graphicFrameMkLst>
            <pc:docMk/>
            <pc:sldMk cId="2046894981" sldId="565"/>
            <ac:graphicFrameMk id="7" creationId="{00000000-0000-0000-0000-000000000000}"/>
          </ac:graphicFrameMkLst>
        </pc:graphicFrameChg>
      </pc:sldChg>
      <pc:sldChg chg="modSp">
        <pc:chgData name="Wei, Jiawei" userId="S::weiji8@novartis.net::eb215f4a-32ae-4d82-a60b-782c3bc0bda0" providerId="AD" clId="Web-{0C3B8D81-5976-4360-9D31-749B1B87D087}" dt="2020-11-05T05:58:20.975" v="1300" actId="20577"/>
        <pc:sldMkLst>
          <pc:docMk/>
          <pc:sldMk cId="1283672894" sldId="608"/>
        </pc:sldMkLst>
        <pc:spChg chg="mod">
          <ac:chgData name="Wei, Jiawei" userId="S::weiji8@novartis.net::eb215f4a-32ae-4d82-a60b-782c3bc0bda0" providerId="AD" clId="Web-{0C3B8D81-5976-4360-9D31-749B1B87D087}" dt="2020-11-05T05:58:20.975" v="1300" actId="20577"/>
          <ac:spMkLst>
            <pc:docMk/>
            <pc:sldMk cId="1283672894" sldId="608"/>
            <ac:spMk id="3" creationId="{00000000-0000-0000-0000-000000000000}"/>
          </ac:spMkLst>
        </pc:spChg>
      </pc:sldChg>
      <pc:sldChg chg="delCm">
        <pc:chgData name="Wei, Jiawei" userId="S::weiji8@novartis.net::eb215f4a-32ae-4d82-a60b-782c3bc0bda0" providerId="AD" clId="Web-{0C3B8D81-5976-4360-9D31-749B1B87D087}" dt="2020-11-05T05:19:40.768" v="105"/>
        <pc:sldMkLst>
          <pc:docMk/>
          <pc:sldMk cId="2498511555" sldId="636"/>
        </pc:sldMkLst>
      </pc:sldChg>
      <pc:sldChg chg="delCm">
        <pc:chgData name="Wei, Jiawei" userId="S::weiji8@novartis.net::eb215f4a-32ae-4d82-a60b-782c3bc0bda0" providerId="AD" clId="Web-{0C3B8D81-5976-4360-9D31-749B1B87D087}" dt="2020-11-05T05:15:52.381" v="96"/>
        <pc:sldMkLst>
          <pc:docMk/>
          <pc:sldMk cId="2770559463" sldId="639"/>
        </pc:sldMkLst>
      </pc:sldChg>
      <pc:sldChg chg="delCm">
        <pc:chgData name="Wei, Jiawei" userId="S::weiji8@novartis.net::eb215f4a-32ae-4d82-a60b-782c3bc0bda0" providerId="AD" clId="Web-{0C3B8D81-5976-4360-9D31-749B1B87D087}" dt="2020-11-05T05:16:18.179" v="98"/>
        <pc:sldMkLst>
          <pc:docMk/>
          <pc:sldMk cId="2389634720" sldId="645"/>
        </pc:sldMkLst>
      </pc:sldChg>
      <pc:sldChg chg="delCm">
        <pc:chgData name="Wei, Jiawei" userId="S::weiji8@novartis.net::eb215f4a-32ae-4d82-a60b-782c3bc0bda0" providerId="AD" clId="Web-{0C3B8D81-5976-4360-9D31-749B1B87D087}" dt="2020-11-05T05:19:19.127" v="104"/>
        <pc:sldMkLst>
          <pc:docMk/>
          <pc:sldMk cId="2535188395" sldId="651"/>
        </pc:sldMkLst>
      </pc:sldChg>
      <pc:sldChg chg="delCm">
        <pc:chgData name="Wei, Jiawei" userId="S::weiji8@novartis.net::eb215f4a-32ae-4d82-a60b-782c3bc0bda0" providerId="AD" clId="Web-{0C3B8D81-5976-4360-9D31-749B1B87D087}" dt="2020-11-05T05:17:48.590" v="100"/>
        <pc:sldMkLst>
          <pc:docMk/>
          <pc:sldMk cId="2386984383" sldId="655"/>
        </pc:sldMkLst>
      </pc:sldChg>
      <pc:sldChg chg="delCm">
        <pc:chgData name="Wei, Jiawei" userId="S::weiji8@novartis.net::eb215f4a-32ae-4d82-a60b-782c3bc0bda0" providerId="AD" clId="Web-{0C3B8D81-5976-4360-9D31-749B1B87D087}" dt="2020-11-05T05:17:56.622" v="101"/>
        <pc:sldMkLst>
          <pc:docMk/>
          <pc:sldMk cId="1013301823" sldId="656"/>
        </pc:sldMkLst>
      </pc:sldChg>
      <pc:sldChg chg="delCm">
        <pc:chgData name="Wei, Jiawei" userId="S::weiji8@novartis.net::eb215f4a-32ae-4d82-a60b-782c3bc0bda0" providerId="AD" clId="Web-{0C3B8D81-5976-4360-9D31-749B1B87D087}" dt="2020-11-05T05:18:03.357" v="102"/>
        <pc:sldMkLst>
          <pc:docMk/>
          <pc:sldMk cId="748661037" sldId="658"/>
        </pc:sldMkLst>
      </pc:sldChg>
      <pc:sldChg chg="modSp">
        <pc:chgData name="Wei, Jiawei" userId="S::weiji8@novartis.net::eb215f4a-32ae-4d82-a60b-782c3bc0bda0" providerId="AD" clId="Web-{0C3B8D81-5976-4360-9D31-749B1B87D087}" dt="2020-11-05T05:37:42.063" v="541" actId="14100"/>
        <pc:sldMkLst>
          <pc:docMk/>
          <pc:sldMk cId="223168795" sldId="660"/>
        </pc:sldMkLst>
        <pc:spChg chg="mod">
          <ac:chgData name="Wei, Jiawei" userId="S::weiji8@novartis.net::eb215f4a-32ae-4d82-a60b-782c3bc0bda0" providerId="AD" clId="Web-{0C3B8D81-5976-4360-9D31-749B1B87D087}" dt="2020-11-05T05:37:42.063" v="541" actId="14100"/>
          <ac:spMkLst>
            <pc:docMk/>
            <pc:sldMk cId="223168795" sldId="660"/>
            <ac:spMk id="3" creationId="{00000000-0000-0000-0000-000000000000}"/>
          </ac:spMkLst>
        </pc:spChg>
      </pc:sldChg>
      <pc:sldChg chg="delCm">
        <pc:chgData name="Wei, Jiawei" userId="S::weiji8@novartis.net::eb215f4a-32ae-4d82-a60b-782c3bc0bda0" providerId="AD" clId="Web-{0C3B8D81-5976-4360-9D31-749B1B87D087}" dt="2020-11-05T05:16:02.741" v="97"/>
        <pc:sldMkLst>
          <pc:docMk/>
          <pc:sldMk cId="52529155" sldId="691"/>
        </pc:sldMkLst>
      </pc:sldChg>
      <pc:sldChg chg="addCm delCm">
        <pc:chgData name="Wei, Jiawei" userId="S::weiji8@novartis.net::eb215f4a-32ae-4d82-a60b-782c3bc0bda0" providerId="AD" clId="Web-{0C3B8D81-5976-4360-9D31-749B1B87D087}" dt="2020-11-05T05:24:53.411" v="217"/>
        <pc:sldMkLst>
          <pc:docMk/>
          <pc:sldMk cId="2105816170" sldId="692"/>
        </pc:sldMkLst>
      </pc:sldChg>
      <pc:sldChg chg="modSp">
        <pc:chgData name="Wei, Jiawei" userId="S::weiji8@novartis.net::eb215f4a-32ae-4d82-a60b-782c3bc0bda0" providerId="AD" clId="Web-{0C3B8D81-5976-4360-9D31-749B1B87D087}" dt="2020-11-05T05:46:39.795" v="756" actId="20577"/>
        <pc:sldMkLst>
          <pc:docMk/>
          <pc:sldMk cId="3147749037" sldId="746"/>
        </pc:sldMkLst>
        <pc:spChg chg="mod">
          <ac:chgData name="Wei, Jiawei" userId="S::weiji8@novartis.net::eb215f4a-32ae-4d82-a60b-782c3bc0bda0" providerId="AD" clId="Web-{0C3B8D81-5976-4360-9D31-749B1B87D087}" dt="2020-11-05T05:46:39.795" v="756" actId="20577"/>
          <ac:spMkLst>
            <pc:docMk/>
            <pc:sldMk cId="3147749037" sldId="746"/>
            <ac:spMk id="3" creationId="{00000000-0000-0000-0000-000000000000}"/>
          </ac:spMkLst>
        </pc:spChg>
      </pc:sldChg>
      <pc:sldChg chg="delCm">
        <pc:chgData name="Wei, Jiawei" userId="S::weiji8@novartis.net::eb215f4a-32ae-4d82-a60b-782c3bc0bda0" providerId="AD" clId="Web-{0C3B8D81-5976-4360-9D31-749B1B87D087}" dt="2020-11-05T05:25:51.726" v="218"/>
        <pc:sldMkLst>
          <pc:docMk/>
          <pc:sldMk cId="687597104" sldId="756"/>
        </pc:sldMkLst>
      </pc:sldChg>
      <pc:sldChg chg="modSp delCm">
        <pc:chgData name="Wei, Jiawei" userId="S::weiji8@novartis.net::eb215f4a-32ae-4d82-a60b-782c3bc0bda0" providerId="AD" clId="Web-{0C3B8D81-5976-4360-9D31-749B1B87D087}" dt="2020-11-05T05:28:31.329" v="250" actId="20577"/>
        <pc:sldMkLst>
          <pc:docMk/>
          <pc:sldMk cId="775563369" sldId="758"/>
        </pc:sldMkLst>
        <pc:spChg chg="mod">
          <ac:chgData name="Wei, Jiawei" userId="S::weiji8@novartis.net::eb215f4a-32ae-4d82-a60b-782c3bc0bda0" providerId="AD" clId="Web-{0C3B8D81-5976-4360-9D31-749B1B87D087}" dt="2020-11-05T05:28:31.329" v="250" actId="20577"/>
          <ac:spMkLst>
            <pc:docMk/>
            <pc:sldMk cId="775563369" sldId="758"/>
            <ac:spMk id="3" creationId="{00000000-0000-0000-0000-000000000000}"/>
          </ac:spMkLst>
        </pc:spChg>
      </pc:sldChg>
      <pc:sldChg chg="modSp">
        <pc:chgData name="Wei, Jiawei" userId="S::weiji8@novartis.net::eb215f4a-32ae-4d82-a60b-782c3bc0bda0" providerId="AD" clId="Web-{0C3B8D81-5976-4360-9D31-749B1B87D087}" dt="2020-11-05T05:30:15.538" v="298" actId="20577"/>
        <pc:sldMkLst>
          <pc:docMk/>
          <pc:sldMk cId="3504503460" sldId="759"/>
        </pc:sldMkLst>
        <pc:spChg chg="mod">
          <ac:chgData name="Wei, Jiawei" userId="S::weiji8@novartis.net::eb215f4a-32ae-4d82-a60b-782c3bc0bda0" providerId="AD" clId="Web-{0C3B8D81-5976-4360-9D31-749B1B87D087}" dt="2020-11-05T05:30:15.538" v="298" actId="20577"/>
          <ac:spMkLst>
            <pc:docMk/>
            <pc:sldMk cId="3504503460" sldId="759"/>
            <ac:spMk id="2" creationId="{00000000-0000-0000-0000-000000000000}"/>
          </ac:spMkLst>
        </pc:spChg>
      </pc:sldChg>
      <pc:sldChg chg="del">
        <pc:chgData name="Wei, Jiawei" userId="S::weiji8@novartis.net::eb215f4a-32ae-4d82-a60b-782c3bc0bda0" providerId="AD" clId="Web-{0C3B8D81-5976-4360-9D31-749B1B87D087}" dt="2020-11-05T05:33:51.690" v="330"/>
        <pc:sldMkLst>
          <pc:docMk/>
          <pc:sldMk cId="3842988795" sldId="774"/>
        </pc:sldMkLst>
      </pc:sldChg>
      <pc:sldChg chg="modSp">
        <pc:chgData name="Wei, Jiawei" userId="S::weiji8@novartis.net::eb215f4a-32ae-4d82-a60b-782c3bc0bda0" providerId="AD" clId="Web-{0C3B8D81-5976-4360-9D31-749B1B87D087}" dt="2020-11-05T05:24:12.721" v="215" actId="20577"/>
        <pc:sldMkLst>
          <pc:docMk/>
          <pc:sldMk cId="4229539595" sldId="777"/>
        </pc:sldMkLst>
        <pc:spChg chg="mod">
          <ac:chgData name="Wei, Jiawei" userId="S::weiji8@novartis.net::eb215f4a-32ae-4d82-a60b-782c3bc0bda0" providerId="AD" clId="Web-{0C3B8D81-5976-4360-9D31-749B1B87D087}" dt="2020-11-05T05:24:12.721" v="215" actId="20577"/>
          <ac:spMkLst>
            <pc:docMk/>
            <pc:sldMk cId="4229539595" sldId="777"/>
            <ac:spMk id="3" creationId="{4F9B45EA-E024-4731-826D-5CCEB30B26EB}"/>
          </ac:spMkLst>
        </pc:spChg>
      </pc:sldChg>
      <pc:sldChg chg="modSp del">
        <pc:chgData name="Wei, Jiawei" userId="S::weiji8@novartis.net::eb215f4a-32ae-4d82-a60b-782c3bc0bda0" providerId="AD" clId="Web-{0C3B8D81-5976-4360-9D31-749B1B87D087}" dt="2020-11-05T05:42:32.672" v="688"/>
        <pc:sldMkLst>
          <pc:docMk/>
          <pc:sldMk cId="3408798036" sldId="784"/>
        </pc:sldMkLst>
        <pc:graphicFrameChg chg="mod modGraphic">
          <ac:chgData name="Wei, Jiawei" userId="S::weiji8@novartis.net::eb215f4a-32ae-4d82-a60b-782c3bc0bda0" providerId="AD" clId="Web-{0C3B8D81-5976-4360-9D31-749B1B87D087}" dt="2020-11-05T05:40:24.665" v="643" actId="1076"/>
          <ac:graphicFrameMkLst>
            <pc:docMk/>
            <pc:sldMk cId="3408798036" sldId="784"/>
            <ac:graphicFrameMk id="7" creationId="{00000000-0000-0000-0000-000000000000}"/>
          </ac:graphicFrameMkLst>
        </pc:graphicFrameChg>
      </pc:sldChg>
      <pc:sldChg chg="modSp new">
        <pc:chgData name="Wei, Jiawei" userId="S::weiji8@novartis.net::eb215f4a-32ae-4d82-a60b-782c3bc0bda0" providerId="AD" clId="Web-{0C3B8D81-5976-4360-9D31-749B1B87D087}" dt="2020-11-05T05:11:10.928" v="47" actId="20577"/>
        <pc:sldMkLst>
          <pc:docMk/>
          <pc:sldMk cId="1185013937" sldId="785"/>
        </pc:sldMkLst>
        <pc:spChg chg="mod">
          <ac:chgData name="Wei, Jiawei" userId="S::weiji8@novartis.net::eb215f4a-32ae-4d82-a60b-782c3bc0bda0" providerId="AD" clId="Web-{0C3B8D81-5976-4360-9D31-749B1B87D087}" dt="2020-11-05T05:11:10.928" v="47" actId="20577"/>
          <ac:spMkLst>
            <pc:docMk/>
            <pc:sldMk cId="1185013937" sldId="785"/>
            <ac:spMk id="2" creationId="{C5ADACD2-BED2-4AEC-827E-C091B85CCB95}"/>
          </ac:spMkLst>
        </pc:spChg>
      </pc:sldChg>
      <pc:sldChg chg="modSp add replId">
        <pc:chgData name="Wei, Jiawei" userId="S::weiji8@novartis.net::eb215f4a-32ae-4d82-a60b-782c3bc0bda0" providerId="AD" clId="Web-{0C3B8D81-5976-4360-9D31-749B1B87D087}" dt="2020-11-05T05:59:26.885" v="1313"/>
        <pc:sldMkLst>
          <pc:docMk/>
          <pc:sldMk cId="4284436887" sldId="786"/>
        </pc:sldMkLst>
        <pc:graphicFrameChg chg="mod modGraphic">
          <ac:chgData name="Wei, Jiawei" userId="S::weiji8@novartis.net::eb215f4a-32ae-4d82-a60b-782c3bc0bda0" providerId="AD" clId="Web-{0C3B8D81-5976-4360-9D31-749B1B87D087}" dt="2020-11-05T05:59:26.885" v="1313"/>
          <ac:graphicFrameMkLst>
            <pc:docMk/>
            <pc:sldMk cId="4284436887" sldId="786"/>
            <ac:graphicFrameMk id="7" creationId="{00000000-0000-0000-0000-000000000000}"/>
          </ac:graphicFrameMkLst>
        </pc:graphicFrameChg>
      </pc:sldChg>
      <pc:sldChg chg="modSp add del replId">
        <pc:chgData name="Wei, Jiawei" userId="S::weiji8@novartis.net::eb215f4a-32ae-4d82-a60b-782c3bc0bda0" providerId="AD" clId="Web-{0C3B8D81-5976-4360-9D31-749B1B87D087}" dt="2020-11-05T05:44:05.537" v="714"/>
        <pc:sldMkLst>
          <pc:docMk/>
          <pc:sldMk cId="1542122881" sldId="787"/>
        </pc:sldMkLst>
        <pc:graphicFrameChg chg="mod modGraphic">
          <ac:chgData name="Wei, Jiawei" userId="S::weiji8@novartis.net::eb215f4a-32ae-4d82-a60b-782c3bc0bda0" providerId="AD" clId="Web-{0C3B8D81-5976-4360-9D31-749B1B87D087}" dt="2020-11-05T05:43:37.223" v="708"/>
          <ac:graphicFrameMkLst>
            <pc:docMk/>
            <pc:sldMk cId="1542122881" sldId="787"/>
            <ac:graphicFrameMk id="7" creationId="{00000000-0000-0000-0000-000000000000}"/>
          </ac:graphicFrameMkLst>
        </pc:graphicFrameChg>
      </pc:sldChg>
      <pc:sldChg chg="modSp add replId">
        <pc:chgData name="Wei, Jiawei" userId="S::weiji8@novartis.net::eb215f4a-32ae-4d82-a60b-782c3bc0bda0" providerId="AD" clId="Web-{0C3B8D81-5976-4360-9D31-749B1B87D087}" dt="2020-11-05T05:59:04.868" v="1309"/>
        <pc:sldMkLst>
          <pc:docMk/>
          <pc:sldMk cId="526818352" sldId="788"/>
        </pc:sldMkLst>
        <pc:graphicFrameChg chg="mod modGraphic">
          <ac:chgData name="Wei, Jiawei" userId="S::weiji8@novartis.net::eb215f4a-32ae-4d82-a60b-782c3bc0bda0" providerId="AD" clId="Web-{0C3B8D81-5976-4360-9D31-749B1B87D087}" dt="2020-11-05T05:59:04.868" v="1309"/>
          <ac:graphicFrameMkLst>
            <pc:docMk/>
            <pc:sldMk cId="526818352" sldId="788"/>
            <ac:graphicFrameMk id="7" creationId="{00000000-0000-0000-0000-000000000000}"/>
          </ac:graphicFrameMkLst>
        </pc:graphicFrameChg>
      </pc:sldChg>
      <pc:sldChg chg="modSp add del replId">
        <pc:chgData name="Wei, Jiawei" userId="S::weiji8@novartis.net::eb215f4a-32ae-4d82-a60b-782c3bc0bda0" providerId="AD" clId="Web-{0C3B8D81-5976-4360-9D31-749B1B87D087}" dt="2020-11-05T05:46:54.999" v="758"/>
        <pc:sldMkLst>
          <pc:docMk/>
          <pc:sldMk cId="3032642303" sldId="789"/>
        </pc:sldMkLst>
        <pc:graphicFrameChg chg="mod modGraphic">
          <ac:chgData name="Wei, Jiawei" userId="S::weiji8@novartis.net::eb215f4a-32ae-4d82-a60b-782c3bc0bda0" providerId="AD" clId="Web-{0C3B8D81-5976-4360-9D31-749B1B87D087}" dt="2020-11-05T05:21:14.758" v="131"/>
          <ac:graphicFrameMkLst>
            <pc:docMk/>
            <pc:sldMk cId="3032642303" sldId="789"/>
            <ac:graphicFrameMk id="7" creationId="{00000000-0000-0000-0000-000000000000}"/>
          </ac:graphicFrameMkLst>
        </pc:graphicFrameChg>
      </pc:sldChg>
      <pc:sldChg chg="modSp add replId">
        <pc:chgData name="Wei, Jiawei" userId="S::weiji8@novartis.net::eb215f4a-32ae-4d82-a60b-782c3bc0bda0" providerId="AD" clId="Web-{0C3B8D81-5976-4360-9D31-749B1B87D087}" dt="2020-11-05T05:34:02.332" v="332" actId="20577"/>
        <pc:sldMkLst>
          <pc:docMk/>
          <pc:sldMk cId="1166597917" sldId="790"/>
        </pc:sldMkLst>
        <pc:spChg chg="mod">
          <ac:chgData name="Wei, Jiawei" userId="S::weiji8@novartis.net::eb215f4a-32ae-4d82-a60b-782c3bc0bda0" providerId="AD" clId="Web-{0C3B8D81-5976-4360-9D31-749B1B87D087}" dt="2020-11-05T05:34:02.332" v="332" actId="20577"/>
          <ac:spMkLst>
            <pc:docMk/>
            <pc:sldMk cId="1166597917" sldId="790"/>
            <ac:spMk id="3" creationId="{00000000-0000-0000-0000-000000000000}"/>
          </ac:spMkLst>
        </pc:spChg>
      </pc:sldChg>
      <pc:sldChg chg="modSp add replId">
        <pc:chgData name="Wei, Jiawei" userId="S::weiji8@novartis.net::eb215f4a-32ae-4d82-a60b-782c3bc0bda0" providerId="AD" clId="Web-{0C3B8D81-5976-4360-9D31-749B1B87D087}" dt="2020-11-05T05:59:30.916" v="1315"/>
        <pc:sldMkLst>
          <pc:docMk/>
          <pc:sldMk cId="1635625501" sldId="791"/>
        </pc:sldMkLst>
        <pc:graphicFrameChg chg="mod modGraphic">
          <ac:chgData name="Wei, Jiawei" userId="S::weiji8@novartis.net::eb215f4a-32ae-4d82-a60b-782c3bc0bda0" providerId="AD" clId="Web-{0C3B8D81-5976-4360-9D31-749B1B87D087}" dt="2020-11-05T05:59:30.916" v="1315"/>
          <ac:graphicFrameMkLst>
            <pc:docMk/>
            <pc:sldMk cId="1635625501" sldId="791"/>
            <ac:graphicFrameMk id="7" creationId="{00000000-0000-0000-0000-000000000000}"/>
          </ac:graphicFrameMkLst>
        </pc:graphicFrameChg>
      </pc:sldChg>
      <pc:sldChg chg="modSp add replId">
        <pc:chgData name="Wei, Jiawei" userId="S::weiji8@novartis.net::eb215f4a-32ae-4d82-a60b-782c3bc0bda0" providerId="AD" clId="Web-{0C3B8D81-5976-4360-9D31-749B1B87D087}" dt="2020-11-05T05:59:34.995" v="1317"/>
        <pc:sldMkLst>
          <pc:docMk/>
          <pc:sldMk cId="1894792673" sldId="792"/>
        </pc:sldMkLst>
        <pc:graphicFrameChg chg="mod modGraphic">
          <ac:chgData name="Wei, Jiawei" userId="S::weiji8@novartis.net::eb215f4a-32ae-4d82-a60b-782c3bc0bda0" providerId="AD" clId="Web-{0C3B8D81-5976-4360-9D31-749B1B87D087}" dt="2020-11-05T05:59:34.995" v="1317"/>
          <ac:graphicFrameMkLst>
            <pc:docMk/>
            <pc:sldMk cId="1894792673" sldId="792"/>
            <ac:graphicFrameMk id="7" creationId="{00000000-0000-0000-0000-000000000000}"/>
          </ac:graphicFrameMkLst>
        </pc:graphicFrameChg>
      </pc:sldChg>
      <pc:sldChg chg="modSp add replId">
        <pc:chgData name="Wei, Jiawei" userId="S::weiji8@novartis.net::eb215f4a-32ae-4d82-a60b-782c3bc0bda0" providerId="AD" clId="Web-{0C3B8D81-5976-4360-9D31-749B1B87D087}" dt="2020-11-05T05:59:15.306" v="1311"/>
        <pc:sldMkLst>
          <pc:docMk/>
          <pc:sldMk cId="1700659523" sldId="793"/>
        </pc:sldMkLst>
        <pc:graphicFrameChg chg="mod modGraphic">
          <ac:chgData name="Wei, Jiawei" userId="S::weiji8@novartis.net::eb215f4a-32ae-4d82-a60b-782c3bc0bda0" providerId="AD" clId="Web-{0C3B8D81-5976-4360-9D31-749B1B87D087}" dt="2020-11-05T05:59:15.306" v="1311"/>
          <ac:graphicFrameMkLst>
            <pc:docMk/>
            <pc:sldMk cId="1700659523" sldId="793"/>
            <ac:graphicFrameMk id="7" creationId="{00000000-0000-0000-0000-000000000000}"/>
          </ac:graphicFrameMkLst>
        </pc:graphicFrameChg>
      </pc:sldChg>
      <pc:sldChg chg="modSp add replId">
        <pc:chgData name="Wei, Jiawei" userId="S::weiji8@novartis.net::eb215f4a-32ae-4d82-a60b-782c3bc0bda0" providerId="AD" clId="Web-{0C3B8D81-5976-4360-9D31-749B1B87D087}" dt="2020-11-05T05:58:59.977" v="1307"/>
        <pc:sldMkLst>
          <pc:docMk/>
          <pc:sldMk cId="1334504091" sldId="794"/>
        </pc:sldMkLst>
        <pc:graphicFrameChg chg="mod modGraphic">
          <ac:chgData name="Wei, Jiawei" userId="S::weiji8@novartis.net::eb215f4a-32ae-4d82-a60b-782c3bc0bda0" providerId="AD" clId="Web-{0C3B8D81-5976-4360-9D31-749B1B87D087}" dt="2020-11-05T05:58:59.977" v="1307"/>
          <ac:graphicFrameMkLst>
            <pc:docMk/>
            <pc:sldMk cId="1334504091" sldId="794"/>
            <ac:graphicFrameMk id="7" creationId="{00000000-0000-0000-0000-000000000000}"/>
          </ac:graphicFrameMkLst>
        </pc:graphicFrameChg>
      </pc:sldChg>
      <pc:sldChg chg="add del replId">
        <pc:chgData name="Wei, Jiawei" userId="S::weiji8@novartis.net::eb215f4a-32ae-4d82-a60b-782c3bc0bda0" providerId="AD" clId="Web-{0C3B8D81-5976-4360-9D31-749B1B87D087}" dt="2020-11-05T05:46:14.075" v="749"/>
        <pc:sldMkLst>
          <pc:docMk/>
          <pc:sldMk cId="2876347297" sldId="794"/>
        </pc:sldMkLst>
      </pc:sldChg>
      <pc:sldChg chg="modSp add replId">
        <pc:chgData name="Wei, Jiawei" userId="S::weiji8@novartis.net::eb215f4a-32ae-4d82-a60b-782c3bc0bda0" providerId="AD" clId="Web-{0C3B8D81-5976-4360-9D31-749B1B87D087}" dt="2020-11-05T05:58:31.476" v="1303"/>
        <pc:sldMkLst>
          <pc:docMk/>
          <pc:sldMk cId="1945978284" sldId="795"/>
        </pc:sldMkLst>
        <pc:graphicFrameChg chg="mod modGraphic">
          <ac:chgData name="Wei, Jiawei" userId="S::weiji8@novartis.net::eb215f4a-32ae-4d82-a60b-782c3bc0bda0" providerId="AD" clId="Web-{0C3B8D81-5976-4360-9D31-749B1B87D087}" dt="2020-11-05T05:58:31.476" v="1303"/>
          <ac:graphicFrameMkLst>
            <pc:docMk/>
            <pc:sldMk cId="1945978284" sldId="795"/>
            <ac:graphicFrameMk id="7" creationId="{00000000-0000-0000-0000-000000000000}"/>
          </ac:graphicFrameMkLst>
        </pc:graphicFrameChg>
      </pc:sldChg>
      <pc:sldChg chg="delSp modSp add replId">
        <pc:chgData name="Wei, Jiawei" userId="S::weiji8@novartis.net::eb215f4a-32ae-4d82-a60b-782c3bc0bda0" providerId="AD" clId="Web-{0C3B8D81-5976-4360-9D31-749B1B87D087}" dt="2020-11-05T05:50:51.247" v="895" actId="20577"/>
        <pc:sldMkLst>
          <pc:docMk/>
          <pc:sldMk cId="1598442483" sldId="796"/>
        </pc:sldMkLst>
        <pc:spChg chg="mod">
          <ac:chgData name="Wei, Jiawei" userId="S::weiji8@novartis.net::eb215f4a-32ae-4d82-a60b-782c3bc0bda0" providerId="AD" clId="Web-{0C3B8D81-5976-4360-9D31-749B1B87D087}" dt="2020-11-05T05:50:51.247" v="895" actId="20577"/>
          <ac:spMkLst>
            <pc:docMk/>
            <pc:sldMk cId="1598442483" sldId="796"/>
            <ac:spMk id="2" creationId="{00000000-0000-0000-0000-000000000000}"/>
          </ac:spMkLst>
        </pc:spChg>
        <pc:spChg chg="del">
          <ac:chgData name="Wei, Jiawei" userId="S::weiji8@novartis.net::eb215f4a-32ae-4d82-a60b-782c3bc0bda0" providerId="AD" clId="Web-{0C3B8D81-5976-4360-9D31-749B1B87D087}" dt="2020-11-05T05:50:44.840" v="893"/>
          <ac:spMkLst>
            <pc:docMk/>
            <pc:sldMk cId="1598442483" sldId="796"/>
            <ac:spMk id="3" creationId="{00000000-0000-0000-0000-000000000000}"/>
          </ac:spMkLst>
        </pc:spChg>
      </pc:sldChg>
      <pc:sldChg chg="modSp add del replId">
        <pc:chgData name="Wei, Jiawei" userId="S::weiji8@novartis.net::eb215f4a-32ae-4d82-a60b-782c3bc0bda0" providerId="AD" clId="Web-{0C3B8D81-5976-4360-9D31-749B1B87D087}" dt="2020-11-05T05:58:44.758" v="1304"/>
        <pc:sldMkLst>
          <pc:docMk/>
          <pc:sldMk cId="4165210166" sldId="797"/>
        </pc:sldMkLst>
        <pc:spChg chg="mod">
          <ac:chgData name="Wei, Jiawei" userId="S::weiji8@novartis.net::eb215f4a-32ae-4d82-a60b-782c3bc0bda0" providerId="AD" clId="Web-{0C3B8D81-5976-4360-9D31-749B1B87D087}" dt="2020-11-05T05:53:01.020" v="923" actId="20577"/>
          <ac:spMkLst>
            <pc:docMk/>
            <pc:sldMk cId="4165210166" sldId="797"/>
            <ac:spMk id="9" creationId="{00000000-0000-0000-0000-000000000000}"/>
          </ac:spMkLst>
        </pc:spChg>
      </pc:sldChg>
      <pc:sldChg chg="modSp add del replId">
        <pc:chgData name="Wei, Jiawei" userId="S::weiji8@novartis.net::eb215f4a-32ae-4d82-a60b-782c3bc0bda0" providerId="AD" clId="Web-{0C3B8D81-5976-4360-9D31-749B1B87D087}" dt="2020-11-05T05:58:45.914" v="1305"/>
        <pc:sldMkLst>
          <pc:docMk/>
          <pc:sldMk cId="4054401115" sldId="798"/>
        </pc:sldMkLst>
        <pc:spChg chg="mod">
          <ac:chgData name="Wei, Jiawei" userId="S::weiji8@novartis.net::eb215f4a-32ae-4d82-a60b-782c3bc0bda0" providerId="AD" clId="Web-{0C3B8D81-5976-4360-9D31-749B1B87D087}" dt="2020-11-05T05:53:13.505" v="950" actId="20577"/>
          <ac:spMkLst>
            <pc:docMk/>
            <pc:sldMk cId="4054401115" sldId="798"/>
            <ac:spMk id="9" creationId="{00000000-0000-0000-0000-000000000000}"/>
          </ac:spMkLst>
        </pc:spChg>
      </pc:sldChg>
    </pc:docChg>
  </pc:docChgLst>
  <pc:docChgLst>
    <pc:chgData name="Chen, Ji" userId="S::chenji6j@novartis.net::6d11c041-2b97-474c-ba9c-b32704ebc836" providerId="AD" clId="Web-{6E498C1A-557C-4E0A-9362-D3CB342B22DA}"/>
    <pc:docChg chg="modSld">
      <pc:chgData name="Chen, Ji" userId="S::chenji6j@novartis.net::6d11c041-2b97-474c-ba9c-b32704ebc836" providerId="AD" clId="Web-{6E498C1A-557C-4E0A-9362-D3CB342B22DA}" dt="2020-11-09T03:22:03.727" v="33" actId="1076"/>
      <pc:docMkLst>
        <pc:docMk/>
      </pc:docMkLst>
      <pc:sldChg chg="modSp">
        <pc:chgData name="Chen, Ji" userId="S::chenji6j@novartis.net::6d11c041-2b97-474c-ba9c-b32704ebc836" providerId="AD" clId="Web-{6E498C1A-557C-4E0A-9362-D3CB342B22DA}" dt="2020-11-09T03:20:43.069" v="27" actId="1076"/>
        <pc:sldMkLst>
          <pc:docMk/>
          <pc:sldMk cId="2267160918" sldId="561"/>
        </pc:sldMkLst>
        <pc:spChg chg="mod">
          <ac:chgData name="Chen, Ji" userId="S::chenji6j@novartis.net::6d11c041-2b97-474c-ba9c-b32704ebc836" providerId="AD" clId="Web-{6E498C1A-557C-4E0A-9362-D3CB342B22DA}" dt="2020-11-09T03:14:37.625" v="22" actId="1076"/>
          <ac:spMkLst>
            <pc:docMk/>
            <pc:sldMk cId="2267160918" sldId="561"/>
            <ac:spMk id="3" creationId="{00000000-0000-0000-0000-000000000000}"/>
          </ac:spMkLst>
        </pc:spChg>
        <pc:spChg chg="mod">
          <ac:chgData name="Chen, Ji" userId="S::chenji6j@novartis.net::6d11c041-2b97-474c-ba9c-b32704ebc836" providerId="AD" clId="Web-{6E498C1A-557C-4E0A-9362-D3CB342B22DA}" dt="2020-11-09T03:20:43.069" v="27" actId="1076"/>
          <ac:spMkLst>
            <pc:docMk/>
            <pc:sldMk cId="2267160918" sldId="561"/>
            <ac:spMk id="11" creationId="{00000000-0000-0000-0000-000000000000}"/>
          </ac:spMkLst>
        </pc:spChg>
        <pc:graphicFrameChg chg="mod">
          <ac:chgData name="Chen, Ji" userId="S::chenji6j@novartis.net::6d11c041-2b97-474c-ba9c-b32704ebc836" providerId="AD" clId="Web-{6E498C1A-557C-4E0A-9362-D3CB342B22DA}" dt="2020-11-09T03:14:26.484" v="20" actId="1076"/>
          <ac:graphicFrameMkLst>
            <pc:docMk/>
            <pc:sldMk cId="2267160918" sldId="561"/>
            <ac:graphicFrameMk id="9" creationId="{00000000-0000-0000-0000-000000000000}"/>
          </ac:graphicFrameMkLst>
        </pc:graphicFrameChg>
      </pc:sldChg>
      <pc:sldChg chg="modCm">
        <pc:chgData name="Chen, Ji" userId="S::chenji6j@novartis.net::6d11c041-2b97-474c-ba9c-b32704ebc836" providerId="AD" clId="Web-{6E498C1A-557C-4E0A-9362-D3CB342B22DA}" dt="2020-11-09T03:10:32.198" v="0"/>
        <pc:sldMkLst>
          <pc:docMk/>
          <pc:sldMk cId="2489797355" sldId="678"/>
        </pc:sldMkLst>
      </pc:sldChg>
      <pc:sldChg chg="delSp modSp">
        <pc:chgData name="Chen, Ji" userId="S::chenji6j@novartis.net::6d11c041-2b97-474c-ba9c-b32704ebc836" providerId="AD" clId="Web-{6E498C1A-557C-4E0A-9362-D3CB342B22DA}" dt="2020-11-09T03:22:03.727" v="33" actId="1076"/>
        <pc:sldMkLst>
          <pc:docMk/>
          <pc:sldMk cId="3501476065" sldId="749"/>
        </pc:sldMkLst>
        <pc:spChg chg="mod">
          <ac:chgData name="Chen, Ji" userId="S::chenji6j@novartis.net::6d11c041-2b97-474c-ba9c-b32704ebc836" providerId="AD" clId="Web-{6E498C1A-557C-4E0A-9362-D3CB342B22DA}" dt="2020-11-09T03:22:03.727" v="33" actId="1076"/>
          <ac:spMkLst>
            <pc:docMk/>
            <pc:sldMk cId="3501476065" sldId="749"/>
            <ac:spMk id="6" creationId="{00000000-0000-0000-0000-000000000000}"/>
          </ac:spMkLst>
        </pc:spChg>
        <pc:picChg chg="mod">
          <ac:chgData name="Chen, Ji" userId="S::chenji6j@novartis.net::6d11c041-2b97-474c-ba9c-b32704ebc836" providerId="AD" clId="Web-{6E498C1A-557C-4E0A-9362-D3CB342B22DA}" dt="2020-11-09T03:21:40.523" v="32" actId="1076"/>
          <ac:picMkLst>
            <pc:docMk/>
            <pc:sldMk cId="3501476065" sldId="749"/>
            <ac:picMk id="2" creationId="{00000000-0000-0000-0000-000000000000}"/>
          </ac:picMkLst>
        </pc:picChg>
        <pc:picChg chg="del">
          <ac:chgData name="Chen, Ji" userId="S::chenji6j@novartis.net::6d11c041-2b97-474c-ba9c-b32704ebc836" providerId="AD" clId="Web-{6E498C1A-557C-4E0A-9362-D3CB342B22DA}" dt="2020-11-09T03:21:06.226" v="30"/>
          <ac:picMkLst>
            <pc:docMk/>
            <pc:sldMk cId="3501476065" sldId="749"/>
            <ac:picMk id="3" creationId="{00000000-0000-0000-0000-000000000000}"/>
          </ac:picMkLst>
        </pc:picChg>
        <pc:picChg chg="del">
          <ac:chgData name="Chen, Ji" userId="S::chenji6j@novartis.net::6d11c041-2b97-474c-ba9c-b32704ebc836" providerId="AD" clId="Web-{6E498C1A-557C-4E0A-9362-D3CB342B22DA}" dt="2020-11-09T03:21:03.710" v="29"/>
          <ac:picMkLst>
            <pc:docMk/>
            <pc:sldMk cId="3501476065" sldId="749"/>
            <ac:picMk id="8" creationId="{00000000-0000-0000-0000-000000000000}"/>
          </ac:picMkLst>
        </pc:picChg>
      </pc:sldChg>
    </pc:docChg>
  </pc:docChgLst>
  <pc:docChgLst>
    <pc:chgData name="Wei, Jiawei" userId="S::weiji8@novartis.net::eb215f4a-32ae-4d82-a60b-782c3bc0bda0" providerId="AD" clId="Web-{226C98E9-538D-452F-AA61-6CDA85FFD5D1}"/>
    <pc:docChg chg="">
      <pc:chgData name="Wei, Jiawei" userId="S::weiji8@novartis.net::eb215f4a-32ae-4d82-a60b-782c3bc0bda0" providerId="AD" clId="Web-{226C98E9-538D-452F-AA61-6CDA85FFD5D1}" dt="2020-11-02T06:04:24.358" v="0"/>
      <pc:docMkLst>
        <pc:docMk/>
      </pc:docMkLst>
      <pc:sldChg chg="modCm">
        <pc:chgData name="Wei, Jiawei" userId="S::weiji8@novartis.net::eb215f4a-32ae-4d82-a60b-782c3bc0bda0" providerId="AD" clId="Web-{226C98E9-538D-452F-AA61-6CDA85FFD5D1}" dt="2020-11-02T06:04:24.358" v="0"/>
        <pc:sldMkLst>
          <pc:docMk/>
          <pc:sldMk cId="3467281036" sldId="770"/>
        </pc:sldMkLst>
      </pc:sldChg>
    </pc:docChg>
  </pc:docChgLst>
  <pc:docChgLst>
    <pc:chgData name="Wei, Jiawei" userId="S::weiji8@novartis.net::eb215f4a-32ae-4d82-a60b-782c3bc0bda0" providerId="AD" clId="Web-{7E9DE7DD-5F45-4E03-AB97-C8D7E5F5D553}"/>
    <pc:docChg chg="delSld">
      <pc:chgData name="Wei, Jiawei" userId="S::weiji8@novartis.net::eb215f4a-32ae-4d82-a60b-782c3bc0bda0" providerId="AD" clId="Web-{7E9DE7DD-5F45-4E03-AB97-C8D7E5F5D553}" dt="2020-10-09T05:21:55.485" v="4"/>
      <pc:docMkLst>
        <pc:docMk/>
      </pc:docMkLst>
      <pc:sldChg chg="del">
        <pc:chgData name="Wei, Jiawei" userId="S::weiji8@novartis.net::eb215f4a-32ae-4d82-a60b-782c3bc0bda0" providerId="AD" clId="Web-{7E9DE7DD-5F45-4E03-AB97-C8D7E5F5D553}" dt="2020-10-09T05:21:00.047" v="3"/>
        <pc:sldMkLst>
          <pc:docMk/>
          <pc:sldMk cId="553594053" sldId="557"/>
        </pc:sldMkLst>
      </pc:sldChg>
      <pc:sldChg chg="del">
        <pc:chgData name="Wei, Jiawei" userId="S::weiji8@novartis.net::eb215f4a-32ae-4d82-a60b-782c3bc0bda0" providerId="AD" clId="Web-{7E9DE7DD-5F45-4E03-AB97-C8D7E5F5D553}" dt="2020-10-09T05:20:55.594" v="2"/>
        <pc:sldMkLst>
          <pc:docMk/>
          <pc:sldMk cId="1087103903" sldId="560"/>
        </pc:sldMkLst>
      </pc:sldChg>
      <pc:sldChg chg="del">
        <pc:chgData name="Wei, Jiawei" userId="S::weiji8@novartis.net::eb215f4a-32ae-4d82-a60b-782c3bc0bda0" providerId="AD" clId="Web-{7E9DE7DD-5F45-4E03-AB97-C8D7E5F5D553}" dt="2020-10-09T05:20:38.921" v="0"/>
        <pc:sldMkLst>
          <pc:docMk/>
          <pc:sldMk cId="3760408750" sldId="679"/>
        </pc:sldMkLst>
      </pc:sldChg>
      <pc:sldChg chg="del">
        <pc:chgData name="Wei, Jiawei" userId="S::weiji8@novartis.net::eb215f4a-32ae-4d82-a60b-782c3bc0bda0" providerId="AD" clId="Web-{7E9DE7DD-5F45-4E03-AB97-C8D7E5F5D553}" dt="2020-10-09T05:20:53.578" v="1"/>
        <pc:sldMkLst>
          <pc:docMk/>
          <pc:sldMk cId="350180843" sldId="681"/>
        </pc:sldMkLst>
      </pc:sldChg>
      <pc:sldChg chg="del">
        <pc:chgData name="Wei, Jiawei" userId="S::weiji8@novartis.net::eb215f4a-32ae-4d82-a60b-782c3bc0bda0" providerId="AD" clId="Web-{7E9DE7DD-5F45-4E03-AB97-C8D7E5F5D553}" dt="2020-10-09T05:21:55.485" v="4"/>
        <pc:sldMkLst>
          <pc:docMk/>
          <pc:sldMk cId="2533751115" sldId="682"/>
        </pc:sldMkLst>
      </pc:sldChg>
    </pc:docChg>
  </pc:docChgLst>
  <pc:docChgLst>
    <pc:chgData name="Wei, Jiawei" userId="S::weiji8@novartis.net::eb215f4a-32ae-4d82-a60b-782c3bc0bda0" providerId="AD" clId="Web-{A63C53E9-3679-44B7-BC14-D08A0AC9EE61}"/>
    <pc:docChg chg="addSld delSld">
      <pc:chgData name="Wei, Jiawei" userId="S::weiji8@novartis.net::eb215f4a-32ae-4d82-a60b-782c3bc0bda0" providerId="AD" clId="Web-{A63C53E9-3679-44B7-BC14-D08A0AC9EE61}" dt="2020-10-09T05:24:47.145" v="3"/>
      <pc:docMkLst>
        <pc:docMk/>
      </pc:docMkLst>
      <pc:sldChg chg="del">
        <pc:chgData name="Wei, Jiawei" userId="S::weiji8@novartis.net::eb215f4a-32ae-4d82-a60b-782c3bc0bda0" providerId="AD" clId="Web-{A63C53E9-3679-44B7-BC14-D08A0AC9EE61}" dt="2020-10-09T05:24:47.145" v="3"/>
        <pc:sldMkLst>
          <pc:docMk/>
          <pc:sldMk cId="1719156225" sldId="750"/>
        </pc:sldMkLst>
      </pc:sldChg>
      <pc:sldChg chg="del">
        <pc:chgData name="Wei, Jiawei" userId="S::weiji8@novartis.net::eb215f4a-32ae-4d82-a60b-782c3bc0bda0" providerId="AD" clId="Web-{A63C53E9-3679-44B7-BC14-D08A0AC9EE61}" dt="2020-10-09T05:24:47.129" v="2"/>
        <pc:sldMkLst>
          <pc:docMk/>
          <pc:sldMk cId="1697298465" sldId="751"/>
        </pc:sldMkLst>
      </pc:sldChg>
      <pc:sldChg chg="add replId">
        <pc:chgData name="Wei, Jiawei" userId="S::weiji8@novartis.net::eb215f4a-32ae-4d82-a60b-782c3bc0bda0" providerId="AD" clId="Web-{A63C53E9-3679-44B7-BC14-D08A0AC9EE61}" dt="2020-10-09T05:24:40.410" v="0"/>
        <pc:sldMkLst>
          <pc:docMk/>
          <pc:sldMk cId="2525743423" sldId="752"/>
        </pc:sldMkLst>
      </pc:sldChg>
      <pc:sldChg chg="add replId">
        <pc:chgData name="Wei, Jiawei" userId="S::weiji8@novartis.net::eb215f4a-32ae-4d82-a60b-782c3bc0bda0" providerId="AD" clId="Web-{A63C53E9-3679-44B7-BC14-D08A0AC9EE61}" dt="2020-10-09T05:24:40.613" v="1"/>
        <pc:sldMkLst>
          <pc:docMk/>
          <pc:sldMk cId="3075893742" sldId="753"/>
        </pc:sldMkLst>
      </pc:sldChg>
    </pc:docChg>
  </pc:docChgLst>
  <pc:docChgLst>
    <pc:chgData name="Wei, Jiawei" userId="S::weiji8@novartis.net::eb215f4a-32ae-4d82-a60b-782c3bc0bda0" providerId="AD" clId="Web-{35002FCA-0D20-4796-9C11-07031C070C6E}"/>
    <pc:docChg chg="">
      <pc:chgData name="Wei, Jiawei" userId="S::weiji8@novartis.net::eb215f4a-32ae-4d82-a60b-782c3bc0bda0" providerId="AD" clId="Web-{35002FCA-0D20-4796-9C11-07031C070C6E}" dt="2020-10-09T02:51:45.619" v="6"/>
      <pc:docMkLst>
        <pc:docMk/>
      </pc:docMkLst>
      <pc:sldChg chg="delCm">
        <pc:chgData name="Wei, Jiawei" userId="S::weiji8@novartis.net::eb215f4a-32ae-4d82-a60b-782c3bc0bda0" providerId="AD" clId="Web-{35002FCA-0D20-4796-9C11-07031C070C6E}" dt="2020-10-09T02:49:20.179" v="2"/>
        <pc:sldMkLst>
          <pc:docMk/>
          <pc:sldMk cId="3000764519" sldId="687"/>
        </pc:sldMkLst>
      </pc:sldChg>
      <pc:sldChg chg="delCm">
        <pc:chgData name="Wei, Jiawei" userId="S::weiji8@novartis.net::eb215f4a-32ae-4d82-a60b-782c3bc0bda0" providerId="AD" clId="Web-{35002FCA-0D20-4796-9C11-07031C070C6E}" dt="2020-10-09T02:49:12.101" v="1"/>
        <pc:sldMkLst>
          <pc:docMk/>
          <pc:sldMk cId="3271284417" sldId="689"/>
        </pc:sldMkLst>
      </pc:sldChg>
      <pc:sldChg chg="delCm">
        <pc:chgData name="Wei, Jiawei" userId="S::weiji8@novartis.net::eb215f4a-32ae-4d82-a60b-782c3bc0bda0" providerId="AD" clId="Web-{35002FCA-0D20-4796-9C11-07031C070C6E}" dt="2020-10-09T02:49:04.163" v="0"/>
        <pc:sldMkLst>
          <pc:docMk/>
          <pc:sldMk cId="2410839388" sldId="690"/>
        </pc:sldMkLst>
      </pc:sldChg>
      <pc:sldChg chg="delCm">
        <pc:chgData name="Wei, Jiawei" userId="S::weiji8@novartis.net::eb215f4a-32ae-4d82-a60b-782c3bc0bda0" providerId="AD" clId="Web-{35002FCA-0D20-4796-9C11-07031C070C6E}" dt="2020-10-09T02:49:48.414" v="4"/>
        <pc:sldMkLst>
          <pc:docMk/>
          <pc:sldMk cId="3183093125" sldId="715"/>
        </pc:sldMkLst>
      </pc:sldChg>
      <pc:sldChg chg="delCm">
        <pc:chgData name="Wei, Jiawei" userId="S::weiji8@novartis.net::eb215f4a-32ae-4d82-a60b-782c3bc0bda0" providerId="AD" clId="Web-{35002FCA-0D20-4796-9C11-07031C070C6E}" dt="2020-10-09T02:50:05.617" v="5"/>
        <pc:sldMkLst>
          <pc:docMk/>
          <pc:sldMk cId="786213609" sldId="717"/>
        </pc:sldMkLst>
      </pc:sldChg>
      <pc:sldChg chg="delCm">
        <pc:chgData name="Wei, Jiawei" userId="S::weiji8@novartis.net::eb215f4a-32ae-4d82-a60b-782c3bc0bda0" providerId="AD" clId="Web-{35002FCA-0D20-4796-9C11-07031C070C6E}" dt="2020-10-09T02:49:37.554" v="3"/>
        <pc:sldMkLst>
          <pc:docMk/>
          <pc:sldMk cId="405532990" sldId="727"/>
        </pc:sldMkLst>
      </pc:sldChg>
      <pc:sldChg chg="addCm">
        <pc:chgData name="Wei, Jiawei" userId="S::weiji8@novartis.net::eb215f4a-32ae-4d82-a60b-782c3bc0bda0" providerId="AD" clId="Web-{35002FCA-0D20-4796-9C11-07031C070C6E}" dt="2020-10-09T02:51:45.619" v="6"/>
        <pc:sldMkLst>
          <pc:docMk/>
          <pc:sldMk cId="2820261816" sldId="730"/>
        </pc:sldMkLst>
      </pc:sldChg>
    </pc:docChg>
  </pc:docChgLst>
  <pc:docChgLst>
    <pc:chgData name="Wei, Jiawei" userId="S::weiji8@novartis.net::eb215f4a-32ae-4d82-a60b-782c3bc0bda0" providerId="AD" clId="Web-{6DEDDD0D-2001-459B-AFC7-6BFCB8B39A3D}"/>
    <pc:docChg chg="addSld delSld modSld">
      <pc:chgData name="Wei, Jiawei" userId="S::weiji8@novartis.net::eb215f4a-32ae-4d82-a60b-782c3bc0bda0" providerId="AD" clId="Web-{6DEDDD0D-2001-459B-AFC7-6BFCB8B39A3D}" dt="2020-09-25T01:07:44.499" v="102"/>
      <pc:docMkLst>
        <pc:docMk/>
      </pc:docMkLst>
      <pc:sldChg chg="modSp">
        <pc:chgData name="Wei, Jiawei" userId="S::weiji8@novartis.net::eb215f4a-32ae-4d82-a60b-782c3bc0bda0" providerId="AD" clId="Web-{6DEDDD0D-2001-459B-AFC7-6BFCB8B39A3D}" dt="2020-09-25T00:43:01.086" v="3"/>
        <pc:sldMkLst>
          <pc:docMk/>
          <pc:sldMk cId="2046894981" sldId="565"/>
        </pc:sldMkLst>
        <pc:graphicFrameChg chg="mod modGraphic">
          <ac:chgData name="Wei, Jiawei" userId="S::weiji8@novartis.net::eb215f4a-32ae-4d82-a60b-782c3bc0bda0" providerId="AD" clId="Web-{6DEDDD0D-2001-459B-AFC7-6BFCB8B39A3D}" dt="2020-09-25T00:43:01.086" v="3"/>
          <ac:graphicFrameMkLst>
            <pc:docMk/>
            <pc:sldMk cId="2046894981" sldId="565"/>
            <ac:graphicFrameMk id="7" creationId="{00000000-0000-0000-0000-000000000000}"/>
          </ac:graphicFrameMkLst>
        </pc:graphicFrameChg>
      </pc:sldChg>
      <pc:sldChg chg="modSp delCm">
        <pc:chgData name="Wei, Jiawei" userId="S::weiji8@novartis.net::eb215f4a-32ae-4d82-a60b-782c3bc0bda0" providerId="AD" clId="Web-{6DEDDD0D-2001-459B-AFC7-6BFCB8B39A3D}" dt="2020-09-25T00:54:30.416" v="39" actId="20577"/>
        <pc:sldMkLst>
          <pc:docMk/>
          <pc:sldMk cId="1140704372" sldId="627"/>
        </pc:sldMkLst>
        <pc:spChg chg="mod">
          <ac:chgData name="Wei, Jiawei" userId="S::weiji8@novartis.net::eb215f4a-32ae-4d82-a60b-782c3bc0bda0" providerId="AD" clId="Web-{6DEDDD0D-2001-459B-AFC7-6BFCB8B39A3D}" dt="2020-09-25T00:54:30.416" v="39" actId="20577"/>
          <ac:spMkLst>
            <pc:docMk/>
            <pc:sldMk cId="1140704372" sldId="627"/>
            <ac:spMk id="3" creationId="{00000000-0000-0000-0000-000000000000}"/>
          </ac:spMkLst>
        </pc:spChg>
      </pc:sldChg>
      <pc:sldChg chg="modSp delCm">
        <pc:chgData name="Wei, Jiawei" userId="S::weiji8@novartis.net::eb215f4a-32ae-4d82-a60b-782c3bc0bda0" providerId="AD" clId="Web-{6DEDDD0D-2001-459B-AFC7-6BFCB8B39A3D}" dt="2020-09-25T01:00:33.644" v="82"/>
        <pc:sldMkLst>
          <pc:docMk/>
          <pc:sldMk cId="2498511555" sldId="636"/>
        </pc:sldMkLst>
        <pc:spChg chg="mod">
          <ac:chgData name="Wei, Jiawei" userId="S::weiji8@novartis.net::eb215f4a-32ae-4d82-a60b-782c3bc0bda0" providerId="AD" clId="Web-{6DEDDD0D-2001-459B-AFC7-6BFCB8B39A3D}" dt="2020-09-25T00:58:12.344" v="80" actId="20577"/>
          <ac:spMkLst>
            <pc:docMk/>
            <pc:sldMk cId="2498511555" sldId="636"/>
            <ac:spMk id="3" creationId="{00000000-0000-0000-0000-000000000000}"/>
          </ac:spMkLst>
        </pc:spChg>
      </pc:sldChg>
      <pc:sldChg chg="delCm">
        <pc:chgData name="Wei, Jiawei" userId="S::weiji8@novartis.net::eb215f4a-32ae-4d82-a60b-782c3bc0bda0" providerId="AD" clId="Web-{6DEDDD0D-2001-459B-AFC7-6BFCB8B39A3D}" dt="2020-09-25T00:54:42.869" v="42"/>
        <pc:sldMkLst>
          <pc:docMk/>
          <pc:sldMk cId="3957426948" sldId="641"/>
        </pc:sldMkLst>
      </pc:sldChg>
      <pc:sldChg chg="addCm">
        <pc:chgData name="Wei, Jiawei" userId="S::weiji8@novartis.net::eb215f4a-32ae-4d82-a60b-782c3bc0bda0" providerId="AD" clId="Web-{6DEDDD0D-2001-459B-AFC7-6BFCB8B39A3D}" dt="2020-09-25T00:56:31.591" v="43"/>
        <pc:sldMkLst>
          <pc:docMk/>
          <pc:sldMk cId="2535188395" sldId="651"/>
        </pc:sldMkLst>
      </pc:sldChg>
      <pc:sldChg chg="addCm">
        <pc:chgData name="Wei, Jiawei" userId="S::weiji8@novartis.net::eb215f4a-32ae-4d82-a60b-782c3bc0bda0" providerId="AD" clId="Web-{6DEDDD0D-2001-459B-AFC7-6BFCB8B39A3D}" dt="2020-09-25T01:06:43.169" v="101"/>
        <pc:sldMkLst>
          <pc:docMk/>
          <pc:sldMk cId="2105816170" sldId="692"/>
        </pc:sldMkLst>
      </pc:sldChg>
      <pc:sldChg chg="del">
        <pc:chgData name="Wei, Jiawei" userId="S::weiji8@novartis.net::eb215f4a-32ae-4d82-a60b-782c3bc0bda0" providerId="AD" clId="Web-{6DEDDD0D-2001-459B-AFC7-6BFCB8B39A3D}" dt="2020-09-25T00:53:39.696" v="36"/>
        <pc:sldMkLst>
          <pc:docMk/>
          <pc:sldMk cId="1654290447" sldId="707"/>
        </pc:sldMkLst>
      </pc:sldChg>
      <pc:sldChg chg="modSp addCm">
        <pc:chgData name="Wei, Jiawei" userId="S::weiji8@novartis.net::eb215f4a-32ae-4d82-a60b-782c3bc0bda0" providerId="AD" clId="Web-{6DEDDD0D-2001-459B-AFC7-6BFCB8B39A3D}" dt="2020-09-25T01:07:44.499" v="102"/>
        <pc:sldMkLst>
          <pc:docMk/>
          <pc:sldMk cId="2820261816" sldId="730"/>
        </pc:sldMkLst>
        <pc:spChg chg="mod">
          <ac:chgData name="Wei, Jiawei" userId="S::weiji8@novartis.net::eb215f4a-32ae-4d82-a60b-782c3bc0bda0" providerId="AD" clId="Web-{6DEDDD0D-2001-459B-AFC7-6BFCB8B39A3D}" dt="2020-09-25T01:05:40.511" v="99" actId="20577"/>
          <ac:spMkLst>
            <pc:docMk/>
            <pc:sldMk cId="2820261816" sldId="730"/>
            <ac:spMk id="65" creationId="{00000000-0000-0000-0000-000000000000}"/>
          </ac:spMkLst>
        </pc:spChg>
      </pc:sldChg>
      <pc:sldChg chg="modSp add replId">
        <pc:chgData name="Wei, Jiawei" userId="S::weiji8@novartis.net::eb215f4a-32ae-4d82-a60b-782c3bc0bda0" providerId="AD" clId="Web-{6DEDDD0D-2001-459B-AFC7-6BFCB8B39A3D}" dt="2020-09-25T00:53:38.664" v="34" actId="20577"/>
        <pc:sldMkLst>
          <pc:docMk/>
          <pc:sldMk cId="3065831312" sldId="731"/>
        </pc:sldMkLst>
        <pc:spChg chg="mod">
          <ac:chgData name="Wei, Jiawei" userId="S::weiji8@novartis.net::eb215f4a-32ae-4d82-a60b-782c3bc0bda0" providerId="AD" clId="Web-{6DEDDD0D-2001-459B-AFC7-6BFCB8B39A3D}" dt="2020-09-25T00:53:38.664" v="34" actId="20577"/>
          <ac:spMkLst>
            <pc:docMk/>
            <pc:sldMk cId="3065831312" sldId="731"/>
            <ac:spMk id="2" creationId="{00000000-0000-0000-0000-000000000000}"/>
          </ac:spMkLst>
        </pc:spChg>
      </pc:sldChg>
    </pc:docChg>
  </pc:docChgLst>
  <pc:docChgLst>
    <pc:chgData name="Akacha, Mouna" userId="S::akachmo2@novartis.net::6ce6cbd7-fd17-4166-8135-4b528e4a0c90" providerId="AD" clId="Web-{237934EC-F08C-4CFF-885A-C2FE9F7D62EC}"/>
    <pc:docChg chg="modSld">
      <pc:chgData name="Akacha, Mouna" userId="S::akachmo2@novartis.net::6ce6cbd7-fd17-4166-8135-4b528e4a0c90" providerId="AD" clId="Web-{237934EC-F08C-4CFF-885A-C2FE9F7D62EC}" dt="2020-10-14T05:00:56.666" v="16" actId="20577"/>
      <pc:docMkLst>
        <pc:docMk/>
      </pc:docMkLst>
      <pc:sldChg chg="modSp addCm">
        <pc:chgData name="Akacha, Mouna" userId="S::akachmo2@novartis.net::6ce6cbd7-fd17-4166-8135-4b528e4a0c90" providerId="AD" clId="Web-{237934EC-F08C-4CFF-885A-C2FE9F7D62EC}" dt="2020-10-14T05:00:56.651" v="15" actId="20577"/>
        <pc:sldMkLst>
          <pc:docMk/>
          <pc:sldMk cId="4104578747" sldId="732"/>
        </pc:sldMkLst>
        <pc:spChg chg="mod">
          <ac:chgData name="Akacha, Mouna" userId="S::akachmo2@novartis.net::6ce6cbd7-fd17-4166-8135-4b528e4a0c90" providerId="AD" clId="Web-{237934EC-F08C-4CFF-885A-C2FE9F7D62EC}" dt="2020-10-14T05:00:56.651" v="15" actId="20577"/>
          <ac:spMkLst>
            <pc:docMk/>
            <pc:sldMk cId="4104578747" sldId="732"/>
            <ac:spMk id="3" creationId="{00000000-0000-0000-0000-000000000000}"/>
          </ac:spMkLst>
        </pc:spChg>
      </pc:sldChg>
    </pc:docChg>
  </pc:docChgLst>
  <pc:docChgLst>
    <pc:chgData name="Chen, Ji" userId="S::chenji6j@novartis.net::6d11c041-2b97-474c-ba9c-b32704ebc836" providerId="AD" clId="Web-{D098AF6A-2AAF-4594-822B-BDEFAE723D69}"/>
    <pc:docChg chg="modSld">
      <pc:chgData name="Chen, Ji" userId="S::chenji6j@novartis.net::6d11c041-2b97-474c-ba9c-b32704ebc836" providerId="AD" clId="Web-{D098AF6A-2AAF-4594-822B-BDEFAE723D69}" dt="2020-11-05T09:17:50.672" v="108" actId="20577"/>
      <pc:docMkLst>
        <pc:docMk/>
      </pc:docMkLst>
      <pc:sldChg chg="addSp modSp">
        <pc:chgData name="Chen, Ji" userId="S::chenji6j@novartis.net::6d11c041-2b97-474c-ba9c-b32704ebc836" providerId="AD" clId="Web-{D098AF6A-2AAF-4594-822B-BDEFAE723D69}" dt="2020-11-05T09:17:50.656" v="107" actId="20577"/>
        <pc:sldMkLst>
          <pc:docMk/>
          <pc:sldMk cId="916936544" sldId="562"/>
        </pc:sldMkLst>
        <pc:spChg chg="mod">
          <ac:chgData name="Chen, Ji" userId="S::chenji6j@novartis.net::6d11c041-2b97-474c-ba9c-b32704ebc836" providerId="AD" clId="Web-{D098AF6A-2AAF-4594-822B-BDEFAE723D69}" dt="2020-11-05T09:16:55.359" v="67" actId="20577"/>
          <ac:spMkLst>
            <pc:docMk/>
            <pc:sldMk cId="916936544" sldId="562"/>
            <ac:spMk id="2" creationId="{00000000-0000-0000-0000-000000000000}"/>
          </ac:spMkLst>
        </pc:spChg>
        <pc:spChg chg="add mod">
          <ac:chgData name="Chen, Ji" userId="S::chenji6j@novartis.net::6d11c041-2b97-474c-ba9c-b32704ebc836" providerId="AD" clId="Web-{D098AF6A-2AAF-4594-822B-BDEFAE723D69}" dt="2020-11-05T09:17:50.656" v="107" actId="20577"/>
          <ac:spMkLst>
            <pc:docMk/>
            <pc:sldMk cId="916936544" sldId="562"/>
            <ac:spMk id="7" creationId="{714FE841-7A35-4808-BB14-576DCAE5477C}"/>
          </ac:spMkLst>
        </pc:spChg>
      </pc:sldChg>
    </pc:docChg>
  </pc:docChgLst>
  <pc:docChgLst>
    <pc:chgData name="Chen, Ji" userId="S::chenji6j@novartis.net::6d11c041-2b97-474c-ba9c-b32704ebc836" providerId="AD" clId="Web-{C4DA7581-A81A-4064-A4FF-F692B77F8A9C}"/>
    <pc:docChg chg="modSld">
      <pc:chgData name="Chen, Ji" userId="S::chenji6j@novartis.net::6d11c041-2b97-474c-ba9c-b32704ebc836" providerId="AD" clId="Web-{C4DA7581-A81A-4064-A4FF-F692B77F8A9C}" dt="2020-10-09T03:53:59.081" v="9" actId="1076"/>
      <pc:docMkLst>
        <pc:docMk/>
      </pc:docMkLst>
      <pc:sldChg chg="addSp delSp modSp">
        <pc:chgData name="Chen, Ji" userId="S::chenji6j@novartis.net::6d11c041-2b97-474c-ba9c-b32704ebc836" providerId="AD" clId="Web-{C4DA7581-A81A-4064-A4FF-F692B77F8A9C}" dt="2020-10-09T03:53:59.081" v="9" actId="1076"/>
        <pc:sldMkLst>
          <pc:docMk/>
          <pc:sldMk cId="2267160918" sldId="561"/>
        </pc:sldMkLst>
        <pc:graphicFrameChg chg="del">
          <ac:chgData name="Chen, Ji" userId="S::chenji6j@novartis.net::6d11c041-2b97-474c-ba9c-b32704ebc836" providerId="AD" clId="Web-{C4DA7581-A81A-4064-A4FF-F692B77F8A9C}" dt="2020-10-09T03:53:18.720" v="1"/>
          <ac:graphicFrameMkLst>
            <pc:docMk/>
            <pc:sldMk cId="2267160918" sldId="561"/>
            <ac:graphicFrameMk id="10" creationId="{00000000-0000-0000-0000-000000000000}"/>
          </ac:graphicFrameMkLst>
        </pc:graphicFrameChg>
        <pc:picChg chg="add mod">
          <ac:chgData name="Chen, Ji" userId="S::chenji6j@novartis.net::6d11c041-2b97-474c-ba9c-b32704ebc836" providerId="AD" clId="Web-{C4DA7581-A81A-4064-A4FF-F692B77F8A9C}" dt="2020-10-09T03:53:59.081" v="9" actId="1076"/>
          <ac:picMkLst>
            <pc:docMk/>
            <pc:sldMk cId="2267160918" sldId="561"/>
            <ac:picMk id="6" creationId="{672B68E4-D93E-4435-AC2D-8F9B5E518EB7}"/>
          </ac:picMkLst>
        </pc:picChg>
      </pc:sldChg>
    </pc:docChg>
  </pc:docChgLst>
  <pc:docChgLst>
    <pc:chgData name="Wei, Jiawei" userId="S::weiji8@novartis.net::eb215f4a-32ae-4d82-a60b-782c3bc0bda0" providerId="AD" clId="Web-{2991CEF4-C17F-4230-92DA-05EDCE6D1A9A}"/>
    <pc:docChg chg="addSld delSld modSld">
      <pc:chgData name="Wei, Jiawei" userId="S::weiji8@novartis.net::eb215f4a-32ae-4d82-a60b-782c3bc0bda0" providerId="AD" clId="Web-{2991CEF4-C17F-4230-92DA-05EDCE6D1A9A}" dt="2020-11-05T05:08:20.230" v="162"/>
      <pc:docMkLst>
        <pc:docMk/>
      </pc:docMkLst>
      <pc:sldChg chg="modSp">
        <pc:chgData name="Wei, Jiawei" userId="S::weiji8@novartis.net::eb215f4a-32ae-4d82-a60b-782c3bc0bda0" providerId="AD" clId="Web-{2991CEF4-C17F-4230-92DA-05EDCE6D1A9A}" dt="2020-11-05T05:08:20.230" v="162"/>
        <pc:sldMkLst>
          <pc:docMk/>
          <pc:sldMk cId="2046894981" sldId="565"/>
        </pc:sldMkLst>
        <pc:graphicFrameChg chg="mod modGraphic">
          <ac:chgData name="Wei, Jiawei" userId="S::weiji8@novartis.net::eb215f4a-32ae-4d82-a60b-782c3bc0bda0" providerId="AD" clId="Web-{2991CEF4-C17F-4230-92DA-05EDCE6D1A9A}" dt="2020-11-05T05:08:20.230" v="162"/>
          <ac:graphicFrameMkLst>
            <pc:docMk/>
            <pc:sldMk cId="2046894981" sldId="565"/>
            <ac:graphicFrameMk id="7" creationId="{00000000-0000-0000-0000-000000000000}"/>
          </ac:graphicFrameMkLst>
        </pc:graphicFrameChg>
      </pc:sldChg>
      <pc:sldChg chg="add del replId">
        <pc:chgData name="Wei, Jiawei" userId="S::weiji8@novartis.net::eb215f4a-32ae-4d82-a60b-782c3bc0bda0" providerId="AD" clId="Web-{2991CEF4-C17F-4230-92DA-05EDCE6D1A9A}" dt="2020-11-05T05:06:37.321" v="146"/>
        <pc:sldMkLst>
          <pc:docMk/>
          <pc:sldMk cId="3856526212" sldId="783"/>
        </pc:sldMkLst>
      </pc:sldChg>
      <pc:sldChg chg="add replId">
        <pc:chgData name="Wei, Jiawei" userId="S::weiji8@novartis.net::eb215f4a-32ae-4d82-a60b-782c3bc0bda0" providerId="AD" clId="Web-{2991CEF4-C17F-4230-92DA-05EDCE6D1A9A}" dt="2020-11-05T05:06:35.274" v="145"/>
        <pc:sldMkLst>
          <pc:docMk/>
          <pc:sldMk cId="3408798036" sldId="784"/>
        </pc:sldMkLst>
      </pc:sldChg>
    </pc:docChg>
  </pc:docChgLst>
  <pc:docChgLst>
    <pc:chgData name="Wei, Jiawei" userId="S::weiji8@novartis.net::eb215f4a-32ae-4d82-a60b-782c3bc0bda0" providerId="AD" clId="Web-{78A3DAB6-3189-4BEA-81A8-78048477531A}"/>
    <pc:docChg chg="modSld">
      <pc:chgData name="Wei, Jiawei" userId="S::weiji8@novartis.net::eb215f4a-32ae-4d82-a60b-782c3bc0bda0" providerId="AD" clId="Web-{78A3DAB6-3189-4BEA-81A8-78048477531A}" dt="2020-11-05T08:58:50.133" v="7"/>
      <pc:docMkLst>
        <pc:docMk/>
      </pc:docMkLst>
      <pc:sldChg chg="delCm">
        <pc:chgData name="Wei, Jiawei" userId="S::weiji8@novartis.net::eb215f4a-32ae-4d82-a60b-782c3bc0bda0" providerId="AD" clId="Web-{78A3DAB6-3189-4BEA-81A8-78048477531A}" dt="2020-11-05T08:53:36.683" v="0"/>
        <pc:sldMkLst>
          <pc:docMk/>
          <pc:sldMk cId="3565729334" sldId="528"/>
        </pc:sldMkLst>
      </pc:sldChg>
      <pc:sldChg chg="delCm">
        <pc:chgData name="Wei, Jiawei" userId="S::weiji8@novartis.net::eb215f4a-32ae-4d82-a60b-782c3bc0bda0" providerId="AD" clId="Web-{78A3DAB6-3189-4BEA-81A8-78048477531A}" dt="2020-11-05T08:54:06.184" v="1"/>
        <pc:sldMkLst>
          <pc:docMk/>
          <pc:sldMk cId="2777735402" sldId="643"/>
        </pc:sldMkLst>
      </pc:sldChg>
      <pc:sldChg chg="addCm delCm modNotes">
        <pc:chgData name="Wei, Jiawei" userId="S::weiji8@novartis.net::eb215f4a-32ae-4d82-a60b-782c3bc0bda0" providerId="AD" clId="Web-{78A3DAB6-3189-4BEA-81A8-78048477531A}" dt="2020-11-05T08:56:13.801" v="6"/>
        <pc:sldMkLst>
          <pc:docMk/>
          <pc:sldMk cId="2386984383" sldId="655"/>
        </pc:sldMkLst>
      </pc:sldChg>
      <pc:sldChg chg="delCm">
        <pc:chgData name="Wei, Jiawei" userId="S::weiji8@novartis.net::eb215f4a-32ae-4d82-a60b-782c3bc0bda0" providerId="AD" clId="Web-{78A3DAB6-3189-4BEA-81A8-78048477531A}" dt="2020-11-05T08:58:50.133" v="7"/>
        <pc:sldMkLst>
          <pc:docMk/>
          <pc:sldMk cId="748661037" sldId="658"/>
        </pc:sldMkLst>
      </pc:sldChg>
    </pc:docChg>
  </pc:docChgLst>
  <pc:docChgLst>
    <pc:chgData name="Akacha, Mouna" userId="S::akachmo2@novartis.net::6ce6cbd7-fd17-4166-8135-4b528e4a0c90" providerId="AD" clId="Web-{EFAD70FB-5AEF-45EE-A29D-AC3E88B838A2}"/>
    <pc:docChg chg="modSld">
      <pc:chgData name="Akacha, Mouna" userId="S::akachmo2@novartis.net::6ce6cbd7-fd17-4166-8135-4b528e4a0c90" providerId="AD" clId="Web-{EFAD70FB-5AEF-45EE-A29D-AC3E88B838A2}" dt="2020-10-14T09:25:57.544" v="17" actId="20577"/>
      <pc:docMkLst>
        <pc:docMk/>
      </pc:docMkLst>
      <pc:sldChg chg="modSp">
        <pc:chgData name="Akacha, Mouna" userId="S::akachmo2@novartis.net::6ce6cbd7-fd17-4166-8135-4b528e4a0c90" providerId="AD" clId="Web-{EFAD70FB-5AEF-45EE-A29D-AC3E88B838A2}" dt="2020-10-14T09:25:57.544" v="16" actId="20577"/>
        <pc:sldMkLst>
          <pc:docMk/>
          <pc:sldMk cId="3243782412" sldId="714"/>
        </pc:sldMkLst>
        <pc:spChg chg="mod">
          <ac:chgData name="Akacha, Mouna" userId="S::akachmo2@novartis.net::6ce6cbd7-fd17-4166-8135-4b528e4a0c90" providerId="AD" clId="Web-{EFAD70FB-5AEF-45EE-A29D-AC3E88B838A2}" dt="2020-10-14T09:25:57.544" v="16" actId="20577"/>
          <ac:spMkLst>
            <pc:docMk/>
            <pc:sldMk cId="3243782412" sldId="714"/>
            <ac:spMk id="3" creationId="{00000000-0000-0000-0000-000000000000}"/>
          </ac:spMkLst>
        </pc:spChg>
      </pc:sldChg>
    </pc:docChg>
  </pc:docChgLst>
  <pc:docChgLst>
    <pc:chgData name="Wei, Jiawei" userId="S::weiji8@novartis.net::eb215f4a-32ae-4d82-a60b-782c3bc0bda0" providerId="AD" clId="Web-{AB238911-BE57-4193-8D31-F243491D41A0}"/>
    <pc:docChg chg="addSld delSld modSld">
      <pc:chgData name="Wei, Jiawei" userId="S::weiji8@novartis.net::eb215f4a-32ae-4d82-a60b-782c3bc0bda0" providerId="AD" clId="Web-{AB238911-BE57-4193-8D31-F243491D41A0}" dt="2020-10-21T06:27:23.631" v="228"/>
      <pc:docMkLst>
        <pc:docMk/>
      </pc:docMkLst>
      <pc:sldChg chg="addCm">
        <pc:chgData name="Wei, Jiawei" userId="S::weiji8@novartis.net::eb215f4a-32ae-4d82-a60b-782c3bc0bda0" providerId="AD" clId="Web-{AB238911-BE57-4193-8D31-F243491D41A0}" dt="2020-10-21T06:25:13.003" v="227"/>
        <pc:sldMkLst>
          <pc:docMk/>
          <pc:sldMk cId="916936544" sldId="562"/>
        </pc:sldMkLst>
      </pc:sldChg>
      <pc:sldChg chg="modSp">
        <pc:chgData name="Wei, Jiawei" userId="S::weiji8@novartis.net::eb215f4a-32ae-4d82-a60b-782c3bc0bda0" providerId="AD" clId="Web-{AB238911-BE57-4193-8D31-F243491D41A0}" dt="2020-10-21T06:23:26.297" v="225" actId="20577"/>
        <pc:sldMkLst>
          <pc:docMk/>
          <pc:sldMk cId="2498511555" sldId="636"/>
        </pc:sldMkLst>
        <pc:spChg chg="mod">
          <ac:chgData name="Wei, Jiawei" userId="S::weiji8@novartis.net::eb215f4a-32ae-4d82-a60b-782c3bc0bda0" providerId="AD" clId="Web-{AB238911-BE57-4193-8D31-F243491D41A0}" dt="2020-10-21T06:23:26.297" v="225" actId="20577"/>
          <ac:spMkLst>
            <pc:docMk/>
            <pc:sldMk cId="2498511555" sldId="636"/>
            <ac:spMk id="3" creationId="{00000000-0000-0000-0000-000000000000}"/>
          </ac:spMkLst>
        </pc:spChg>
      </pc:sldChg>
      <pc:sldChg chg="modSp delCm">
        <pc:chgData name="Wei, Jiawei" userId="S::weiji8@novartis.net::eb215f4a-32ae-4d82-a60b-782c3bc0bda0" providerId="AD" clId="Web-{AB238911-BE57-4193-8D31-F243491D41A0}" dt="2020-10-21T06:20:36.715" v="175" actId="20577"/>
        <pc:sldMkLst>
          <pc:docMk/>
          <pc:sldMk cId="2016150946" sldId="650"/>
        </pc:sldMkLst>
        <pc:spChg chg="mod">
          <ac:chgData name="Wei, Jiawei" userId="S::weiji8@novartis.net::eb215f4a-32ae-4d82-a60b-782c3bc0bda0" providerId="AD" clId="Web-{AB238911-BE57-4193-8D31-F243491D41A0}" dt="2020-10-21T06:20:36.715" v="175" actId="20577"/>
          <ac:spMkLst>
            <pc:docMk/>
            <pc:sldMk cId="2016150946" sldId="650"/>
            <ac:spMk id="3" creationId="{00000000-0000-0000-0000-000000000000}"/>
          </ac:spMkLst>
        </pc:spChg>
      </pc:sldChg>
      <pc:sldChg chg="modSp addCm">
        <pc:chgData name="Wei, Jiawei" userId="S::weiji8@novartis.net::eb215f4a-32ae-4d82-a60b-782c3bc0bda0" providerId="AD" clId="Web-{AB238911-BE57-4193-8D31-F243491D41A0}" dt="2020-10-21T06:22:54.234" v="206" actId="20577"/>
        <pc:sldMkLst>
          <pc:docMk/>
          <pc:sldMk cId="2535188395" sldId="651"/>
        </pc:sldMkLst>
        <pc:spChg chg="mod">
          <ac:chgData name="Wei, Jiawei" userId="S::weiji8@novartis.net::eb215f4a-32ae-4d82-a60b-782c3bc0bda0" providerId="AD" clId="Web-{AB238911-BE57-4193-8D31-F243491D41A0}" dt="2020-10-21T06:22:54.234" v="206" actId="20577"/>
          <ac:spMkLst>
            <pc:docMk/>
            <pc:sldMk cId="2535188395" sldId="651"/>
            <ac:spMk id="3" creationId="{00000000-0000-0000-0000-000000000000}"/>
          </ac:spMkLst>
        </pc:spChg>
      </pc:sldChg>
      <pc:sldChg chg="modSp delCm modNotes">
        <pc:chgData name="Wei, Jiawei" userId="S::weiji8@novartis.net::eb215f4a-32ae-4d82-a60b-782c3bc0bda0" providerId="AD" clId="Web-{AB238911-BE57-4193-8D31-F243491D41A0}" dt="2020-10-21T06:19:37.292" v="163"/>
        <pc:sldMkLst>
          <pc:docMk/>
          <pc:sldMk cId="2389409715" sldId="652"/>
        </pc:sldMkLst>
        <pc:spChg chg="mod">
          <ac:chgData name="Wei, Jiawei" userId="S::weiji8@novartis.net::eb215f4a-32ae-4d82-a60b-782c3bc0bda0" providerId="AD" clId="Web-{AB238911-BE57-4193-8D31-F243491D41A0}" dt="2020-10-21T06:19:31.885" v="158" actId="20577"/>
          <ac:spMkLst>
            <pc:docMk/>
            <pc:sldMk cId="2389409715" sldId="652"/>
            <ac:spMk id="123" creationId="{00000000-0000-0000-0000-000000000000}"/>
          </ac:spMkLst>
        </pc:spChg>
      </pc:sldChg>
      <pc:sldChg chg="addSp delSp modSp addCm">
        <pc:chgData name="Wei, Jiawei" userId="S::weiji8@novartis.net::eb215f4a-32ae-4d82-a60b-782c3bc0bda0" providerId="AD" clId="Web-{AB238911-BE57-4193-8D31-F243491D41A0}" dt="2020-10-21T06:14:11.206" v="139"/>
        <pc:sldMkLst>
          <pc:docMk/>
          <pc:sldMk cId="2386984383" sldId="655"/>
        </pc:sldMkLst>
        <pc:spChg chg="add mod">
          <ac:chgData name="Wei, Jiawei" userId="S::weiji8@novartis.net::eb215f4a-32ae-4d82-a60b-782c3bc0bda0" providerId="AD" clId="Web-{AB238911-BE57-4193-8D31-F243491D41A0}" dt="2020-10-21T06:11:18.780" v="70" actId="20577"/>
          <ac:spMkLst>
            <pc:docMk/>
            <pc:sldMk cId="2386984383" sldId="655"/>
            <ac:spMk id="4" creationId="{42819BD8-C227-4D0C-8A90-6A29E9350874}"/>
          </ac:spMkLst>
        </pc:spChg>
        <pc:picChg chg="del mod">
          <ac:chgData name="Wei, Jiawei" userId="S::weiji8@novartis.net::eb215f4a-32ae-4d82-a60b-782c3bc0bda0" providerId="AD" clId="Web-{AB238911-BE57-4193-8D31-F243491D41A0}" dt="2020-10-21T06:10:13.559" v="34"/>
          <ac:picMkLst>
            <pc:docMk/>
            <pc:sldMk cId="2386984383" sldId="655"/>
            <ac:picMk id="3" creationId="{2DF5F374-EF6C-4499-A463-7EE0CDD0D7EB}"/>
          </ac:picMkLst>
        </pc:picChg>
      </pc:sldChg>
      <pc:sldChg chg="modSp addCm">
        <pc:chgData name="Wei, Jiawei" userId="S::weiji8@novartis.net::eb215f4a-32ae-4d82-a60b-782c3bc0bda0" providerId="AD" clId="Web-{AB238911-BE57-4193-8D31-F243491D41A0}" dt="2020-10-21T06:13:13.485" v="135"/>
        <pc:sldMkLst>
          <pc:docMk/>
          <pc:sldMk cId="1013301823" sldId="656"/>
        </pc:sldMkLst>
        <pc:spChg chg="mod">
          <ac:chgData name="Wei, Jiawei" userId="S::weiji8@novartis.net::eb215f4a-32ae-4d82-a60b-782c3bc0bda0" providerId="AD" clId="Web-{AB238911-BE57-4193-8D31-F243491D41A0}" dt="2020-10-21T06:13:08.017" v="132" actId="20577"/>
          <ac:spMkLst>
            <pc:docMk/>
            <pc:sldMk cId="1013301823" sldId="656"/>
            <ac:spMk id="60" creationId="{F97A6AC5-822F-4CC3-B10A-B6961DF8A051}"/>
          </ac:spMkLst>
        </pc:spChg>
      </pc:sldChg>
      <pc:sldChg chg="addSp delSp modSp addCm">
        <pc:chgData name="Wei, Jiawei" userId="S::weiji8@novartis.net::eb215f4a-32ae-4d82-a60b-782c3bc0bda0" providerId="AD" clId="Web-{AB238911-BE57-4193-8D31-F243491D41A0}" dt="2020-10-21T06:15:24.286" v="142"/>
        <pc:sldMkLst>
          <pc:docMk/>
          <pc:sldMk cId="748661037" sldId="658"/>
        </pc:sldMkLst>
        <pc:spChg chg="add mod">
          <ac:chgData name="Wei, Jiawei" userId="S::weiji8@novartis.net::eb215f4a-32ae-4d82-a60b-782c3bc0bda0" providerId="AD" clId="Web-{AB238911-BE57-4193-8D31-F243491D41A0}" dt="2020-10-21T06:10:03.700" v="33" actId="1076"/>
          <ac:spMkLst>
            <pc:docMk/>
            <pc:sldMk cId="748661037" sldId="658"/>
            <ac:spMk id="2" creationId="{BA4FE5BD-C69E-4CD8-8F02-546138FC7819}"/>
          </ac:spMkLst>
        </pc:spChg>
        <pc:spChg chg="del">
          <ac:chgData name="Wei, Jiawei" userId="S::weiji8@novartis.net::eb215f4a-32ae-4d82-a60b-782c3bc0bda0" providerId="AD" clId="Web-{AB238911-BE57-4193-8D31-F243491D41A0}" dt="2020-10-21T06:08:44.479" v="5"/>
          <ac:spMkLst>
            <pc:docMk/>
            <pc:sldMk cId="748661037" sldId="658"/>
            <ac:spMk id="58" creationId="{00000000-0000-0000-0000-000000000000}"/>
          </ac:spMkLst>
        </pc:spChg>
        <pc:picChg chg="add del mod">
          <ac:chgData name="Wei, Jiawei" userId="S::weiji8@novartis.net::eb215f4a-32ae-4d82-a60b-782c3bc0bda0" providerId="AD" clId="Web-{AB238911-BE57-4193-8D31-F243491D41A0}" dt="2020-10-21T06:15:24.286" v="142"/>
          <ac:picMkLst>
            <pc:docMk/>
            <pc:sldMk cId="748661037" sldId="658"/>
            <ac:picMk id="3" creationId="{CF4BF245-5E05-4D87-BC36-064855575049}"/>
          </ac:picMkLst>
        </pc:picChg>
      </pc:sldChg>
      <pc:sldChg chg="addSp delSp modSp">
        <pc:chgData name="Wei, Jiawei" userId="S::weiji8@novartis.net::eb215f4a-32ae-4d82-a60b-782c3bc0bda0" providerId="AD" clId="Web-{AB238911-BE57-4193-8D31-F243491D41A0}" dt="2020-10-21T06:15:45.692" v="144"/>
        <pc:sldMkLst>
          <pc:docMk/>
          <pc:sldMk cId="1495749118" sldId="662"/>
        </pc:sldMkLst>
        <pc:picChg chg="add del mod">
          <ac:chgData name="Wei, Jiawei" userId="S::weiji8@novartis.net::eb215f4a-32ae-4d82-a60b-782c3bc0bda0" providerId="AD" clId="Web-{AB238911-BE57-4193-8D31-F243491D41A0}" dt="2020-10-21T06:15:45.692" v="144"/>
          <ac:picMkLst>
            <pc:docMk/>
            <pc:sldMk cId="1495749118" sldId="662"/>
            <ac:picMk id="7" creationId="{73648618-445A-4438-84AA-F788E7F8D9F4}"/>
          </ac:picMkLst>
        </pc:picChg>
      </pc:sldChg>
      <pc:sldChg chg="addCm">
        <pc:chgData name="Wei, Jiawei" userId="S::weiji8@novartis.net::eb215f4a-32ae-4d82-a60b-782c3bc0bda0" providerId="AD" clId="Web-{AB238911-BE57-4193-8D31-F243491D41A0}" dt="2020-10-21T06:27:23.631" v="228"/>
        <pc:sldMkLst>
          <pc:docMk/>
          <pc:sldMk cId="1120249335" sldId="709"/>
        </pc:sldMkLst>
      </pc:sldChg>
      <pc:sldChg chg="addSp modSp new del">
        <pc:chgData name="Wei, Jiawei" userId="S::weiji8@novartis.net::eb215f4a-32ae-4d82-a60b-782c3bc0bda0" providerId="AD" clId="Web-{AB238911-BE57-4193-8D31-F243491D41A0}" dt="2020-10-21T06:14:14.565" v="140"/>
        <pc:sldMkLst>
          <pc:docMk/>
          <pc:sldMk cId="811610610" sldId="765"/>
        </pc:sldMkLst>
        <pc:spChg chg="add mod">
          <ac:chgData name="Wei, Jiawei" userId="S::weiji8@novartis.net::eb215f4a-32ae-4d82-a60b-782c3bc0bda0" providerId="AD" clId="Web-{AB238911-BE57-4193-8D31-F243491D41A0}" dt="2020-10-21T06:08:36.838" v="4" actId="1076"/>
          <ac:spMkLst>
            <pc:docMk/>
            <pc:sldMk cId="811610610" sldId="765"/>
            <ac:spMk id="6" creationId="{73BD0C49-029B-45D5-822A-6951AD11E0CE}"/>
          </ac:spMkLst>
        </pc:spChg>
      </pc:sldChg>
      <pc:sldChg chg="addSp delSp modSp new del">
        <pc:chgData name="Wei, Jiawei" userId="S::weiji8@novartis.net::eb215f4a-32ae-4d82-a60b-782c3bc0bda0" providerId="AD" clId="Web-{AB238911-BE57-4193-8D31-F243491D41A0}" dt="2020-10-21T06:17:05.319" v="155"/>
        <pc:sldMkLst>
          <pc:docMk/>
          <pc:sldMk cId="3388340617" sldId="765"/>
        </pc:sldMkLst>
        <pc:spChg chg="mod">
          <ac:chgData name="Wei, Jiawei" userId="S::weiji8@novartis.net::eb215f4a-32ae-4d82-a60b-782c3bc0bda0" providerId="AD" clId="Web-{AB238911-BE57-4193-8D31-F243491D41A0}" dt="2020-10-21T06:16:06.021" v="148" actId="20577"/>
          <ac:spMkLst>
            <pc:docMk/>
            <pc:sldMk cId="3388340617" sldId="765"/>
            <ac:spMk id="2" creationId="{B36E8816-303B-4060-A72A-6FBB19FD59D9}"/>
          </ac:spMkLst>
        </pc:spChg>
        <pc:spChg chg="add del">
          <ac:chgData name="Wei, Jiawei" userId="S::weiji8@novartis.net::eb215f4a-32ae-4d82-a60b-782c3bc0bda0" providerId="AD" clId="Web-{AB238911-BE57-4193-8D31-F243491D41A0}" dt="2020-10-21T06:16:45.663" v="153"/>
          <ac:spMkLst>
            <pc:docMk/>
            <pc:sldMk cId="3388340617" sldId="765"/>
            <ac:spMk id="6" creationId="{9AA183EE-07CB-44FC-AF0E-F4ED8A1CA020}"/>
          </ac:spMkLst>
        </pc:spChg>
        <pc:spChg chg="add">
          <ac:chgData name="Wei, Jiawei" userId="S::weiji8@novartis.net::eb215f4a-32ae-4d82-a60b-782c3bc0bda0" providerId="AD" clId="Web-{AB238911-BE57-4193-8D31-F243491D41A0}" dt="2020-10-21T06:16:53.116" v="154"/>
          <ac:spMkLst>
            <pc:docMk/>
            <pc:sldMk cId="3388340617" sldId="765"/>
            <ac:spMk id="8" creationId="{5ED9C16B-4483-4AE7-8997-D1A13EF0E682}"/>
          </ac:spMkLst>
        </pc:spChg>
      </pc:sldChg>
      <pc:sldChg chg="new del">
        <pc:chgData name="Wei, Jiawei" userId="S::weiji8@novartis.net::eb215f4a-32ae-4d82-a60b-782c3bc0bda0" providerId="AD" clId="Web-{AB238911-BE57-4193-8D31-F243491D41A0}" dt="2020-10-21T06:16:31.506" v="151"/>
        <pc:sldMkLst>
          <pc:docMk/>
          <pc:sldMk cId="1620704463" sldId="766"/>
        </pc:sldMkLst>
      </pc:sldChg>
    </pc:docChg>
  </pc:docChgLst>
  <pc:docChgLst>
    <pc:chgData name="Lyu, Tianmeng" userId="S::lyuti1@novartis.net::804dd2c8-9375-4232-b346-edb44c8cf5d7" providerId="AD" clId="Web-{602D42C7-A3BB-4BD7-957B-11FEEFE7F85A}"/>
    <pc:docChg chg="">
      <pc:chgData name="Lyu, Tianmeng" userId="S::lyuti1@novartis.net::804dd2c8-9375-4232-b346-edb44c8cf5d7" providerId="AD" clId="Web-{602D42C7-A3BB-4BD7-957B-11FEEFE7F85A}" dt="2020-11-29T23:53:40.281" v="19"/>
      <pc:docMkLst>
        <pc:docMk/>
      </pc:docMkLst>
      <pc:sldChg chg="addCm modCm">
        <pc:chgData name="Lyu, Tianmeng" userId="S::lyuti1@novartis.net::804dd2c8-9375-4232-b346-edb44c8cf5d7" providerId="AD" clId="Web-{602D42C7-A3BB-4BD7-957B-11FEEFE7F85A}" dt="2020-11-29T23:23:20.944" v="6"/>
        <pc:sldMkLst>
          <pc:docMk/>
          <pc:sldMk cId="3779438001" sldId="634"/>
        </pc:sldMkLst>
      </pc:sldChg>
      <pc:sldChg chg="addCm">
        <pc:chgData name="Lyu, Tianmeng" userId="S::lyuti1@novartis.net::804dd2c8-9375-4232-b346-edb44c8cf5d7" providerId="AD" clId="Web-{602D42C7-A3BB-4BD7-957B-11FEEFE7F85A}" dt="2020-11-29T23:39:20.300" v="10"/>
        <pc:sldMkLst>
          <pc:docMk/>
          <pc:sldMk cId="2498511555" sldId="636"/>
        </pc:sldMkLst>
      </pc:sldChg>
      <pc:sldChg chg="addCm modCm">
        <pc:chgData name="Lyu, Tianmeng" userId="S::lyuti1@novartis.net::804dd2c8-9375-4232-b346-edb44c8cf5d7" providerId="AD" clId="Web-{602D42C7-A3BB-4BD7-957B-11FEEFE7F85A}" dt="2020-11-29T23:28:00.769" v="9"/>
        <pc:sldMkLst>
          <pc:docMk/>
          <pc:sldMk cId="2535188395" sldId="651"/>
        </pc:sldMkLst>
      </pc:sldChg>
      <pc:sldChg chg="addCm">
        <pc:chgData name="Lyu, Tianmeng" userId="S::lyuti1@novartis.net::804dd2c8-9375-4232-b346-edb44c8cf5d7" providerId="AD" clId="Web-{602D42C7-A3BB-4BD7-957B-11FEEFE7F85A}" dt="2020-11-29T23:04:52.517" v="2"/>
        <pc:sldMkLst>
          <pc:docMk/>
          <pc:sldMk cId="2386984383" sldId="655"/>
        </pc:sldMkLst>
      </pc:sldChg>
      <pc:sldChg chg="addCm modCm">
        <pc:chgData name="Lyu, Tianmeng" userId="S::lyuti1@novartis.net::804dd2c8-9375-4232-b346-edb44c8cf5d7" providerId="AD" clId="Web-{602D42C7-A3BB-4BD7-957B-11FEEFE7F85A}" dt="2020-11-29T23:10:26.826" v="4"/>
        <pc:sldMkLst>
          <pc:docMk/>
          <pc:sldMk cId="748661037" sldId="658"/>
        </pc:sldMkLst>
      </pc:sldChg>
      <pc:sldChg chg="addCm modCm">
        <pc:chgData name="Lyu, Tianmeng" userId="S::lyuti1@novartis.net::804dd2c8-9375-4232-b346-edb44c8cf5d7" providerId="AD" clId="Web-{602D42C7-A3BB-4BD7-957B-11FEEFE7F85A}" dt="2020-11-29T22:47:07.902" v="1"/>
        <pc:sldMkLst>
          <pc:docMk/>
          <pc:sldMk cId="1062978721" sldId="667"/>
        </pc:sldMkLst>
      </pc:sldChg>
      <pc:sldChg chg="addCm">
        <pc:chgData name="Lyu, Tianmeng" userId="S::lyuti1@novartis.net::804dd2c8-9375-4232-b346-edb44c8cf5d7" providerId="AD" clId="Web-{602D42C7-A3BB-4BD7-957B-11FEEFE7F85A}" dt="2020-11-29T23:44:48.453" v="17"/>
        <pc:sldMkLst>
          <pc:docMk/>
          <pc:sldMk cId="3501476065" sldId="749"/>
        </pc:sldMkLst>
      </pc:sldChg>
      <pc:sldChg chg="addCm modCm">
        <pc:chgData name="Lyu, Tianmeng" userId="S::lyuti1@novartis.net::804dd2c8-9375-4232-b346-edb44c8cf5d7" providerId="AD" clId="Web-{602D42C7-A3BB-4BD7-957B-11FEEFE7F85A}" dt="2020-11-29T23:53:40.281" v="19"/>
        <pc:sldMkLst>
          <pc:docMk/>
          <pc:sldMk cId="2953061770" sldId="754"/>
        </pc:sldMkLst>
      </pc:sldChg>
      <pc:sldChg chg="addCm modCm">
        <pc:chgData name="Lyu, Tianmeng" userId="S::lyuti1@novartis.net::804dd2c8-9375-4232-b346-edb44c8cf5d7" providerId="AD" clId="Web-{602D42C7-A3BB-4BD7-957B-11FEEFE7F85A}" dt="2020-11-29T23:44:04.140" v="16"/>
        <pc:sldMkLst>
          <pc:docMk/>
          <pc:sldMk cId="3467281036" sldId="770"/>
        </pc:sldMkLst>
      </pc:sldChg>
    </pc:docChg>
  </pc:docChgLst>
  <pc:docChgLst>
    <pc:chgData name="Akacha, Mouna" userId="S::akachmo2@novartis.net::6ce6cbd7-fd17-4166-8135-4b528e4a0c90" providerId="AD" clId="Web-{DFED3BBD-2B8F-4691-953E-4AE46D0DE89B}"/>
    <pc:docChg chg="addSld delSld modSld sldOrd">
      <pc:chgData name="Akacha, Mouna" userId="S::akachmo2@novartis.net::6ce6cbd7-fd17-4166-8135-4b528e4a0c90" providerId="AD" clId="Web-{DFED3BBD-2B8F-4691-953E-4AE46D0DE89B}" dt="2020-11-06T07:31:24.629" v="24"/>
      <pc:docMkLst>
        <pc:docMk/>
      </pc:docMkLst>
      <pc:sldChg chg="delSp modSp delAnim">
        <pc:chgData name="Akacha, Mouna" userId="S::akachmo2@novartis.net::6ce6cbd7-fd17-4166-8135-4b528e4a0c90" providerId="AD" clId="Web-{DFED3BBD-2B8F-4691-953E-4AE46D0DE89B}" dt="2020-11-06T07:31:24.629" v="24"/>
        <pc:sldMkLst>
          <pc:docMk/>
          <pc:sldMk cId="2117126554" sldId="805"/>
        </pc:sldMkLst>
        <pc:spChg chg="mod">
          <ac:chgData name="Akacha, Mouna" userId="S::akachmo2@novartis.net::6ce6cbd7-fd17-4166-8135-4b528e4a0c90" providerId="AD" clId="Web-{DFED3BBD-2B8F-4691-953E-4AE46D0DE89B}" dt="2020-11-06T07:31:07.722" v="17" actId="20577"/>
          <ac:spMkLst>
            <pc:docMk/>
            <pc:sldMk cId="2117126554" sldId="805"/>
            <ac:spMk id="7" creationId="{00000000-0000-0000-0000-000000000000}"/>
          </ac:spMkLst>
        </pc:spChg>
        <pc:spChg chg="mod">
          <ac:chgData name="Akacha, Mouna" userId="S::akachmo2@novartis.net::6ce6cbd7-fd17-4166-8135-4b528e4a0c90" providerId="AD" clId="Web-{DFED3BBD-2B8F-4691-953E-4AE46D0DE89B}" dt="2020-11-06T07:31:07.785" v="19" actId="20577"/>
          <ac:spMkLst>
            <pc:docMk/>
            <pc:sldMk cId="2117126554" sldId="805"/>
            <ac:spMk id="8" creationId="{00000000-0000-0000-0000-000000000000}"/>
          </ac:spMkLst>
        </pc:spChg>
        <pc:spChg chg="del">
          <ac:chgData name="Akacha, Mouna" userId="S::akachmo2@novartis.net::6ce6cbd7-fd17-4166-8135-4b528e4a0c90" providerId="AD" clId="Web-{DFED3BBD-2B8F-4691-953E-4AE46D0DE89B}" dt="2020-11-06T07:31:16.082" v="22"/>
          <ac:spMkLst>
            <pc:docMk/>
            <pc:sldMk cId="2117126554" sldId="805"/>
            <ac:spMk id="14" creationId="{00000000-0000-0000-0000-000000000000}"/>
          </ac:spMkLst>
        </pc:spChg>
        <pc:picChg chg="del">
          <ac:chgData name="Akacha, Mouna" userId="S::akachmo2@novartis.net::6ce6cbd7-fd17-4166-8135-4b528e4a0c90" providerId="AD" clId="Web-{DFED3BBD-2B8F-4691-953E-4AE46D0DE89B}" dt="2020-11-06T07:31:23.051" v="23"/>
          <ac:picMkLst>
            <pc:docMk/>
            <pc:sldMk cId="2117126554" sldId="805"/>
            <ac:picMk id="11" creationId="{00000000-0000-0000-0000-000000000000}"/>
          </ac:picMkLst>
        </pc:picChg>
        <pc:picChg chg="del">
          <ac:chgData name="Akacha, Mouna" userId="S::akachmo2@novartis.net::6ce6cbd7-fd17-4166-8135-4b528e4a0c90" providerId="AD" clId="Web-{DFED3BBD-2B8F-4691-953E-4AE46D0DE89B}" dt="2020-11-06T07:31:24.629" v="24"/>
          <ac:picMkLst>
            <pc:docMk/>
            <pc:sldMk cId="2117126554" sldId="805"/>
            <ac:picMk id="12" creationId="{00000000-0000-0000-0000-000000000000}"/>
          </ac:picMkLst>
        </pc:picChg>
      </pc:sldChg>
      <pc:sldChg chg="addSp delSp add del replId">
        <pc:chgData name="Akacha, Mouna" userId="S::akachmo2@novartis.net::6ce6cbd7-fd17-4166-8135-4b528e4a0c90" providerId="AD" clId="Web-{DFED3BBD-2B8F-4691-953E-4AE46D0DE89B}" dt="2020-11-06T07:30:20.393" v="7"/>
        <pc:sldMkLst>
          <pc:docMk/>
          <pc:sldMk cId="491544229" sldId="816"/>
        </pc:sldMkLst>
        <pc:picChg chg="add del">
          <ac:chgData name="Akacha, Mouna" userId="S::akachmo2@novartis.net::6ce6cbd7-fd17-4166-8135-4b528e4a0c90" providerId="AD" clId="Web-{DFED3BBD-2B8F-4691-953E-4AE46D0DE89B}" dt="2020-11-06T07:30:15.002" v="6"/>
          <ac:picMkLst>
            <pc:docMk/>
            <pc:sldMk cId="491544229" sldId="816"/>
            <ac:picMk id="11" creationId="{00000000-0000-0000-0000-000000000000}"/>
          </ac:picMkLst>
        </pc:picChg>
      </pc:sldChg>
      <pc:sldChg chg="add del ord replId">
        <pc:chgData name="Akacha, Mouna" userId="S::akachmo2@novartis.net::6ce6cbd7-fd17-4166-8135-4b528e4a0c90" providerId="AD" clId="Web-{DFED3BBD-2B8F-4691-953E-4AE46D0DE89B}" dt="2020-11-06T07:29:58.564" v="3"/>
        <pc:sldMkLst>
          <pc:docMk/>
          <pc:sldMk cId="2376949110" sldId="816"/>
        </pc:sldMkLst>
      </pc:sldChg>
      <pc:sldChg chg="add replId">
        <pc:chgData name="Akacha, Mouna" userId="S::akachmo2@novartis.net::6ce6cbd7-fd17-4166-8135-4b528e4a0c90" providerId="AD" clId="Web-{DFED3BBD-2B8F-4691-953E-4AE46D0DE89B}" dt="2020-11-06T07:30:32.221" v="8"/>
        <pc:sldMkLst>
          <pc:docMk/>
          <pc:sldMk cId="3474616977" sldId="816"/>
        </pc:sldMkLst>
      </pc:sldChg>
    </pc:docChg>
  </pc:docChgLst>
  <pc:docChgLst>
    <pc:chgData name="Lyu, Tianmeng" userId="S::lyuti1@novartis.net::804dd2c8-9375-4232-b346-edb44c8cf5d7" providerId="AD" clId="Web-{A8FA9A0A-BEA7-49DD-99C8-F8D200A3158C}"/>
    <pc:docChg chg="">
      <pc:chgData name="Lyu, Tianmeng" userId="S::lyuti1@novartis.net::804dd2c8-9375-4232-b346-edb44c8cf5d7" providerId="AD" clId="Web-{A8FA9A0A-BEA7-49DD-99C8-F8D200A3158C}" dt="2020-11-30T01:11:32.211" v="4"/>
      <pc:docMkLst>
        <pc:docMk/>
      </pc:docMkLst>
      <pc:sldChg chg="addCm modCm">
        <pc:chgData name="Lyu, Tianmeng" userId="S::lyuti1@novartis.net::804dd2c8-9375-4232-b346-edb44c8cf5d7" providerId="AD" clId="Web-{A8FA9A0A-BEA7-49DD-99C8-F8D200A3158C}" dt="2020-11-30T01:08:40.879" v="1"/>
        <pc:sldMkLst>
          <pc:docMk/>
          <pc:sldMk cId="1322425074" sldId="622"/>
        </pc:sldMkLst>
      </pc:sldChg>
      <pc:sldChg chg="modCm">
        <pc:chgData name="Lyu, Tianmeng" userId="S::lyuti1@novartis.net::804dd2c8-9375-4232-b346-edb44c8cf5d7" providerId="AD" clId="Web-{A8FA9A0A-BEA7-49DD-99C8-F8D200A3158C}" dt="2020-11-30T01:11:32.211" v="4"/>
        <pc:sldMkLst>
          <pc:docMk/>
          <pc:sldMk cId="1062978721" sldId="667"/>
        </pc:sldMkLst>
      </pc:sldChg>
    </pc:docChg>
  </pc:docChgLst>
  <pc:docChgLst>
    <pc:chgData name="Akacha, Mouna" userId="S::akachmo2@novartis.net::6ce6cbd7-fd17-4166-8135-4b528e4a0c90" providerId="AD" clId="Web-{81FF3D32-89DC-4C63-B179-41604D6C9C84}"/>
    <pc:docChg chg="addSld modSld">
      <pc:chgData name="Akacha, Mouna" userId="S::akachmo2@novartis.net::6ce6cbd7-fd17-4166-8135-4b528e4a0c90" providerId="AD" clId="Web-{81FF3D32-89DC-4C63-B179-41604D6C9C84}" dt="2020-11-06T08:05:07.308" v="113" actId="20577"/>
      <pc:docMkLst>
        <pc:docMk/>
      </pc:docMkLst>
      <pc:sldChg chg="modSp">
        <pc:chgData name="Akacha, Mouna" userId="S::akachmo2@novartis.net::6ce6cbd7-fd17-4166-8135-4b528e4a0c90" providerId="AD" clId="Web-{81FF3D32-89DC-4C63-B179-41604D6C9C84}" dt="2020-11-06T07:40:26.460" v="2" actId="20577"/>
        <pc:sldMkLst>
          <pc:docMk/>
          <pc:sldMk cId="3591936237" sldId="778"/>
        </pc:sldMkLst>
        <pc:spChg chg="mod">
          <ac:chgData name="Akacha, Mouna" userId="S::akachmo2@novartis.net::6ce6cbd7-fd17-4166-8135-4b528e4a0c90" providerId="AD" clId="Web-{81FF3D32-89DC-4C63-B179-41604D6C9C84}" dt="2020-11-06T07:40:26.460" v="2" actId="20577"/>
          <ac:spMkLst>
            <pc:docMk/>
            <pc:sldMk cId="3591936237" sldId="778"/>
            <ac:spMk id="3" creationId="{00000000-0000-0000-0000-000000000000}"/>
          </ac:spMkLst>
        </pc:spChg>
      </pc:sldChg>
      <pc:sldChg chg="modSp">
        <pc:chgData name="Akacha, Mouna" userId="S::akachmo2@novartis.net::6ce6cbd7-fd17-4166-8135-4b528e4a0c90" providerId="AD" clId="Web-{81FF3D32-89DC-4C63-B179-41604D6C9C84}" dt="2020-11-06T07:53:34.197" v="79" actId="20577"/>
        <pc:sldMkLst>
          <pc:docMk/>
          <pc:sldMk cId="4560251" sldId="801"/>
        </pc:sldMkLst>
        <pc:spChg chg="mod">
          <ac:chgData name="Akacha, Mouna" userId="S::akachmo2@novartis.net::6ce6cbd7-fd17-4166-8135-4b528e4a0c90" providerId="AD" clId="Web-{81FF3D32-89DC-4C63-B179-41604D6C9C84}" dt="2020-11-06T07:53:34.197" v="79" actId="20577"/>
          <ac:spMkLst>
            <pc:docMk/>
            <pc:sldMk cId="4560251" sldId="801"/>
            <ac:spMk id="8" creationId="{00000000-0000-0000-0000-000000000000}"/>
          </ac:spMkLst>
        </pc:spChg>
      </pc:sldChg>
      <pc:sldChg chg="modSp">
        <pc:chgData name="Akacha, Mouna" userId="S::akachmo2@novartis.net::6ce6cbd7-fd17-4166-8135-4b528e4a0c90" providerId="AD" clId="Web-{81FF3D32-89DC-4C63-B179-41604D6C9C84}" dt="2020-11-06T07:54:25.746" v="84" actId="20577"/>
        <pc:sldMkLst>
          <pc:docMk/>
          <pc:sldMk cId="731708680" sldId="803"/>
        </pc:sldMkLst>
        <pc:spChg chg="mod">
          <ac:chgData name="Akacha, Mouna" userId="S::akachmo2@novartis.net::6ce6cbd7-fd17-4166-8135-4b528e4a0c90" providerId="AD" clId="Web-{81FF3D32-89DC-4C63-B179-41604D6C9C84}" dt="2020-11-06T07:54:25.746" v="84" actId="20577"/>
          <ac:spMkLst>
            <pc:docMk/>
            <pc:sldMk cId="731708680" sldId="803"/>
            <ac:spMk id="8" creationId="{00000000-0000-0000-0000-000000000000}"/>
          </ac:spMkLst>
        </pc:spChg>
      </pc:sldChg>
      <pc:sldChg chg="modSp">
        <pc:chgData name="Akacha, Mouna" userId="S::akachmo2@novartis.net::6ce6cbd7-fd17-4166-8135-4b528e4a0c90" providerId="AD" clId="Web-{81FF3D32-89DC-4C63-B179-41604D6C9C84}" dt="2020-11-06T07:54:36.683" v="88" actId="20577"/>
        <pc:sldMkLst>
          <pc:docMk/>
          <pc:sldMk cId="3004020099" sldId="804"/>
        </pc:sldMkLst>
        <pc:spChg chg="mod">
          <ac:chgData name="Akacha, Mouna" userId="S::akachmo2@novartis.net::6ce6cbd7-fd17-4166-8135-4b528e4a0c90" providerId="AD" clId="Web-{81FF3D32-89DC-4C63-B179-41604D6C9C84}" dt="2020-11-06T07:54:36.683" v="88" actId="20577"/>
          <ac:spMkLst>
            <pc:docMk/>
            <pc:sldMk cId="3004020099" sldId="804"/>
            <ac:spMk id="8" creationId="{00000000-0000-0000-0000-000000000000}"/>
          </ac:spMkLst>
        </pc:spChg>
      </pc:sldChg>
      <pc:sldChg chg="modSp new">
        <pc:chgData name="Akacha, Mouna" userId="S::akachmo2@novartis.net::6ce6cbd7-fd17-4166-8135-4b528e4a0c90" providerId="AD" clId="Web-{81FF3D32-89DC-4C63-B179-41604D6C9C84}" dt="2020-11-06T08:05:07.292" v="112" actId="20577"/>
        <pc:sldMkLst>
          <pc:docMk/>
          <pc:sldMk cId="1616637486" sldId="817"/>
        </pc:sldMkLst>
        <pc:spChg chg="mod">
          <ac:chgData name="Akacha, Mouna" userId="S::akachmo2@novartis.net::6ce6cbd7-fd17-4166-8135-4b528e4a0c90" providerId="AD" clId="Web-{81FF3D32-89DC-4C63-B179-41604D6C9C84}" dt="2020-11-06T08:05:07.292" v="112" actId="20577"/>
          <ac:spMkLst>
            <pc:docMk/>
            <pc:sldMk cId="1616637486" sldId="817"/>
            <ac:spMk id="2" creationId="{55072E58-4ADC-41F2-9E95-6DF2252B410C}"/>
          </ac:spMkLst>
        </pc:spChg>
      </pc:sldChg>
    </pc:docChg>
  </pc:docChgLst>
  <pc:docChgLst>
    <pc:chgData name="Wei, Jiawei" userId="S::weiji8@novartis.net::eb215f4a-32ae-4d82-a60b-782c3bc0bda0" providerId="AD" clId="Web-{09B9F737-472D-4F92-8AEA-1E74420D1140}"/>
    <pc:docChg chg="">
      <pc:chgData name="Wei, Jiawei" userId="S::weiji8@novartis.net::eb215f4a-32ae-4d82-a60b-782c3bc0bda0" providerId="AD" clId="Web-{09B9F737-472D-4F92-8AEA-1E74420D1140}" dt="2020-11-05T07:08:50.933" v="5"/>
      <pc:docMkLst>
        <pc:docMk/>
      </pc:docMkLst>
      <pc:sldChg chg="delCm">
        <pc:chgData name="Wei, Jiawei" userId="S::weiji8@novartis.net::eb215f4a-32ae-4d82-a60b-782c3bc0bda0" providerId="AD" clId="Web-{09B9F737-472D-4F92-8AEA-1E74420D1140}" dt="2020-11-05T07:08:50.933" v="5"/>
        <pc:sldMkLst>
          <pc:docMk/>
          <pc:sldMk cId="2088619348" sldId="526"/>
        </pc:sldMkLst>
      </pc:sldChg>
      <pc:sldChg chg="delCm">
        <pc:chgData name="Wei, Jiawei" userId="S::weiji8@novartis.net::eb215f4a-32ae-4d82-a60b-782c3bc0bda0" providerId="AD" clId="Web-{09B9F737-472D-4F92-8AEA-1E74420D1140}" dt="2020-11-05T07:07:53.838" v="2"/>
        <pc:sldMkLst>
          <pc:docMk/>
          <pc:sldMk cId="1016860997" sldId="666"/>
        </pc:sldMkLst>
      </pc:sldChg>
      <pc:sldChg chg="delCm">
        <pc:chgData name="Wei, Jiawei" userId="S::weiji8@novartis.net::eb215f4a-32ae-4d82-a60b-782c3bc0bda0" providerId="AD" clId="Web-{09B9F737-472D-4F92-8AEA-1E74420D1140}" dt="2020-11-05T07:08:00.041" v="3"/>
        <pc:sldMkLst>
          <pc:docMk/>
          <pc:sldMk cId="1062978721" sldId="667"/>
        </pc:sldMkLst>
      </pc:sldChg>
      <pc:sldChg chg="delCm">
        <pc:chgData name="Wei, Jiawei" userId="S::weiji8@novartis.net::eb215f4a-32ae-4d82-a60b-782c3bc0bda0" providerId="AD" clId="Web-{09B9F737-472D-4F92-8AEA-1E74420D1140}" dt="2020-11-05T07:08:40.574" v="4"/>
        <pc:sldMkLst>
          <pc:docMk/>
          <pc:sldMk cId="3776783382" sldId="673"/>
        </pc:sldMkLst>
      </pc:sldChg>
    </pc:docChg>
  </pc:docChgLst>
  <pc:docChgLst>
    <pc:chgData name="Wei, Jiawei" userId="S::weiji8@novartis.net::eb215f4a-32ae-4d82-a60b-782c3bc0bda0" providerId="AD" clId="Web-{0311E53D-6219-4B92-8FE6-D31E0A828F25}"/>
    <pc:docChg chg="addSld modSld sldOrd">
      <pc:chgData name="Wei, Jiawei" userId="S::weiji8@novartis.net::eb215f4a-32ae-4d82-a60b-782c3bc0bda0" providerId="AD" clId="Web-{0311E53D-6219-4B92-8FE6-D31E0A828F25}" dt="2020-11-04T09:11:32.182" v="486" actId="20577"/>
      <pc:docMkLst>
        <pc:docMk/>
      </pc:docMkLst>
      <pc:sldChg chg="modSp">
        <pc:chgData name="Wei, Jiawei" userId="S::weiji8@novartis.net::eb215f4a-32ae-4d82-a60b-782c3bc0bda0" providerId="AD" clId="Web-{0311E53D-6219-4B92-8FE6-D31E0A828F25}" dt="2020-11-04T09:04:18.671" v="2" actId="20577"/>
        <pc:sldMkLst>
          <pc:docMk/>
          <pc:sldMk cId="1062978721" sldId="667"/>
        </pc:sldMkLst>
        <pc:spChg chg="mod">
          <ac:chgData name="Wei, Jiawei" userId="S::weiji8@novartis.net::eb215f4a-32ae-4d82-a60b-782c3bc0bda0" providerId="AD" clId="Web-{0311E53D-6219-4B92-8FE6-D31E0A828F25}" dt="2020-11-04T09:04:18.671" v="2" actId="20577"/>
          <ac:spMkLst>
            <pc:docMk/>
            <pc:sldMk cId="1062978721" sldId="667"/>
            <ac:spMk id="3" creationId="{00000000-0000-0000-0000-000000000000}"/>
          </ac:spMkLst>
        </pc:spChg>
      </pc:sldChg>
      <pc:sldChg chg="modSp new ord">
        <pc:chgData name="Wei, Jiawei" userId="S::weiji8@novartis.net::eb215f4a-32ae-4d82-a60b-782c3bc0bda0" providerId="AD" clId="Web-{0311E53D-6219-4B92-8FE6-D31E0A828F25}" dt="2020-11-04T09:11:32.182" v="485" actId="20577"/>
        <pc:sldMkLst>
          <pc:docMk/>
          <pc:sldMk cId="4229539595" sldId="777"/>
        </pc:sldMkLst>
        <pc:spChg chg="mod">
          <ac:chgData name="Wei, Jiawei" userId="S::weiji8@novartis.net::eb215f4a-32ae-4d82-a60b-782c3bc0bda0" providerId="AD" clId="Web-{0311E53D-6219-4B92-8FE6-D31E0A828F25}" dt="2020-11-04T09:07:08.785" v="26" actId="20577"/>
          <ac:spMkLst>
            <pc:docMk/>
            <pc:sldMk cId="4229539595" sldId="777"/>
            <ac:spMk id="2" creationId="{C90E6F00-80D5-462D-8897-0E40047F6D0D}"/>
          </ac:spMkLst>
        </pc:spChg>
        <pc:spChg chg="mod">
          <ac:chgData name="Wei, Jiawei" userId="S::weiji8@novartis.net::eb215f4a-32ae-4d82-a60b-782c3bc0bda0" providerId="AD" clId="Web-{0311E53D-6219-4B92-8FE6-D31E0A828F25}" dt="2020-11-04T09:11:32.182" v="485" actId="20577"/>
          <ac:spMkLst>
            <pc:docMk/>
            <pc:sldMk cId="4229539595" sldId="777"/>
            <ac:spMk id="3" creationId="{4F9B45EA-E024-4731-826D-5CCEB30B26EB}"/>
          </ac:spMkLst>
        </pc:spChg>
      </pc:sldChg>
    </pc:docChg>
  </pc:docChgLst>
  <pc:docChgLst>
    <pc:chgData name="Xi, Dong" userId="S::xido1@novartis.net::94619a20-b790-4bf2-a55d-f18adb7bc35e" providerId="AD" clId="Web-{A3A89D23-1460-4C14-B6FB-7F92E73B2525}"/>
    <pc:docChg chg="modSld">
      <pc:chgData name="Xi, Dong" userId="S::xido1@novartis.net::94619a20-b790-4bf2-a55d-f18adb7bc35e" providerId="AD" clId="Web-{A3A89D23-1460-4C14-B6FB-7F92E73B2525}" dt="2020-09-17T20:31:34.397" v="0" actId="20577"/>
      <pc:docMkLst>
        <pc:docMk/>
      </pc:docMkLst>
      <pc:sldChg chg="modSp">
        <pc:chgData name="Xi, Dong" userId="S::xido1@novartis.net::94619a20-b790-4bf2-a55d-f18adb7bc35e" providerId="AD" clId="Web-{A3A89D23-1460-4C14-B6FB-7F92E73B2525}" dt="2020-09-17T20:31:34.397" v="0" actId="20577"/>
        <pc:sldMkLst>
          <pc:docMk/>
          <pc:sldMk cId="1016860997" sldId="666"/>
        </pc:sldMkLst>
        <pc:spChg chg="mod">
          <ac:chgData name="Xi, Dong" userId="S::xido1@novartis.net::94619a20-b790-4bf2-a55d-f18adb7bc35e" providerId="AD" clId="Web-{A3A89D23-1460-4C14-B6FB-7F92E73B2525}" dt="2020-09-17T20:31:34.397" v="0" actId="20577"/>
          <ac:spMkLst>
            <pc:docMk/>
            <pc:sldMk cId="1016860997" sldId="666"/>
            <ac:spMk id="8" creationId="{00000000-0000-0000-0000-000000000000}"/>
          </ac:spMkLst>
        </pc:spChg>
      </pc:sldChg>
    </pc:docChg>
  </pc:docChgLst>
  <pc:docChgLst>
    <pc:chgData name="Wei, Jiawei" userId="S::weiji8@novartis.net::eb215f4a-32ae-4d82-a60b-782c3bc0bda0" providerId="AD" clId="Web-{49E74F65-670B-4DC9-8FEB-362BA4199FE8}"/>
    <pc:docChg chg="addSld modSld">
      <pc:chgData name="Wei, Jiawei" userId="S::weiji8@novartis.net::eb215f4a-32ae-4d82-a60b-782c3bc0bda0" providerId="AD" clId="Web-{49E74F65-670B-4DC9-8FEB-362BA4199FE8}" dt="2020-10-21T06:06:59.700" v="377" actId="1076"/>
      <pc:docMkLst>
        <pc:docMk/>
      </pc:docMkLst>
      <pc:sldChg chg="modSp">
        <pc:chgData name="Wei, Jiawei" userId="S::weiji8@novartis.net::eb215f4a-32ae-4d82-a60b-782c3bc0bda0" providerId="AD" clId="Web-{49E74F65-670B-4DC9-8FEB-362BA4199FE8}" dt="2020-10-21T05:55:55.724" v="346" actId="20577"/>
        <pc:sldMkLst>
          <pc:docMk/>
          <pc:sldMk cId="1605744882" sldId="529"/>
        </pc:sldMkLst>
        <pc:spChg chg="mod">
          <ac:chgData name="Wei, Jiawei" userId="S::weiji8@novartis.net::eb215f4a-32ae-4d82-a60b-782c3bc0bda0" providerId="AD" clId="Web-{49E74F65-670B-4DC9-8FEB-362BA4199FE8}" dt="2020-10-21T05:55:55.724" v="346" actId="20577"/>
          <ac:spMkLst>
            <pc:docMk/>
            <pc:sldMk cId="1605744882" sldId="529"/>
            <ac:spMk id="3" creationId="{00000000-0000-0000-0000-000000000000}"/>
          </ac:spMkLst>
        </pc:spChg>
      </pc:sldChg>
      <pc:sldChg chg="addCm">
        <pc:chgData name="Wei, Jiawei" userId="S::weiji8@novartis.net::eb215f4a-32ae-4d82-a60b-782c3bc0bda0" providerId="AD" clId="Web-{49E74F65-670B-4DC9-8FEB-362BA4199FE8}" dt="2020-10-21T05:54:31.219" v="335"/>
        <pc:sldMkLst>
          <pc:docMk/>
          <pc:sldMk cId="2770559463" sldId="639"/>
        </pc:sldMkLst>
      </pc:sldChg>
      <pc:sldChg chg="addCm">
        <pc:chgData name="Wei, Jiawei" userId="S::weiji8@novartis.net::eb215f4a-32ae-4d82-a60b-782c3bc0bda0" providerId="AD" clId="Web-{49E74F65-670B-4DC9-8FEB-362BA4199FE8}" dt="2020-10-21T05:56:30.711" v="347"/>
        <pc:sldMkLst>
          <pc:docMk/>
          <pc:sldMk cId="2389634720" sldId="645"/>
        </pc:sldMkLst>
      </pc:sldChg>
      <pc:sldChg chg="addSp delSp modSp">
        <pc:chgData name="Wei, Jiawei" userId="S::weiji8@novartis.net::eb215f4a-32ae-4d82-a60b-782c3bc0bda0" providerId="AD" clId="Web-{49E74F65-670B-4DC9-8FEB-362BA4199FE8}" dt="2020-10-21T06:06:59.700" v="377" actId="1076"/>
        <pc:sldMkLst>
          <pc:docMk/>
          <pc:sldMk cId="2386984383" sldId="655"/>
        </pc:sldMkLst>
        <pc:spChg chg="mod">
          <ac:chgData name="Wei, Jiawei" userId="S::weiji8@novartis.net::eb215f4a-32ae-4d82-a60b-782c3bc0bda0" providerId="AD" clId="Web-{49E74F65-670B-4DC9-8FEB-362BA4199FE8}" dt="2020-10-21T05:57:37.027" v="369" actId="20577"/>
          <ac:spMkLst>
            <pc:docMk/>
            <pc:sldMk cId="2386984383" sldId="655"/>
            <ac:spMk id="60" creationId="{F97A6AC5-822F-4CC3-B10A-B6961DF8A051}"/>
          </ac:spMkLst>
        </pc:spChg>
        <pc:spChg chg="del mod">
          <ac:chgData name="Wei, Jiawei" userId="S::weiji8@novartis.net::eb215f4a-32ae-4d82-a60b-782c3bc0bda0" providerId="AD" clId="Web-{49E74F65-670B-4DC9-8FEB-362BA4199FE8}" dt="2020-10-21T06:06:53.731" v="374"/>
          <ac:spMkLst>
            <pc:docMk/>
            <pc:sldMk cId="2386984383" sldId="655"/>
            <ac:spMk id="61" creationId="{00000000-0000-0000-0000-000000000000}"/>
          </ac:spMkLst>
        </pc:spChg>
        <pc:picChg chg="add mod">
          <ac:chgData name="Wei, Jiawei" userId="S::weiji8@novartis.net::eb215f4a-32ae-4d82-a60b-782c3bc0bda0" providerId="AD" clId="Web-{49E74F65-670B-4DC9-8FEB-362BA4199FE8}" dt="2020-10-21T06:06:59.700" v="377" actId="1076"/>
          <ac:picMkLst>
            <pc:docMk/>
            <pc:sldMk cId="2386984383" sldId="655"/>
            <ac:picMk id="3" creationId="{2DF5F374-EF6C-4499-A463-7EE0CDD0D7EB}"/>
          </ac:picMkLst>
        </pc:picChg>
      </pc:sldChg>
      <pc:sldChg chg="modSp add replId">
        <pc:chgData name="Wei, Jiawei" userId="S::weiji8@novartis.net::eb215f4a-32ae-4d82-a60b-782c3bc0bda0" providerId="AD" clId="Web-{49E74F65-670B-4DC9-8FEB-362BA4199FE8}" dt="2020-10-21T05:56:57.962" v="367" actId="20577"/>
        <pc:sldMkLst>
          <pc:docMk/>
          <pc:sldMk cId="1557496686" sldId="764"/>
        </pc:sldMkLst>
        <pc:spChg chg="mod">
          <ac:chgData name="Wei, Jiawei" userId="S::weiji8@novartis.net::eb215f4a-32ae-4d82-a60b-782c3bc0bda0" providerId="AD" clId="Web-{49E74F65-670B-4DC9-8FEB-362BA4199FE8}" dt="2020-10-21T05:45:59.971" v="28" actId="20577"/>
          <ac:spMkLst>
            <pc:docMk/>
            <pc:sldMk cId="1557496686" sldId="764"/>
            <ac:spMk id="2" creationId="{00000000-0000-0000-0000-000000000000}"/>
          </ac:spMkLst>
        </pc:spChg>
        <pc:spChg chg="mod">
          <ac:chgData name="Wei, Jiawei" userId="S::weiji8@novartis.net::eb215f4a-32ae-4d82-a60b-782c3bc0bda0" providerId="AD" clId="Web-{49E74F65-670B-4DC9-8FEB-362BA4199FE8}" dt="2020-10-21T05:56:57.962" v="367" actId="20577"/>
          <ac:spMkLst>
            <pc:docMk/>
            <pc:sldMk cId="1557496686" sldId="764"/>
            <ac:spMk id="3" creationId="{00000000-0000-0000-0000-000000000000}"/>
          </ac:spMkLst>
        </pc:spChg>
        <pc:spChg chg="mod">
          <ac:chgData name="Wei, Jiawei" userId="S::weiji8@novartis.net::eb215f4a-32ae-4d82-a60b-782c3bc0bda0" providerId="AD" clId="Web-{49E74F65-670B-4DC9-8FEB-362BA4199FE8}" dt="2020-10-21T05:45:54.971" v="27" actId="1076"/>
          <ac:spMkLst>
            <pc:docMk/>
            <pc:sldMk cId="1557496686" sldId="764"/>
            <ac:spMk id="73" creationId="{00000000-0000-0000-0000-000000000000}"/>
          </ac:spMkLst>
        </pc:spChg>
      </pc:sldChg>
    </pc:docChg>
  </pc:docChgLst>
  <pc:docChgLst>
    <pc:chgData name="Muetze, Tobias" userId="0bcdcbf6-8ace-4b7f-a1ff-9d950cc4cda9" providerId="ADAL" clId="{3AB94C74-6256-4446-B678-E3D73707ADAA}"/>
    <pc:docChg chg="custSel modSld">
      <pc:chgData name="Muetze, Tobias" userId="0bcdcbf6-8ace-4b7f-a1ff-9d950cc4cda9" providerId="ADAL" clId="{3AB94C74-6256-4446-B678-E3D73707ADAA}" dt="2020-11-30T14:44:49.967" v="76" actId="1589"/>
      <pc:docMkLst>
        <pc:docMk/>
      </pc:docMkLst>
      <pc:sldChg chg="addCm modCm">
        <pc:chgData name="Muetze, Tobias" userId="0bcdcbf6-8ace-4b7f-a1ff-9d950cc4cda9" providerId="ADAL" clId="{3AB94C74-6256-4446-B678-E3D73707ADAA}" dt="2020-11-30T10:42:15.666" v="48"/>
        <pc:sldMkLst>
          <pc:docMk/>
          <pc:sldMk cId="3373461979" sldId="445"/>
        </pc:sldMkLst>
      </pc:sldChg>
      <pc:sldChg chg="modSp">
        <pc:chgData name="Muetze, Tobias" userId="0bcdcbf6-8ace-4b7f-a1ff-9d950cc4cda9" providerId="ADAL" clId="{3AB94C74-6256-4446-B678-E3D73707ADAA}" dt="2020-11-30T10:37:24.458" v="45" actId="20577"/>
        <pc:sldMkLst>
          <pc:docMk/>
          <pc:sldMk cId="4027660832" sldId="516"/>
        </pc:sldMkLst>
        <pc:graphicFrameChg chg="modGraphic">
          <ac:chgData name="Muetze, Tobias" userId="0bcdcbf6-8ace-4b7f-a1ff-9d950cc4cda9" providerId="ADAL" clId="{3AB94C74-6256-4446-B678-E3D73707ADAA}" dt="2020-11-30T10:37:24.458" v="45" actId="20577"/>
          <ac:graphicFrameMkLst>
            <pc:docMk/>
            <pc:sldMk cId="4027660832" sldId="516"/>
            <ac:graphicFrameMk id="10" creationId="{F31423A7-1273-4F77-B133-915B50F1776B}"/>
          </ac:graphicFrameMkLst>
        </pc:graphicFrameChg>
      </pc:sldChg>
      <pc:sldChg chg="addCm modCm">
        <pc:chgData name="Muetze, Tobias" userId="0bcdcbf6-8ace-4b7f-a1ff-9d950cc4cda9" providerId="ADAL" clId="{3AB94C74-6256-4446-B678-E3D73707ADAA}" dt="2020-11-30T09:02:47.637" v="14"/>
        <pc:sldMkLst>
          <pc:docMk/>
          <pc:sldMk cId="1098572285" sldId="625"/>
        </pc:sldMkLst>
      </pc:sldChg>
      <pc:sldChg chg="addCm">
        <pc:chgData name="Muetze, Tobias" userId="0bcdcbf6-8ace-4b7f-a1ff-9d950cc4cda9" providerId="ADAL" clId="{3AB94C74-6256-4446-B678-E3D73707ADAA}" dt="2020-11-30T10:06:04.699" v="33" actId="1589"/>
        <pc:sldMkLst>
          <pc:docMk/>
          <pc:sldMk cId="3779438001" sldId="634"/>
        </pc:sldMkLst>
      </pc:sldChg>
      <pc:sldChg chg="addCm modCm">
        <pc:chgData name="Muetze, Tobias" userId="0bcdcbf6-8ace-4b7f-a1ff-9d950cc4cda9" providerId="ADAL" clId="{3AB94C74-6256-4446-B678-E3D73707ADAA}" dt="2020-11-30T10:49:05.306" v="50"/>
        <pc:sldMkLst>
          <pc:docMk/>
          <pc:sldMk cId="2777735402" sldId="643"/>
        </pc:sldMkLst>
      </pc:sldChg>
      <pc:sldChg chg="addCm modCm">
        <pc:chgData name="Muetze, Tobias" userId="0bcdcbf6-8ace-4b7f-a1ff-9d950cc4cda9" providerId="ADAL" clId="{3AB94C74-6256-4446-B678-E3D73707ADAA}" dt="2020-11-30T10:33:20.772" v="44"/>
        <pc:sldMkLst>
          <pc:docMk/>
          <pc:sldMk cId="2389634720" sldId="645"/>
        </pc:sldMkLst>
      </pc:sldChg>
      <pc:sldChg chg="addCm modCm">
        <pc:chgData name="Muetze, Tobias" userId="0bcdcbf6-8ace-4b7f-a1ff-9d950cc4cda9" providerId="ADAL" clId="{3AB94C74-6256-4446-B678-E3D73707ADAA}" dt="2020-11-30T10:03:53.549" v="32"/>
        <pc:sldMkLst>
          <pc:docMk/>
          <pc:sldMk cId="2016150946" sldId="650"/>
        </pc:sldMkLst>
      </pc:sldChg>
      <pc:sldChg chg="addCm modCm">
        <pc:chgData name="Muetze, Tobias" userId="0bcdcbf6-8ace-4b7f-a1ff-9d950cc4cda9" providerId="ADAL" clId="{3AB94C74-6256-4446-B678-E3D73707ADAA}" dt="2020-11-30T10:20:03.450" v="37"/>
        <pc:sldMkLst>
          <pc:docMk/>
          <pc:sldMk cId="2535188395" sldId="651"/>
        </pc:sldMkLst>
      </pc:sldChg>
      <pc:sldChg chg="addCm modCm">
        <pc:chgData name="Muetze, Tobias" userId="0bcdcbf6-8ace-4b7f-a1ff-9d950cc4cda9" providerId="ADAL" clId="{3AB94C74-6256-4446-B678-E3D73707ADAA}" dt="2020-11-30T10:00:16.707" v="29"/>
        <pc:sldMkLst>
          <pc:docMk/>
          <pc:sldMk cId="2389409715" sldId="652"/>
        </pc:sldMkLst>
      </pc:sldChg>
      <pc:sldChg chg="addCm">
        <pc:chgData name="Muetze, Tobias" userId="0bcdcbf6-8ace-4b7f-a1ff-9d950cc4cda9" providerId="ADAL" clId="{3AB94C74-6256-4446-B678-E3D73707ADAA}" dt="2020-11-30T09:39:59.927" v="24" actId="1589"/>
        <pc:sldMkLst>
          <pc:docMk/>
          <pc:sldMk cId="1013301823" sldId="656"/>
        </pc:sldMkLst>
      </pc:sldChg>
      <pc:sldChg chg="modCm">
        <pc:chgData name="Muetze, Tobias" userId="0bcdcbf6-8ace-4b7f-a1ff-9d950cc4cda9" providerId="ADAL" clId="{3AB94C74-6256-4446-B678-E3D73707ADAA}" dt="2020-11-30T08:43:52.831" v="0"/>
        <pc:sldMkLst>
          <pc:docMk/>
          <pc:sldMk cId="1062978721" sldId="667"/>
        </pc:sldMkLst>
      </pc:sldChg>
      <pc:sldChg chg="addCm modCm">
        <pc:chgData name="Muetze, Tobias" userId="0bcdcbf6-8ace-4b7f-a1ff-9d950cc4cda9" providerId="ADAL" clId="{3AB94C74-6256-4446-B678-E3D73707ADAA}" dt="2020-11-30T08:53:18.929" v="7"/>
        <pc:sldMkLst>
          <pc:docMk/>
          <pc:sldMk cId="1184961512" sldId="670"/>
        </pc:sldMkLst>
      </pc:sldChg>
      <pc:sldChg chg="addCm modCm">
        <pc:chgData name="Muetze, Tobias" userId="0bcdcbf6-8ace-4b7f-a1ff-9d950cc4cda9" providerId="ADAL" clId="{3AB94C74-6256-4446-B678-E3D73707ADAA}" dt="2020-11-30T11:05:53.795" v="54"/>
        <pc:sldMkLst>
          <pc:docMk/>
          <pc:sldMk cId="2489797355" sldId="678"/>
        </pc:sldMkLst>
      </pc:sldChg>
      <pc:sldChg chg="addCm modCm">
        <pc:chgData name="Muetze, Tobias" userId="0bcdcbf6-8ace-4b7f-a1ff-9d950cc4cda9" providerId="ADAL" clId="{3AB94C74-6256-4446-B678-E3D73707ADAA}" dt="2020-11-30T09:22:43.393" v="18"/>
        <pc:sldMkLst>
          <pc:docMk/>
          <pc:sldMk cId="52529155" sldId="691"/>
        </pc:sldMkLst>
      </pc:sldChg>
      <pc:sldChg chg="addCm modCm">
        <pc:chgData name="Muetze, Tobias" userId="0bcdcbf6-8ace-4b7f-a1ff-9d950cc4cda9" providerId="ADAL" clId="{3AB94C74-6256-4446-B678-E3D73707ADAA}" dt="2020-11-30T12:30:29.625" v="63" actId="5900"/>
        <pc:sldMkLst>
          <pc:docMk/>
          <pc:sldMk cId="4149602117" sldId="712"/>
        </pc:sldMkLst>
      </pc:sldChg>
      <pc:sldChg chg="modSp addCm modCm">
        <pc:chgData name="Muetze, Tobias" userId="0bcdcbf6-8ace-4b7f-a1ff-9d950cc4cda9" providerId="ADAL" clId="{3AB94C74-6256-4446-B678-E3D73707ADAA}" dt="2020-11-30T12:48:07.935" v="68"/>
        <pc:sldMkLst>
          <pc:docMk/>
          <pc:sldMk cId="1964340248" sldId="734"/>
        </pc:sldMkLst>
        <pc:spChg chg="mod">
          <ac:chgData name="Muetze, Tobias" userId="0bcdcbf6-8ace-4b7f-a1ff-9d950cc4cda9" providerId="ADAL" clId="{3AB94C74-6256-4446-B678-E3D73707ADAA}" dt="2020-11-30T12:40:56.890" v="64" actId="14100"/>
          <ac:spMkLst>
            <pc:docMk/>
            <pc:sldMk cId="1964340248" sldId="734"/>
            <ac:spMk id="4" creationId="{00000000-0000-0000-0000-000000000000}"/>
          </ac:spMkLst>
        </pc:spChg>
      </pc:sldChg>
      <pc:sldChg chg="addCm modCm">
        <pc:chgData name="Muetze, Tobias" userId="0bcdcbf6-8ace-4b7f-a1ff-9d950cc4cda9" providerId="ADAL" clId="{3AB94C74-6256-4446-B678-E3D73707ADAA}" dt="2020-11-30T10:32:09.948" v="41"/>
        <pc:sldMkLst>
          <pc:docMk/>
          <pc:sldMk cId="949857084" sldId="742"/>
        </pc:sldMkLst>
      </pc:sldChg>
      <pc:sldChg chg="addCm">
        <pc:chgData name="Muetze, Tobias" userId="0bcdcbf6-8ace-4b7f-a1ff-9d950cc4cda9" providerId="ADAL" clId="{3AB94C74-6256-4446-B678-E3D73707ADAA}" dt="2020-11-30T09:45:35.517" v="25" actId="1589"/>
        <pc:sldMkLst>
          <pc:docMk/>
          <pc:sldMk cId="3756018654" sldId="768"/>
        </pc:sldMkLst>
      </pc:sldChg>
      <pc:sldChg chg="addCm modCm">
        <pc:chgData name="Muetze, Tobias" userId="0bcdcbf6-8ace-4b7f-a1ff-9d950cc4cda9" providerId="ADAL" clId="{3AB94C74-6256-4446-B678-E3D73707ADAA}" dt="2020-11-30T11:09:40.802" v="57"/>
        <pc:sldMkLst>
          <pc:docMk/>
          <pc:sldMk cId="3626265972" sldId="776"/>
        </pc:sldMkLst>
      </pc:sldChg>
      <pc:sldChg chg="addCm">
        <pc:chgData name="Muetze, Tobias" userId="0bcdcbf6-8ace-4b7f-a1ff-9d950cc4cda9" providerId="ADAL" clId="{3AB94C74-6256-4446-B678-E3D73707ADAA}" dt="2020-11-30T14:44:49.967" v="76" actId="1589"/>
        <pc:sldMkLst>
          <pc:docMk/>
          <pc:sldMk cId="4229539595" sldId="777"/>
        </pc:sldMkLst>
      </pc:sldChg>
      <pc:sldChg chg="addCm modCm">
        <pc:chgData name="Muetze, Tobias" userId="0bcdcbf6-8ace-4b7f-a1ff-9d950cc4cda9" providerId="ADAL" clId="{3AB94C74-6256-4446-B678-E3D73707ADAA}" dt="2020-11-30T12:29:59.831" v="61"/>
        <pc:sldMkLst>
          <pc:docMk/>
          <pc:sldMk cId="3591936237" sldId="778"/>
        </pc:sldMkLst>
      </pc:sldChg>
      <pc:sldChg chg="modSp">
        <pc:chgData name="Muetze, Tobias" userId="0bcdcbf6-8ace-4b7f-a1ff-9d950cc4cda9" providerId="ADAL" clId="{3AB94C74-6256-4446-B678-E3D73707ADAA}" dt="2020-11-30T12:22:46.461" v="58" actId="20577"/>
        <pc:sldMkLst>
          <pc:docMk/>
          <pc:sldMk cId="731708680" sldId="803"/>
        </pc:sldMkLst>
        <pc:spChg chg="mod">
          <ac:chgData name="Muetze, Tobias" userId="0bcdcbf6-8ace-4b7f-a1ff-9d950cc4cda9" providerId="ADAL" clId="{3AB94C74-6256-4446-B678-E3D73707ADAA}" dt="2020-11-30T12:22:46.461" v="58" actId="20577"/>
          <ac:spMkLst>
            <pc:docMk/>
            <pc:sldMk cId="731708680" sldId="803"/>
            <ac:spMk id="8" creationId="{00000000-0000-0000-0000-000000000000}"/>
          </ac:spMkLst>
        </pc:spChg>
      </pc:sldChg>
      <pc:sldChg chg="addCm delCm modCm">
        <pc:chgData name="Muetze, Tobias" userId="0bcdcbf6-8ace-4b7f-a1ff-9d950cc4cda9" providerId="ADAL" clId="{3AB94C74-6256-4446-B678-E3D73707ADAA}" dt="2020-11-30T13:50:02.425" v="75" actId="1592"/>
        <pc:sldMkLst>
          <pc:docMk/>
          <pc:sldMk cId="184995654" sldId="806"/>
        </pc:sldMkLst>
      </pc:sldChg>
      <pc:sldChg chg="addCm modCm">
        <pc:chgData name="Muetze, Tobias" userId="0bcdcbf6-8ace-4b7f-a1ff-9d950cc4cda9" providerId="ADAL" clId="{3AB94C74-6256-4446-B678-E3D73707ADAA}" dt="2020-11-30T08:47:33.085" v="4"/>
        <pc:sldMkLst>
          <pc:docMk/>
          <pc:sldMk cId="2755469220" sldId="811"/>
        </pc:sldMkLst>
      </pc:sldChg>
      <pc:sldChg chg="addCm modCm">
        <pc:chgData name="Muetze, Tobias" userId="0bcdcbf6-8ace-4b7f-a1ff-9d950cc4cda9" providerId="ADAL" clId="{3AB94C74-6256-4446-B678-E3D73707ADAA}" dt="2020-11-30T12:55:55.935" v="71"/>
        <pc:sldMkLst>
          <pc:docMk/>
          <pc:sldMk cId="3474616977" sldId="81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latin typeface="Arial" charset="0"/>
            </a:endParaRPr>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61BB60FF-ACF0-5A4A-9C79-4881E6B16567}" type="datetimeFigureOut">
              <a:rPr lang="en-US" smtClean="0">
                <a:latin typeface="Arial" charset="0"/>
              </a:rPr>
              <a:pPr/>
              <a:t>4/29/2021</a:t>
            </a:fld>
            <a:endParaRPr lang="en-US">
              <a:latin typeface="Arial" charset="0"/>
            </a:endParaRPr>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latin typeface="Arial" charset="0"/>
            </a:endParaRPr>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56ABA786-EB35-BA4C-A7F7-24740D3067F1}" type="slidenum">
              <a:rPr lang="en-US" smtClean="0">
                <a:latin typeface="Arial" charset="0"/>
              </a:rPr>
              <a:pPr/>
              <a:t>‹#›</a:t>
            </a:fld>
            <a:endParaRPr lang="en-US">
              <a:latin typeface="Arial" charset="0"/>
            </a:endParaRPr>
          </a:p>
        </p:txBody>
      </p:sp>
    </p:spTree>
    <p:extLst>
      <p:ext uri="{BB962C8B-B14F-4D97-AF65-F5344CB8AC3E}">
        <p14:creationId xmlns:p14="http://schemas.microsoft.com/office/powerpoint/2010/main" val="2379947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b="0" i="0">
                <a:latin typeface="Arial" charset="0"/>
              </a:defRPr>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b="0" i="0">
                <a:latin typeface="Arial" charset="0"/>
              </a:defRPr>
            </a:lvl1pPr>
          </a:lstStyle>
          <a:p>
            <a:fld id="{0C4595FF-6E7F-4C41-B8DF-4AE76FC1F075}" type="datetimeFigureOut">
              <a:rPr lang="en-US" smtClean="0"/>
              <a:pPr/>
              <a:t>4/29/2021</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b="0" i="0">
                <a:latin typeface="Arial" charset="0"/>
              </a:defRPr>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b="0" i="0">
                <a:latin typeface="Arial" charset="0"/>
              </a:defRPr>
            </a:lvl1pPr>
          </a:lstStyle>
          <a:p>
            <a:fld id="{5A6330BE-D91A-D240-B266-E5D5F99B4CCE}" type="slidenum">
              <a:rPr lang="en-US" smtClean="0"/>
              <a:pPr/>
              <a:t>‹#›</a:t>
            </a:fld>
            <a:endParaRPr lang="en-US"/>
          </a:p>
        </p:txBody>
      </p:sp>
    </p:spTree>
    <p:extLst>
      <p:ext uri="{BB962C8B-B14F-4D97-AF65-F5344CB8AC3E}">
        <p14:creationId xmlns:p14="http://schemas.microsoft.com/office/powerpoint/2010/main" val="31263167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b="0" i="0" kern="1200">
        <a:solidFill>
          <a:schemeClr val="tx1"/>
        </a:solidFill>
        <a:latin typeface="Arial" charset="0"/>
        <a:ea typeface="+mn-ea"/>
        <a:cs typeface="+mn-cs"/>
      </a:defRPr>
    </a:lvl1pPr>
    <a:lvl2pPr marL="457200" algn="l" defTabSz="457200" rtl="0" eaLnBrk="1" latinLnBrk="0" hangingPunct="1">
      <a:defRPr sz="1200" b="0" i="0" kern="1200">
        <a:solidFill>
          <a:schemeClr val="tx1"/>
        </a:solidFill>
        <a:latin typeface="Arial" charset="0"/>
        <a:ea typeface="+mn-ea"/>
        <a:cs typeface="+mn-cs"/>
      </a:defRPr>
    </a:lvl2pPr>
    <a:lvl3pPr marL="914400" algn="l" defTabSz="457200" rtl="0" eaLnBrk="1" latinLnBrk="0" hangingPunct="1">
      <a:defRPr sz="1200" b="0" i="0" kern="1200">
        <a:solidFill>
          <a:schemeClr val="tx1"/>
        </a:solidFill>
        <a:latin typeface="Arial" charset="0"/>
        <a:ea typeface="+mn-ea"/>
        <a:cs typeface="+mn-cs"/>
      </a:defRPr>
    </a:lvl3pPr>
    <a:lvl4pPr marL="1371600" algn="l" defTabSz="457200" rtl="0" eaLnBrk="1" latinLnBrk="0" hangingPunct="1">
      <a:defRPr sz="1200" b="0" i="0" kern="1200">
        <a:solidFill>
          <a:schemeClr val="tx1"/>
        </a:solidFill>
        <a:latin typeface="Arial" charset="0"/>
        <a:ea typeface="+mn-ea"/>
        <a:cs typeface="+mn-cs"/>
      </a:defRPr>
    </a:lvl4pPr>
    <a:lvl5pPr marL="1828800" algn="l" defTabSz="457200" rtl="0" eaLnBrk="1" latinLnBrk="0" hangingPunct="1">
      <a:defRPr sz="1200" b="0" i="0" kern="1200">
        <a:solidFill>
          <a:schemeClr val="tx1"/>
        </a:solidFill>
        <a:latin typeface="Arial"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330BE-D91A-D240-B266-E5D5F99B4CCE}" type="slidenum">
              <a:rPr lang="en-US" smtClean="0"/>
              <a:pPr/>
              <a:t>1</a:t>
            </a:fld>
            <a:endParaRPr lang="en-US"/>
          </a:p>
        </p:txBody>
      </p:sp>
    </p:spTree>
    <p:extLst>
      <p:ext uri="{BB962C8B-B14F-4D97-AF65-F5344CB8AC3E}">
        <p14:creationId xmlns:p14="http://schemas.microsoft.com/office/powerpoint/2010/main" val="1796038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330BE-D91A-D240-B266-E5D5F99B4CC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77705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330BE-D91A-D240-B266-E5D5F99B4CC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91587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330BE-D91A-D240-B266-E5D5F99B4CC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71666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330BE-D91A-D240-B266-E5D5F99B4CC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72800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330BE-D91A-D240-B266-E5D5F99B4CC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63115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A6330BE-D91A-D240-B266-E5D5F99B4CCE}" type="slidenum">
              <a:rPr lang="en-US" smtClean="0"/>
              <a:pPr/>
              <a:t>15</a:t>
            </a:fld>
            <a:endParaRPr lang="en-US"/>
          </a:p>
        </p:txBody>
      </p:sp>
    </p:spTree>
    <p:extLst>
      <p:ext uri="{BB962C8B-B14F-4D97-AF65-F5344CB8AC3E}">
        <p14:creationId xmlns:p14="http://schemas.microsoft.com/office/powerpoint/2010/main" val="678322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b="1" baseline="0" dirty="0" smtClean="0"/>
          </a:p>
        </p:txBody>
      </p:sp>
      <p:sp>
        <p:nvSpPr>
          <p:cNvPr id="4" name="Slide Number Placeholder 3"/>
          <p:cNvSpPr>
            <a:spLocks noGrp="1"/>
          </p:cNvSpPr>
          <p:nvPr>
            <p:ph type="sldNum" sz="quarter" idx="10"/>
          </p:nvPr>
        </p:nvSpPr>
        <p:spPr/>
        <p:txBody>
          <a:bodyPr/>
          <a:lstStyle/>
          <a:p>
            <a:fld id="{5A6330BE-D91A-D240-B266-E5D5F99B4CCE}" type="slidenum">
              <a:rPr lang="en-US" smtClean="0"/>
              <a:pPr/>
              <a:t>16</a:t>
            </a:fld>
            <a:endParaRPr lang="en-US"/>
          </a:p>
        </p:txBody>
      </p:sp>
    </p:spTree>
    <p:extLst>
      <p:ext uri="{BB962C8B-B14F-4D97-AF65-F5344CB8AC3E}">
        <p14:creationId xmlns:p14="http://schemas.microsoft.com/office/powerpoint/2010/main" val="3971397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330BE-D91A-D240-B266-E5D5F99B4CCE}" type="slidenum">
              <a:rPr lang="en-US" smtClean="0"/>
              <a:pPr/>
              <a:t>17</a:t>
            </a:fld>
            <a:endParaRPr lang="en-US"/>
          </a:p>
        </p:txBody>
      </p:sp>
    </p:spTree>
    <p:extLst>
      <p:ext uri="{BB962C8B-B14F-4D97-AF65-F5344CB8AC3E}">
        <p14:creationId xmlns:p14="http://schemas.microsoft.com/office/powerpoint/2010/main" val="2603491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330BE-D91A-D240-B266-E5D5F99B4CCE}" type="slidenum">
              <a:rPr lang="en-US" smtClean="0"/>
              <a:pPr/>
              <a:t>18</a:t>
            </a:fld>
            <a:endParaRPr lang="en-US"/>
          </a:p>
        </p:txBody>
      </p:sp>
    </p:spTree>
    <p:extLst>
      <p:ext uri="{BB962C8B-B14F-4D97-AF65-F5344CB8AC3E}">
        <p14:creationId xmlns:p14="http://schemas.microsoft.com/office/powerpoint/2010/main" val="311329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330BE-D91A-D240-B266-E5D5F99B4CCE}" type="slidenum">
              <a:rPr lang="en-US" smtClean="0"/>
              <a:pPr/>
              <a:t>19</a:t>
            </a:fld>
            <a:endParaRPr lang="en-US"/>
          </a:p>
        </p:txBody>
      </p:sp>
    </p:spTree>
    <p:extLst>
      <p:ext uri="{BB962C8B-B14F-4D97-AF65-F5344CB8AC3E}">
        <p14:creationId xmlns:p14="http://schemas.microsoft.com/office/powerpoint/2010/main" val="1920993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330BE-D91A-D240-B266-E5D5F99B4CC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26832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330BE-D91A-D240-B266-E5D5F99B4CCE}" type="slidenum">
              <a:rPr lang="en-US" smtClean="0"/>
              <a:pPr/>
              <a:t>20</a:t>
            </a:fld>
            <a:endParaRPr lang="en-US"/>
          </a:p>
        </p:txBody>
      </p:sp>
    </p:spTree>
    <p:extLst>
      <p:ext uri="{BB962C8B-B14F-4D97-AF65-F5344CB8AC3E}">
        <p14:creationId xmlns:p14="http://schemas.microsoft.com/office/powerpoint/2010/main" val="1332788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sz="1200" b="0" i="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5A6330BE-D91A-D240-B266-E5D5F99B4CCE}" type="slidenum">
              <a:rPr lang="en-US" smtClean="0"/>
              <a:pPr/>
              <a:t>21</a:t>
            </a:fld>
            <a:endParaRPr lang="en-US"/>
          </a:p>
        </p:txBody>
      </p:sp>
    </p:spTree>
    <p:extLst>
      <p:ext uri="{BB962C8B-B14F-4D97-AF65-F5344CB8AC3E}">
        <p14:creationId xmlns:p14="http://schemas.microsoft.com/office/powerpoint/2010/main" val="1104727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330BE-D91A-D240-B266-E5D5F99B4CCE}" type="slidenum">
              <a:rPr lang="en-US" smtClean="0"/>
              <a:pPr/>
              <a:t>22</a:t>
            </a:fld>
            <a:endParaRPr lang="en-US"/>
          </a:p>
        </p:txBody>
      </p:sp>
    </p:spTree>
    <p:extLst>
      <p:ext uri="{BB962C8B-B14F-4D97-AF65-F5344CB8AC3E}">
        <p14:creationId xmlns:p14="http://schemas.microsoft.com/office/powerpoint/2010/main" val="2217940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330BE-D91A-D240-B266-E5D5F99B4CCE}" type="slidenum">
              <a:rPr lang="en-US" smtClean="0"/>
              <a:pPr/>
              <a:t>23</a:t>
            </a:fld>
            <a:endParaRPr lang="en-US"/>
          </a:p>
        </p:txBody>
      </p:sp>
    </p:spTree>
    <p:extLst>
      <p:ext uri="{BB962C8B-B14F-4D97-AF65-F5344CB8AC3E}">
        <p14:creationId xmlns:p14="http://schemas.microsoft.com/office/powerpoint/2010/main" val="3634349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330BE-D91A-D240-B266-E5D5F99B4CCE}" type="slidenum">
              <a:rPr lang="en-US" smtClean="0"/>
              <a:pPr/>
              <a:t>24</a:t>
            </a:fld>
            <a:endParaRPr lang="en-US"/>
          </a:p>
        </p:txBody>
      </p:sp>
    </p:spTree>
    <p:extLst>
      <p:ext uri="{BB962C8B-B14F-4D97-AF65-F5344CB8AC3E}">
        <p14:creationId xmlns:p14="http://schemas.microsoft.com/office/powerpoint/2010/main" val="772994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sz="1200" b="0" i="0" u="none" strike="noStrike"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5A6330BE-D91A-D240-B266-E5D5F99B4CCE}" type="slidenum">
              <a:rPr lang="en-US" smtClean="0"/>
              <a:pPr/>
              <a:t>25</a:t>
            </a:fld>
            <a:endParaRPr lang="en-US"/>
          </a:p>
        </p:txBody>
      </p:sp>
    </p:spTree>
    <p:extLst>
      <p:ext uri="{BB962C8B-B14F-4D97-AF65-F5344CB8AC3E}">
        <p14:creationId xmlns:p14="http://schemas.microsoft.com/office/powerpoint/2010/main" val="4014699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330BE-D91A-D240-B266-E5D5F99B4CCE}" type="slidenum">
              <a:rPr lang="en-US" smtClean="0"/>
              <a:pPr/>
              <a:t>26</a:t>
            </a:fld>
            <a:endParaRPr lang="en-US"/>
          </a:p>
        </p:txBody>
      </p:sp>
    </p:spTree>
    <p:extLst>
      <p:ext uri="{BB962C8B-B14F-4D97-AF65-F5344CB8AC3E}">
        <p14:creationId xmlns:p14="http://schemas.microsoft.com/office/powerpoint/2010/main" val="2153254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A6330BE-D91A-D240-B266-E5D5F99B4CCE}" type="slidenum">
              <a:rPr lang="en-US" smtClean="0"/>
              <a:pPr/>
              <a:t>27</a:t>
            </a:fld>
            <a:endParaRPr lang="en-US"/>
          </a:p>
        </p:txBody>
      </p:sp>
    </p:spTree>
    <p:extLst>
      <p:ext uri="{BB962C8B-B14F-4D97-AF65-F5344CB8AC3E}">
        <p14:creationId xmlns:p14="http://schemas.microsoft.com/office/powerpoint/2010/main" val="37645961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6330BE-D91A-D240-B266-E5D5F99B4CCE}" type="slidenum">
              <a:rPr lang="en-US" smtClean="0"/>
              <a:pPr/>
              <a:t>28</a:t>
            </a:fld>
            <a:endParaRPr lang="en-US"/>
          </a:p>
        </p:txBody>
      </p:sp>
      <p:sp>
        <p:nvSpPr>
          <p:cNvPr id="5" name="Header Placeholder 4">
            <a:extLst>
              <a:ext uri="{FF2B5EF4-FFF2-40B4-BE49-F238E27FC236}">
                <a16:creationId xmlns:a16="http://schemas.microsoft.com/office/drawing/2014/main" id="{0CA7E54E-E7FF-4D94-B7B5-721137DE4249}"/>
              </a:ext>
            </a:extLst>
          </p:cNvPr>
          <p:cNvSpPr>
            <a:spLocks noGrp="1"/>
          </p:cNvSpPr>
          <p:nvPr>
            <p:ph type="hdr" sz="quarter"/>
          </p:nvPr>
        </p:nvSpPr>
        <p:spPr/>
        <p:txBody>
          <a:bodyPr/>
          <a:lstStyle/>
          <a:p>
            <a:r>
              <a:rPr lang="en-US"/>
              <a:t>Intermediate Estimand Facilitator Guide</a:t>
            </a:r>
          </a:p>
        </p:txBody>
      </p:sp>
    </p:spTree>
    <p:extLst>
      <p:ext uri="{BB962C8B-B14F-4D97-AF65-F5344CB8AC3E}">
        <p14:creationId xmlns:p14="http://schemas.microsoft.com/office/powerpoint/2010/main" val="1288417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dirty="0"/>
          </a:p>
        </p:txBody>
      </p:sp>
      <p:sp>
        <p:nvSpPr>
          <p:cNvPr id="4" name="Slide Number Placeholder 3"/>
          <p:cNvSpPr>
            <a:spLocks noGrp="1"/>
          </p:cNvSpPr>
          <p:nvPr>
            <p:ph type="sldNum" sz="quarter" idx="5"/>
          </p:nvPr>
        </p:nvSpPr>
        <p:spPr/>
        <p:txBody>
          <a:bodyPr/>
          <a:lstStyle/>
          <a:p>
            <a:fld id="{5A6330BE-D91A-D240-B266-E5D5F99B4CCE}" type="slidenum">
              <a:rPr lang="en-US" smtClean="0"/>
              <a:pPr/>
              <a:t>29</a:t>
            </a:fld>
            <a:endParaRPr lang="en-US"/>
          </a:p>
        </p:txBody>
      </p:sp>
      <p:sp>
        <p:nvSpPr>
          <p:cNvPr id="5" name="Header Placeholder 4">
            <a:extLst>
              <a:ext uri="{FF2B5EF4-FFF2-40B4-BE49-F238E27FC236}">
                <a16:creationId xmlns:a16="http://schemas.microsoft.com/office/drawing/2014/main" id="{4AC2B7BB-399A-4934-808A-A5BFF8DB4F29}"/>
              </a:ext>
            </a:extLst>
          </p:cNvPr>
          <p:cNvSpPr>
            <a:spLocks noGrp="1"/>
          </p:cNvSpPr>
          <p:nvPr>
            <p:ph type="hdr" sz="quarter"/>
          </p:nvPr>
        </p:nvSpPr>
        <p:spPr/>
        <p:txBody>
          <a:bodyPr/>
          <a:lstStyle/>
          <a:p>
            <a:r>
              <a:rPr lang="en-US"/>
              <a:t>Intermediate Estimand Facilitator Guide</a:t>
            </a:r>
          </a:p>
        </p:txBody>
      </p:sp>
    </p:spTree>
    <p:extLst>
      <p:ext uri="{BB962C8B-B14F-4D97-AF65-F5344CB8AC3E}">
        <p14:creationId xmlns:p14="http://schemas.microsoft.com/office/powerpoint/2010/main" val="3418677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330BE-D91A-D240-B266-E5D5F99B4CC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448385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330BE-D91A-D240-B266-E5D5F99B4CCE}" type="slidenum">
              <a:rPr lang="en-US" smtClean="0"/>
              <a:pPr/>
              <a:t>30</a:t>
            </a:fld>
            <a:endParaRPr lang="en-US"/>
          </a:p>
        </p:txBody>
      </p:sp>
    </p:spTree>
    <p:extLst>
      <p:ext uri="{BB962C8B-B14F-4D97-AF65-F5344CB8AC3E}">
        <p14:creationId xmlns:p14="http://schemas.microsoft.com/office/powerpoint/2010/main" val="27731524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496888"/>
            <a:ext cx="6604000" cy="3714750"/>
          </a:xfrm>
        </p:spPr>
      </p:sp>
      <p:sp>
        <p:nvSpPr>
          <p:cNvPr id="3" name="Notes Placeholder 2"/>
          <p:cNvSpPr>
            <a:spLocks noGrp="1"/>
          </p:cNvSpPr>
          <p:nvPr>
            <p:ph type="body" idx="1"/>
          </p:nvPr>
        </p:nvSpPr>
        <p:spPr>
          <a:xfrm>
            <a:off x="377472" y="4322618"/>
            <a:ext cx="5737578" cy="5293451"/>
          </a:xfrm>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86DED1B-F62D-4268-A122-0475F33884C1}" type="slidenum">
              <a:rPr lang="en-GB" smtClean="0">
                <a:solidFill>
                  <a:prstClr val="black"/>
                </a:solidFill>
              </a:rPr>
              <a:pPr/>
              <a:t>31</a:t>
            </a:fld>
            <a:endParaRPr lang="en-GB">
              <a:solidFill>
                <a:prstClr val="black"/>
              </a:solidFill>
            </a:endParaRPr>
          </a:p>
        </p:txBody>
      </p:sp>
      <p:sp>
        <p:nvSpPr>
          <p:cNvPr id="5" name="Header Placeholder 4">
            <a:extLst>
              <a:ext uri="{FF2B5EF4-FFF2-40B4-BE49-F238E27FC236}">
                <a16:creationId xmlns:a16="http://schemas.microsoft.com/office/drawing/2014/main" id="{8F4F42FE-4789-432C-8C18-6688342DAE10}"/>
              </a:ext>
            </a:extLst>
          </p:cNvPr>
          <p:cNvSpPr>
            <a:spLocks noGrp="1"/>
          </p:cNvSpPr>
          <p:nvPr>
            <p:ph type="hdr" sz="quarter"/>
          </p:nvPr>
        </p:nvSpPr>
        <p:spPr/>
        <p:txBody>
          <a:bodyPr/>
          <a:lstStyle/>
          <a:p>
            <a:r>
              <a:rPr lang="en-US"/>
              <a:t>Intermediate Estimand Facilitator Guide</a:t>
            </a:r>
          </a:p>
        </p:txBody>
      </p:sp>
    </p:spTree>
    <p:extLst>
      <p:ext uri="{BB962C8B-B14F-4D97-AF65-F5344CB8AC3E}">
        <p14:creationId xmlns:p14="http://schemas.microsoft.com/office/powerpoint/2010/main" val="35158266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496888"/>
            <a:ext cx="6604000" cy="3714750"/>
          </a:xfrm>
        </p:spPr>
      </p:sp>
      <p:sp>
        <p:nvSpPr>
          <p:cNvPr id="3" name="Notes Placeholder 2"/>
          <p:cNvSpPr>
            <a:spLocks noGrp="1"/>
          </p:cNvSpPr>
          <p:nvPr>
            <p:ph type="body" idx="1"/>
          </p:nvPr>
        </p:nvSpPr>
        <p:spPr>
          <a:xfrm>
            <a:off x="377472" y="4322618"/>
            <a:ext cx="5737578" cy="5293451"/>
          </a:xfrm>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86DED1B-F62D-4268-A122-0475F33884C1}" type="slidenum">
              <a:rPr lang="en-GB" smtClean="0">
                <a:solidFill>
                  <a:prstClr val="black"/>
                </a:solidFill>
              </a:rPr>
              <a:pPr/>
              <a:t>32</a:t>
            </a:fld>
            <a:endParaRPr lang="en-GB">
              <a:solidFill>
                <a:prstClr val="black"/>
              </a:solidFill>
            </a:endParaRPr>
          </a:p>
        </p:txBody>
      </p:sp>
      <p:sp>
        <p:nvSpPr>
          <p:cNvPr id="5" name="Header Placeholder 4">
            <a:extLst>
              <a:ext uri="{FF2B5EF4-FFF2-40B4-BE49-F238E27FC236}">
                <a16:creationId xmlns:a16="http://schemas.microsoft.com/office/drawing/2014/main" id="{8F4F42FE-4789-432C-8C18-6688342DAE10}"/>
              </a:ext>
            </a:extLst>
          </p:cNvPr>
          <p:cNvSpPr>
            <a:spLocks noGrp="1"/>
          </p:cNvSpPr>
          <p:nvPr>
            <p:ph type="hdr" sz="quarter"/>
          </p:nvPr>
        </p:nvSpPr>
        <p:spPr/>
        <p:txBody>
          <a:bodyPr/>
          <a:lstStyle/>
          <a:p>
            <a:r>
              <a:rPr lang="en-US"/>
              <a:t>Intermediate Estimand Facilitator Guide</a:t>
            </a:r>
          </a:p>
        </p:txBody>
      </p:sp>
    </p:spTree>
    <p:extLst>
      <p:ext uri="{BB962C8B-B14F-4D97-AF65-F5344CB8AC3E}">
        <p14:creationId xmlns:p14="http://schemas.microsoft.com/office/powerpoint/2010/main" val="1212549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496888"/>
            <a:ext cx="6604000" cy="3714750"/>
          </a:xfrm>
        </p:spPr>
      </p:sp>
      <p:sp>
        <p:nvSpPr>
          <p:cNvPr id="3" name="Notes Placeholder 2"/>
          <p:cNvSpPr>
            <a:spLocks noGrp="1"/>
          </p:cNvSpPr>
          <p:nvPr>
            <p:ph type="body" idx="1"/>
          </p:nvPr>
        </p:nvSpPr>
        <p:spPr>
          <a:xfrm>
            <a:off x="377472" y="4322618"/>
            <a:ext cx="5737578" cy="5293451"/>
          </a:xfrm>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86DED1B-F62D-4268-A122-0475F33884C1}" type="slidenum">
              <a:rPr lang="en-GB" smtClean="0">
                <a:solidFill>
                  <a:prstClr val="black"/>
                </a:solidFill>
              </a:rPr>
              <a:pPr/>
              <a:t>33</a:t>
            </a:fld>
            <a:endParaRPr lang="en-GB">
              <a:solidFill>
                <a:prstClr val="black"/>
              </a:solidFill>
            </a:endParaRPr>
          </a:p>
        </p:txBody>
      </p:sp>
      <p:sp>
        <p:nvSpPr>
          <p:cNvPr id="5" name="Header Placeholder 4">
            <a:extLst>
              <a:ext uri="{FF2B5EF4-FFF2-40B4-BE49-F238E27FC236}">
                <a16:creationId xmlns:a16="http://schemas.microsoft.com/office/drawing/2014/main" id="{8F4F42FE-4789-432C-8C18-6688342DAE10}"/>
              </a:ext>
            </a:extLst>
          </p:cNvPr>
          <p:cNvSpPr>
            <a:spLocks noGrp="1"/>
          </p:cNvSpPr>
          <p:nvPr>
            <p:ph type="hdr" sz="quarter"/>
          </p:nvPr>
        </p:nvSpPr>
        <p:spPr/>
        <p:txBody>
          <a:bodyPr/>
          <a:lstStyle/>
          <a:p>
            <a:r>
              <a:rPr lang="en-US"/>
              <a:t>Intermediate Estimand Facilitator Guide</a:t>
            </a:r>
          </a:p>
        </p:txBody>
      </p:sp>
    </p:spTree>
    <p:extLst>
      <p:ext uri="{BB962C8B-B14F-4D97-AF65-F5344CB8AC3E}">
        <p14:creationId xmlns:p14="http://schemas.microsoft.com/office/powerpoint/2010/main" val="692540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330BE-D91A-D240-B266-E5D5F99B4CCE}" type="slidenum">
              <a:rPr lang="en-US" smtClean="0"/>
              <a:pPr/>
              <a:t>34</a:t>
            </a:fld>
            <a:endParaRPr lang="en-US"/>
          </a:p>
        </p:txBody>
      </p:sp>
    </p:spTree>
    <p:extLst>
      <p:ext uri="{BB962C8B-B14F-4D97-AF65-F5344CB8AC3E}">
        <p14:creationId xmlns:p14="http://schemas.microsoft.com/office/powerpoint/2010/main" val="11123951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b="0" dirty="0" smtClean="0"/>
          </a:p>
        </p:txBody>
      </p:sp>
      <p:sp>
        <p:nvSpPr>
          <p:cNvPr id="4" name="Slide Number Placeholder 3"/>
          <p:cNvSpPr>
            <a:spLocks noGrp="1"/>
          </p:cNvSpPr>
          <p:nvPr>
            <p:ph type="sldNum" sz="quarter" idx="10"/>
          </p:nvPr>
        </p:nvSpPr>
        <p:spPr/>
        <p:txBody>
          <a:bodyPr/>
          <a:lstStyle/>
          <a:p>
            <a:fld id="{5A6330BE-D91A-D240-B266-E5D5F99B4CCE}" type="slidenum">
              <a:rPr lang="en-US" smtClean="0"/>
              <a:pPr/>
              <a:t>35</a:t>
            </a:fld>
            <a:endParaRPr lang="en-US"/>
          </a:p>
        </p:txBody>
      </p:sp>
    </p:spTree>
    <p:extLst>
      <p:ext uri="{BB962C8B-B14F-4D97-AF65-F5344CB8AC3E}">
        <p14:creationId xmlns:p14="http://schemas.microsoft.com/office/powerpoint/2010/main" val="31146684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sz="1200" b="0" i="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5A6330BE-D91A-D240-B266-E5D5F99B4CCE}" type="slidenum">
              <a:rPr lang="en-US" smtClean="0"/>
              <a:pPr/>
              <a:t>36</a:t>
            </a:fld>
            <a:endParaRPr lang="en-US"/>
          </a:p>
        </p:txBody>
      </p:sp>
    </p:spTree>
    <p:extLst>
      <p:ext uri="{BB962C8B-B14F-4D97-AF65-F5344CB8AC3E}">
        <p14:creationId xmlns:p14="http://schemas.microsoft.com/office/powerpoint/2010/main" val="15518969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A6330BE-D91A-D240-B266-E5D5F99B4CCE}" type="slidenum">
              <a:rPr lang="en-US" smtClean="0"/>
              <a:pPr/>
              <a:t>37</a:t>
            </a:fld>
            <a:endParaRPr lang="en-US"/>
          </a:p>
        </p:txBody>
      </p:sp>
    </p:spTree>
    <p:extLst>
      <p:ext uri="{BB962C8B-B14F-4D97-AF65-F5344CB8AC3E}">
        <p14:creationId xmlns:p14="http://schemas.microsoft.com/office/powerpoint/2010/main" val="8463696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6330BE-D91A-D240-B266-E5D5F99B4CCE}" type="slidenum">
              <a:rPr lang="en-US" smtClean="0"/>
              <a:pPr/>
              <a:t>38</a:t>
            </a:fld>
            <a:endParaRPr lang="en-US"/>
          </a:p>
        </p:txBody>
      </p:sp>
      <p:sp>
        <p:nvSpPr>
          <p:cNvPr id="5" name="Header Placeholder 4">
            <a:extLst>
              <a:ext uri="{FF2B5EF4-FFF2-40B4-BE49-F238E27FC236}">
                <a16:creationId xmlns:a16="http://schemas.microsoft.com/office/drawing/2014/main" id="{0CA7E54E-E7FF-4D94-B7B5-721137DE4249}"/>
              </a:ext>
            </a:extLst>
          </p:cNvPr>
          <p:cNvSpPr>
            <a:spLocks noGrp="1"/>
          </p:cNvSpPr>
          <p:nvPr>
            <p:ph type="hdr" sz="quarter"/>
          </p:nvPr>
        </p:nvSpPr>
        <p:spPr/>
        <p:txBody>
          <a:bodyPr/>
          <a:lstStyle/>
          <a:p>
            <a:r>
              <a:rPr lang="en-US"/>
              <a:t>Intermediate Estimand Facilitator Guide</a:t>
            </a:r>
          </a:p>
        </p:txBody>
      </p:sp>
    </p:spTree>
    <p:extLst>
      <p:ext uri="{BB962C8B-B14F-4D97-AF65-F5344CB8AC3E}">
        <p14:creationId xmlns:p14="http://schemas.microsoft.com/office/powerpoint/2010/main" val="12989080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6330BE-D91A-D240-B266-E5D5F99B4CCE}" type="slidenum">
              <a:rPr lang="en-US" smtClean="0"/>
              <a:pPr/>
              <a:t>39</a:t>
            </a:fld>
            <a:endParaRPr lang="en-US"/>
          </a:p>
        </p:txBody>
      </p:sp>
    </p:spTree>
    <p:extLst>
      <p:ext uri="{BB962C8B-B14F-4D97-AF65-F5344CB8AC3E}">
        <p14:creationId xmlns:p14="http://schemas.microsoft.com/office/powerpoint/2010/main" val="3524051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330BE-D91A-D240-B266-E5D5F99B4CC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770002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496888"/>
            <a:ext cx="6604000" cy="3714750"/>
          </a:xfrm>
        </p:spPr>
      </p:sp>
      <p:sp>
        <p:nvSpPr>
          <p:cNvPr id="3" name="Notes Placeholder 2"/>
          <p:cNvSpPr>
            <a:spLocks noGrp="1"/>
          </p:cNvSpPr>
          <p:nvPr>
            <p:ph type="body" idx="1"/>
          </p:nvPr>
        </p:nvSpPr>
        <p:spPr>
          <a:xfrm>
            <a:off x="377472" y="4322618"/>
            <a:ext cx="5737578" cy="5293451"/>
          </a:xfrm>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86DED1B-F62D-4268-A122-0475F33884C1}" type="slidenum">
              <a:rPr lang="en-GB" smtClean="0">
                <a:solidFill>
                  <a:prstClr val="black"/>
                </a:solidFill>
              </a:rPr>
              <a:pPr/>
              <a:t>40</a:t>
            </a:fld>
            <a:endParaRPr lang="en-GB">
              <a:solidFill>
                <a:prstClr val="black"/>
              </a:solidFill>
            </a:endParaRPr>
          </a:p>
        </p:txBody>
      </p:sp>
      <p:sp>
        <p:nvSpPr>
          <p:cNvPr id="5" name="Header Placeholder 4">
            <a:extLst>
              <a:ext uri="{FF2B5EF4-FFF2-40B4-BE49-F238E27FC236}">
                <a16:creationId xmlns:a16="http://schemas.microsoft.com/office/drawing/2014/main" id="{8F4F42FE-4789-432C-8C18-6688342DAE10}"/>
              </a:ext>
            </a:extLst>
          </p:cNvPr>
          <p:cNvSpPr>
            <a:spLocks noGrp="1"/>
          </p:cNvSpPr>
          <p:nvPr>
            <p:ph type="hdr" sz="quarter"/>
          </p:nvPr>
        </p:nvSpPr>
        <p:spPr/>
        <p:txBody>
          <a:bodyPr/>
          <a:lstStyle/>
          <a:p>
            <a:r>
              <a:rPr lang="en-US"/>
              <a:t>Intermediate Estimand Facilitator Guide</a:t>
            </a:r>
          </a:p>
        </p:txBody>
      </p:sp>
    </p:spTree>
    <p:extLst>
      <p:ext uri="{BB962C8B-B14F-4D97-AF65-F5344CB8AC3E}">
        <p14:creationId xmlns:p14="http://schemas.microsoft.com/office/powerpoint/2010/main" val="2978833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330BE-D91A-D240-B266-E5D5F99B4CC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74949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330BE-D91A-D240-B266-E5D5F99B4CC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75275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330BE-D91A-D240-B266-E5D5F99B4CC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79567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330BE-D91A-D240-B266-E5D5F99B4CC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94974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330BE-D91A-D240-B266-E5D5F99B4CC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00167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E4775E2-C349-5D46-8B00-EEEC2FC3FD1A}"/>
              </a:ext>
            </a:extLst>
          </p:cNvPr>
          <p:cNvPicPr>
            <a:picLocks noChangeAspect="1"/>
          </p:cNvPicPr>
          <p:nvPr userDrawn="1"/>
        </p:nvPicPr>
        <p:blipFill>
          <a:blip r:embed="rId2"/>
          <a:stretch>
            <a:fillRect/>
          </a:stretch>
        </p:blipFill>
        <p:spPr>
          <a:xfrm>
            <a:off x="5401181" y="4472279"/>
            <a:ext cx="3554339" cy="664663"/>
          </a:xfrm>
          <a:prstGeom prst="rect">
            <a:avLst/>
          </a:prstGeom>
        </p:spPr>
      </p:pic>
      <p:grpSp>
        <p:nvGrpSpPr>
          <p:cNvPr id="5" name="Group 4"/>
          <p:cNvGrpSpPr/>
          <p:nvPr userDrawn="1"/>
        </p:nvGrpSpPr>
        <p:grpSpPr>
          <a:xfrm>
            <a:off x="-137160" y="-137160"/>
            <a:ext cx="9418320" cy="5422392"/>
            <a:chOff x="-137160" y="-137160"/>
            <a:chExt cx="9418320" cy="5422392"/>
          </a:xfrm>
        </p:grpSpPr>
        <p:cxnSp>
          <p:nvCxnSpPr>
            <p:cNvPr id="8" name="Straight Connector 7"/>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bwMode="auto">
          <a:xfrm>
            <a:off x="1600200" y="3108959"/>
            <a:ext cx="7086600" cy="914400"/>
          </a:xfrm>
        </p:spPr>
        <p:txBody>
          <a:bodyPr anchor="b" anchorCtr="0">
            <a:noAutofit/>
          </a:bodyPr>
          <a:lstStyle>
            <a:lvl1pPr>
              <a:defRPr sz="3200" b="0" baseline="0">
                <a:solidFill>
                  <a:schemeClr val="tx1"/>
                </a:solidFill>
              </a:defRPr>
            </a:lvl1pPr>
          </a:lstStyle>
          <a:p>
            <a:r>
              <a:rPr lang="en-US"/>
              <a:t>Click to edit Master title style</a:t>
            </a:r>
          </a:p>
        </p:txBody>
      </p:sp>
      <p:sp>
        <p:nvSpPr>
          <p:cNvPr id="3" name="Subtitle 2"/>
          <p:cNvSpPr>
            <a:spLocks noGrp="1"/>
          </p:cNvSpPr>
          <p:nvPr>
            <p:ph type="subTitle" idx="1"/>
          </p:nvPr>
        </p:nvSpPr>
        <p:spPr bwMode="auto">
          <a:xfrm>
            <a:off x="1600200" y="4114800"/>
            <a:ext cx="5029200" cy="731520"/>
          </a:xfrm>
          <a:noFill/>
        </p:spPr>
        <p:txBody>
          <a:bodyPr>
            <a:noAutofit/>
          </a:bodyPr>
          <a:lstStyle>
            <a:lvl1pPr marL="0" indent="0" algn="l">
              <a:lnSpc>
                <a:spcPct val="100000"/>
              </a:lnSpc>
              <a:spcBef>
                <a:spcPts val="0"/>
              </a:spcBef>
              <a:buNone/>
              <a:defRPr sz="1400" b="1" i="0" baseline="0">
                <a:solidFill>
                  <a:schemeClr val="tx1"/>
                </a:solidFill>
                <a:latin typeface="+mn-lt"/>
                <a:ea typeface="Arial Regular" charset="0"/>
                <a:cs typeface="Arial Regular"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051249" cy="5143500"/>
          </a:xfrm>
          <a:prstGeom prst="rect">
            <a:avLst/>
          </a:prstGeom>
        </p:spPr>
      </p:pic>
      <p:sp>
        <p:nvSpPr>
          <p:cNvPr id="27" name="Picture Placeholder 3"/>
          <p:cNvSpPr>
            <a:spLocks noGrp="1"/>
          </p:cNvSpPr>
          <p:nvPr>
            <p:ph type="pic" sz="quarter" idx="10" hasCustomPrompt="1"/>
          </p:nvPr>
        </p:nvSpPr>
        <p:spPr>
          <a:xfrm>
            <a:off x="525624" y="316156"/>
            <a:ext cx="8157600" cy="2635200"/>
          </a:xfrm>
          <a:solidFill>
            <a:srgbClr val="CCCCCC"/>
          </a:solidFill>
        </p:spPr>
        <p:txBody>
          <a:bodyPr tIns="1116000" anchor="t" anchorCtr="0">
            <a:normAutofit/>
          </a:bodyPr>
          <a:lstStyle>
            <a:lvl1pPr marL="1079500" marR="0" indent="0" algn="l" defTabSz="914400" rtl="0" eaLnBrk="1" fontAlgn="auto" latinLnBrk="0" hangingPunct="1">
              <a:lnSpc>
                <a:spcPct val="100000"/>
              </a:lnSpc>
              <a:spcBef>
                <a:spcPts val="1200"/>
              </a:spcBef>
              <a:spcAft>
                <a:spcPts val="0"/>
              </a:spcAft>
              <a:buClrTx/>
              <a:buSzPct val="120000"/>
              <a:buFont typeface="Arial" pitchFamily="34" charset="0"/>
              <a:buNone/>
              <a:tabLst>
                <a:tab pos="3998913" algn="r"/>
                <a:tab pos="8229600" algn="r"/>
              </a:tabLst>
              <a:defRPr lang="en-US" sz="950" smtClean="0">
                <a:effectLst/>
                <a:latin typeface="+mn-lt"/>
              </a:defRPr>
            </a:lvl1pPr>
          </a:lstStyle>
          <a:p>
            <a:r>
              <a:rPr lang="en-US"/>
              <a:t>This space is reserved for cropped images only sourced from Novartis Brand Lab at https://</a:t>
            </a:r>
            <a:r>
              <a:rPr lang="en-US" err="1"/>
              <a:t>www.novartisbrandlab.com</a:t>
            </a:r>
            <a:r>
              <a:rPr lang="en-US"/>
              <a:t>/resources/assets/5982</a:t>
            </a:r>
            <a:br>
              <a:rPr lang="en-US"/>
            </a:br>
            <a:r>
              <a:rPr lang="en-US"/>
              <a:t>Once you have chosen your image, select the asset for download from the drop-down menu.                                                            For this template, you would download the image cropped to fit the </a:t>
            </a:r>
            <a:r>
              <a:rPr lang="en-US">
                <a:solidFill>
                  <a:srgbClr val="000000"/>
                </a:solidFill>
                <a:effectLst/>
                <a:latin typeface="Arial" charset="0"/>
              </a:rPr>
              <a:t>PPT Presentation Wide Screen 16:9 template</a:t>
            </a:r>
            <a:r>
              <a:rPr lang="en-US"/>
              <a:t>.</a:t>
            </a:r>
            <a:br>
              <a:rPr lang="en-US"/>
            </a:br>
            <a:r>
              <a:rPr lang="en-US"/>
              <a:t>Illustrations, graphics or icons are not allowed. Photography must follow our </a:t>
            </a:r>
            <a:r>
              <a:rPr lang="en-US" err="1"/>
              <a:t>monocolor</a:t>
            </a:r>
            <a:r>
              <a:rPr lang="en-US"/>
              <a:t> rule.                                                                 That means for this template in Novartis Blue </a:t>
            </a:r>
            <a:r>
              <a:rPr lang="en-US" err="1"/>
              <a:t>monocolor</a:t>
            </a:r>
            <a:r>
              <a:rPr lang="en-US"/>
              <a:t> theme, choose an image with a pop of Novartis Blue color.</a:t>
            </a:r>
          </a:p>
        </p:txBody>
      </p:sp>
      <p:sp>
        <p:nvSpPr>
          <p:cNvPr id="24" name="Text Placeholder 7"/>
          <p:cNvSpPr>
            <a:spLocks noGrp="1"/>
          </p:cNvSpPr>
          <p:nvPr>
            <p:ph type="body" sz="quarter" idx="12" hasCustomPrompt="1"/>
          </p:nvPr>
        </p:nvSpPr>
        <p:spPr bwMode="gray">
          <a:xfrm>
            <a:off x="0" y="640080"/>
            <a:ext cx="2286000" cy="548640"/>
          </a:xfrm>
          <a:solidFill>
            <a:schemeClr val="accent2"/>
          </a:solidFill>
        </p:spPr>
        <p:txBody>
          <a:bodyPr lIns="182880" tIns="45720" rIns="91440" bIns="45720" anchor="ctr" anchorCtr="0">
            <a:normAutofit/>
          </a:bodyPr>
          <a:lstStyle>
            <a:lvl1pPr marL="0" marR="0" indent="0" algn="l" defTabSz="914400" rtl="0" eaLnBrk="1" fontAlgn="auto" latinLnBrk="0" hangingPunct="1">
              <a:lnSpc>
                <a:spcPct val="100000"/>
              </a:lnSpc>
              <a:spcBef>
                <a:spcPts val="0"/>
              </a:spcBef>
              <a:spcAft>
                <a:spcPts val="0"/>
              </a:spcAft>
              <a:buClrTx/>
              <a:buSzPct val="120000"/>
              <a:buFont typeface="Arial"/>
              <a:buNone/>
              <a:tabLst>
                <a:tab pos="3998913" algn="r"/>
                <a:tab pos="8229600" algn="r"/>
              </a:tabLst>
              <a:defRPr sz="1000" b="1" i="0" spc="0" baseline="0">
                <a:solidFill>
                  <a:schemeClr val="bg1"/>
                </a:solidFill>
                <a:latin typeface="+mn-lt"/>
                <a:ea typeface="Arial Regular" charset="0"/>
                <a:cs typeface="Arial Regular" charset="0"/>
              </a:defRPr>
            </a:lvl1pPr>
            <a:lvl2pPr marL="0" indent="0" algn="l">
              <a:spcBef>
                <a:spcPts val="0"/>
              </a:spcBef>
              <a:buFont typeface="Arial"/>
              <a:buNone/>
              <a:defRPr sz="9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marL="0" marR="0" lvl="0" indent="0" algn="l" defTabSz="914400" rtl="0" eaLnBrk="1" fontAlgn="auto" latinLnBrk="0" hangingPunct="1">
              <a:lnSpc>
                <a:spcPct val="100000"/>
              </a:lnSpc>
              <a:spcBef>
                <a:spcPts val="0"/>
              </a:spcBef>
              <a:spcAft>
                <a:spcPts val="0"/>
              </a:spcAft>
              <a:buClrTx/>
              <a:buSzPct val="120000"/>
              <a:buFont typeface="Arial"/>
              <a:buNone/>
              <a:tabLst>
                <a:tab pos="3998913" algn="r"/>
                <a:tab pos="8229600" algn="r"/>
              </a:tabLst>
              <a:defRPr/>
            </a:pPr>
            <a:r>
              <a:rPr lang="en-US">
                <a:solidFill>
                  <a:srgbClr val="FFFFFF"/>
                </a:solidFill>
              </a:rPr>
              <a:t>Business or </a:t>
            </a:r>
            <a:r>
              <a:rPr lang="en-US"/>
              <a:t>Organizational</a:t>
            </a:r>
            <a:r>
              <a:rPr lang="en-US">
                <a:solidFill>
                  <a:srgbClr val="FFFFFF"/>
                </a:solidFill>
              </a:rPr>
              <a:t> Unit</a:t>
            </a:r>
            <a:br>
              <a:rPr lang="en-US">
                <a:solidFill>
                  <a:srgbClr val="FFFFFF"/>
                </a:solidFill>
              </a:rPr>
            </a:br>
            <a:r>
              <a:rPr lang="en-US" b="0">
                <a:solidFill>
                  <a:srgbClr val="FFFFFF"/>
                </a:solidFill>
              </a:rPr>
              <a:t>Franchise or Department</a:t>
            </a:r>
          </a:p>
        </p:txBody>
      </p:sp>
    </p:spTree>
    <p:extLst>
      <p:ext uri="{BB962C8B-B14F-4D97-AF65-F5344CB8AC3E}">
        <p14:creationId xmlns:p14="http://schemas.microsoft.com/office/powerpoint/2010/main" val="1808711482"/>
      </p:ext>
    </p:extLst>
  </p:cSld>
  <p:clrMapOvr>
    <a:masterClrMapping/>
  </p:clrMapOvr>
  <p:hf hdr="0" dt="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4" name="Title 3"/>
          <p:cNvSpPr>
            <a:spLocks noGrp="1"/>
          </p:cNvSpPr>
          <p:nvPr>
            <p:ph type="title"/>
          </p:nvPr>
        </p:nvSpPr>
        <p:spPr>
          <a:xfrm>
            <a:off x="457200" y="342900"/>
            <a:ext cx="8229600" cy="960120"/>
          </a:xfrm>
        </p:spPr>
        <p:txBody>
          <a:bodyPr/>
          <a:lstStyle/>
          <a:p>
            <a:r>
              <a:rPr lang="en-US"/>
              <a:t>Click to edit Master title style</a:t>
            </a:r>
          </a:p>
        </p:txBody>
      </p:sp>
      <p:sp>
        <p:nvSpPr>
          <p:cNvPr id="2" name="Footer Placeholder 1"/>
          <p:cNvSpPr>
            <a:spLocks noGrp="1"/>
          </p:cNvSpPr>
          <p:nvPr>
            <p:ph type="ftr" sz="quarter" idx="20"/>
          </p:nvPr>
        </p:nvSpPr>
        <p:spPr/>
        <p:txBody>
          <a:bodyPr/>
          <a:lstStyle/>
          <a:p>
            <a:endParaRPr lang="en-US"/>
          </a:p>
        </p:txBody>
      </p:sp>
      <p:sp>
        <p:nvSpPr>
          <p:cNvPr id="3" name="Slide Number Placeholder 2"/>
          <p:cNvSpPr>
            <a:spLocks noGrp="1"/>
          </p:cNvSpPr>
          <p:nvPr>
            <p:ph type="sldNum" sz="quarter" idx="21"/>
          </p:nvPr>
        </p:nvSpPr>
        <p:spPr/>
        <p:txBody>
          <a:bodyPr/>
          <a:lstStyle/>
          <a:p>
            <a:fld id="{47547CF9-5B10-D24F-A8D7-45A9778164F7}" type="slidenum">
              <a:rPr lang="uk-UA" smtClean="0"/>
              <a:pPr/>
              <a:t>‹#›</a:t>
            </a:fld>
            <a:endParaRPr lang="uk-UA"/>
          </a:p>
        </p:txBody>
      </p:sp>
      <p:sp>
        <p:nvSpPr>
          <p:cNvPr id="19" name="Content Placeholder 2"/>
          <p:cNvSpPr>
            <a:spLocks noGrp="1"/>
          </p:cNvSpPr>
          <p:nvPr>
            <p:ph sz="half" idx="22"/>
          </p:nvPr>
        </p:nvSpPr>
        <p:spPr>
          <a:xfrm>
            <a:off x="457200" y="1786467"/>
            <a:ext cx="2606040" cy="2282613"/>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Edit Master text styles</a:t>
            </a:r>
          </a:p>
        </p:txBody>
      </p:sp>
      <p:sp>
        <p:nvSpPr>
          <p:cNvPr id="20" name="Content Placeholder 2"/>
          <p:cNvSpPr>
            <a:spLocks noGrp="1"/>
          </p:cNvSpPr>
          <p:nvPr>
            <p:ph sz="half" idx="23"/>
          </p:nvPr>
        </p:nvSpPr>
        <p:spPr>
          <a:xfrm>
            <a:off x="3268980" y="1786467"/>
            <a:ext cx="2606040" cy="2282613"/>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Edit Master text styles</a:t>
            </a:r>
          </a:p>
        </p:txBody>
      </p:sp>
      <p:sp>
        <p:nvSpPr>
          <p:cNvPr id="21" name="Content Placeholder 2"/>
          <p:cNvSpPr>
            <a:spLocks noGrp="1"/>
          </p:cNvSpPr>
          <p:nvPr>
            <p:ph sz="half" idx="24"/>
          </p:nvPr>
        </p:nvSpPr>
        <p:spPr>
          <a:xfrm>
            <a:off x="6080760" y="1786467"/>
            <a:ext cx="2606040" cy="2282613"/>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Edit Master text styles</a:t>
            </a:r>
          </a:p>
        </p:txBody>
      </p:sp>
      <p:sp>
        <p:nvSpPr>
          <p:cNvPr id="13" name="Text Placeholder 7"/>
          <p:cNvSpPr>
            <a:spLocks noGrp="1"/>
          </p:cNvSpPr>
          <p:nvPr>
            <p:ph type="body" sz="quarter" idx="12" hasCustomPrompt="1"/>
          </p:nvPr>
        </p:nvSpPr>
        <p:spPr>
          <a:xfrm>
            <a:off x="457200" y="1371600"/>
            <a:ext cx="8229600" cy="361445"/>
          </a:xfrm>
        </p:spPr>
        <p:txBody>
          <a:bodyPr anchor="t" anchorCtr="0">
            <a:normAutofit/>
          </a:bodyPr>
          <a:lstStyle>
            <a:lvl1pPr marL="0" indent="0">
              <a:spcBef>
                <a:spcPts val="0"/>
              </a:spcBef>
              <a:buFont typeface="Arial"/>
              <a:buNone/>
              <a:defRPr sz="1800" b="0" baseline="0">
                <a:solidFill>
                  <a:srgbClr val="000000"/>
                </a:solidFill>
              </a:defRPr>
            </a:lvl1pPr>
            <a:lvl2pPr marL="0" indent="0">
              <a:spcBef>
                <a:spcPts val="0"/>
              </a:spcBef>
              <a:buFont typeface="Arial"/>
              <a:buNone/>
              <a:defRPr sz="1800" b="0">
                <a:solidFill>
                  <a:srgbClr val="000000"/>
                </a:solidFill>
              </a:defRPr>
            </a:lvl2pPr>
            <a:lvl3pPr marL="0" indent="0">
              <a:spcBef>
                <a:spcPts val="0"/>
              </a:spcBef>
              <a:buFont typeface="Arial"/>
              <a:buNone/>
              <a:defRPr sz="1800" b="0">
                <a:solidFill>
                  <a:srgbClr val="000000"/>
                </a:solidFill>
              </a:defRPr>
            </a:lvl3pPr>
            <a:lvl4pPr marL="0" indent="0">
              <a:spcBef>
                <a:spcPts val="0"/>
              </a:spcBef>
              <a:buFont typeface="Arial"/>
              <a:buNone/>
              <a:defRPr sz="1800" b="0">
                <a:solidFill>
                  <a:srgbClr val="000000"/>
                </a:solidFill>
              </a:defRPr>
            </a:lvl4pPr>
            <a:lvl5pPr marL="0" indent="0">
              <a:spcBef>
                <a:spcPts val="0"/>
              </a:spcBef>
              <a:buFont typeface="Arial"/>
              <a:buNone/>
              <a:defRPr sz="1800" b="0">
                <a:solidFill>
                  <a:srgbClr val="000000"/>
                </a:solidFill>
              </a:defRPr>
            </a:lvl5pPr>
          </a:lstStyle>
          <a:p>
            <a:pPr lvl="0"/>
            <a:r>
              <a:rPr lang="en-US"/>
              <a:t>Optional picture title</a:t>
            </a:r>
          </a:p>
        </p:txBody>
      </p:sp>
      <p:sp>
        <p:nvSpPr>
          <p:cNvPr id="22" name="Text Placeholder 7"/>
          <p:cNvSpPr>
            <a:spLocks noGrp="1"/>
          </p:cNvSpPr>
          <p:nvPr>
            <p:ph type="body" sz="quarter" idx="18" hasCustomPrompt="1"/>
          </p:nvPr>
        </p:nvSpPr>
        <p:spPr>
          <a:xfrm>
            <a:off x="457200" y="4160520"/>
            <a:ext cx="260604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a:t>Optional picture caption</a:t>
            </a:r>
          </a:p>
        </p:txBody>
      </p:sp>
      <p:sp>
        <p:nvSpPr>
          <p:cNvPr id="23" name="Text Placeholder 7"/>
          <p:cNvSpPr>
            <a:spLocks noGrp="1"/>
          </p:cNvSpPr>
          <p:nvPr>
            <p:ph type="body" sz="quarter" idx="25" hasCustomPrompt="1"/>
          </p:nvPr>
        </p:nvSpPr>
        <p:spPr>
          <a:xfrm>
            <a:off x="3268980" y="4160520"/>
            <a:ext cx="260604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a:t>Optional picture caption</a:t>
            </a:r>
          </a:p>
        </p:txBody>
      </p:sp>
      <p:sp>
        <p:nvSpPr>
          <p:cNvPr id="24" name="Text Placeholder 7"/>
          <p:cNvSpPr>
            <a:spLocks noGrp="1"/>
          </p:cNvSpPr>
          <p:nvPr>
            <p:ph type="body" sz="quarter" idx="26" hasCustomPrompt="1"/>
          </p:nvPr>
        </p:nvSpPr>
        <p:spPr>
          <a:xfrm>
            <a:off x="6080760" y="4160520"/>
            <a:ext cx="260604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a:t>Optional picture caption</a:t>
            </a:r>
          </a:p>
        </p:txBody>
      </p:sp>
    </p:spTree>
    <p:extLst>
      <p:ext uri="{BB962C8B-B14F-4D97-AF65-F5344CB8AC3E}">
        <p14:creationId xmlns:p14="http://schemas.microsoft.com/office/powerpoint/2010/main" val="119340729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Big Statement">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4663440" y="1371600"/>
            <a:ext cx="4023360" cy="3108960"/>
          </a:xfrm>
        </p:spPr>
        <p:txBody>
          <a:bodyPr>
            <a:normAutofit/>
          </a:bodyPr>
          <a:lstStyle>
            <a:lvl1pPr marL="0" indent="0">
              <a:lnSpc>
                <a:spcPct val="90000"/>
              </a:lnSpc>
              <a:spcBef>
                <a:spcPts val="0"/>
              </a:spcBef>
              <a:buFont typeface="Arial"/>
              <a:buNone/>
              <a:defRPr sz="3600" b="0" i="0" spc="0" baseline="0">
                <a:solidFill>
                  <a:schemeClr val="accent2"/>
                </a:solidFill>
                <a:latin typeface="+mn-lt"/>
                <a:ea typeface="Arial" charset="0"/>
                <a:cs typeface="Arial" charset="0"/>
              </a:defRPr>
            </a:lvl1pPr>
            <a:lvl2pPr marL="0" indent="0">
              <a:lnSpc>
                <a:spcPct val="90000"/>
              </a:lnSpc>
              <a:spcBef>
                <a:spcPts val="0"/>
              </a:spcBef>
              <a:buFont typeface="Arial"/>
              <a:buNone/>
              <a:defRPr sz="4400">
                <a:solidFill>
                  <a:srgbClr val="0460A9"/>
                </a:solidFill>
              </a:defRPr>
            </a:lvl2pPr>
            <a:lvl3pPr marL="0" indent="0">
              <a:lnSpc>
                <a:spcPct val="90000"/>
              </a:lnSpc>
              <a:spcBef>
                <a:spcPts val="0"/>
              </a:spcBef>
              <a:buFont typeface="Arial"/>
              <a:buNone/>
              <a:defRPr sz="4400">
                <a:solidFill>
                  <a:srgbClr val="0460A9"/>
                </a:solidFill>
              </a:defRPr>
            </a:lvl3pPr>
            <a:lvl4pPr marL="0" indent="0">
              <a:lnSpc>
                <a:spcPct val="90000"/>
              </a:lnSpc>
              <a:spcBef>
                <a:spcPts val="0"/>
              </a:spcBef>
              <a:buFont typeface="Arial"/>
              <a:buNone/>
              <a:defRPr sz="4400">
                <a:solidFill>
                  <a:srgbClr val="0460A9"/>
                </a:solidFill>
              </a:defRPr>
            </a:lvl4pPr>
            <a:lvl5pPr marL="0" indent="0">
              <a:lnSpc>
                <a:spcPct val="90000"/>
              </a:lnSpc>
              <a:spcBef>
                <a:spcPts val="0"/>
              </a:spcBef>
              <a:buFont typeface="Arial"/>
              <a:buNone/>
              <a:defRPr sz="4400">
                <a:solidFill>
                  <a:srgbClr val="0460A9"/>
                </a:solidFill>
              </a:defRPr>
            </a:lvl5pPr>
            <a:lvl6pPr>
              <a:defRPr sz="1800"/>
            </a:lvl6pPr>
            <a:lvl7pPr>
              <a:defRPr sz="1800"/>
            </a:lvl7pPr>
            <a:lvl8pPr>
              <a:defRPr sz="1800"/>
            </a:lvl8pPr>
            <a:lvl9pPr>
              <a:defRPr sz="1800"/>
            </a:lvl9pPr>
          </a:lstStyle>
          <a:p>
            <a:pPr lvl="0"/>
            <a:r>
              <a:rPr lang="en-US"/>
              <a:t>Edit Master text styles</a:t>
            </a:r>
          </a:p>
        </p:txBody>
      </p:sp>
      <p:sp>
        <p:nvSpPr>
          <p:cNvPr id="3" name="Footer Placeholder 2"/>
          <p:cNvSpPr>
            <a:spLocks noGrp="1"/>
          </p:cNvSpPr>
          <p:nvPr>
            <p:ph type="ftr" sz="quarter" idx="19"/>
          </p:nvPr>
        </p:nvSpPr>
        <p:spPr/>
        <p:txBody>
          <a:bodyPr/>
          <a:lstStyle/>
          <a:p>
            <a:endParaRPr lang="en-US"/>
          </a:p>
        </p:txBody>
      </p:sp>
      <p:sp>
        <p:nvSpPr>
          <p:cNvPr id="4" name="Slide Number Placeholder 3"/>
          <p:cNvSpPr>
            <a:spLocks noGrp="1"/>
          </p:cNvSpPr>
          <p:nvPr>
            <p:ph type="sldNum" sz="quarter" idx="20"/>
          </p:nvPr>
        </p:nvSpPr>
        <p:spPr/>
        <p:txBody>
          <a:bodyPr/>
          <a:lstStyle/>
          <a:p>
            <a:fld id="{47547CF9-5B10-D24F-A8D7-45A9778164F7}" type="slidenum">
              <a:rPr lang="uk-UA" smtClean="0"/>
              <a:pPr/>
              <a:t>‹#›</a:t>
            </a:fld>
            <a:endParaRPr lang="uk-UA"/>
          </a:p>
        </p:txBody>
      </p:sp>
      <p:sp>
        <p:nvSpPr>
          <p:cNvPr id="9" name="Content Placeholder 2"/>
          <p:cNvSpPr>
            <a:spLocks noGrp="1"/>
          </p:cNvSpPr>
          <p:nvPr>
            <p:ph sz="half" idx="17"/>
          </p:nvPr>
        </p:nvSpPr>
        <p:spPr>
          <a:xfrm>
            <a:off x="457200" y="1371600"/>
            <a:ext cx="4023360" cy="2697480"/>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Edit Master text styles</a:t>
            </a:r>
          </a:p>
        </p:txBody>
      </p:sp>
      <p:sp>
        <p:nvSpPr>
          <p:cNvPr id="10" name="Text Placeholder 7"/>
          <p:cNvSpPr>
            <a:spLocks noGrp="1"/>
          </p:cNvSpPr>
          <p:nvPr>
            <p:ph type="body" sz="quarter" idx="21" hasCustomPrompt="1"/>
          </p:nvPr>
        </p:nvSpPr>
        <p:spPr>
          <a:xfrm>
            <a:off x="457200" y="4160520"/>
            <a:ext cx="402336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a:t>Optional picture caption</a:t>
            </a:r>
          </a:p>
        </p:txBody>
      </p:sp>
      <p:sp>
        <p:nvSpPr>
          <p:cNvPr id="6" name="Title 5"/>
          <p:cNvSpPr>
            <a:spLocks noGrp="1"/>
          </p:cNvSpPr>
          <p:nvPr>
            <p:ph type="title"/>
          </p:nvPr>
        </p:nvSpPr>
        <p:spPr>
          <a:xfrm>
            <a:off x="457200" y="342900"/>
            <a:ext cx="8229600" cy="960120"/>
          </a:xfrm>
        </p:spPr>
        <p:txBody>
          <a:bodyPr/>
          <a:lstStyle/>
          <a:p>
            <a:r>
              <a:rPr lang="en-US"/>
              <a:t>Click to edit Master title style</a:t>
            </a:r>
          </a:p>
        </p:txBody>
      </p:sp>
    </p:spTree>
    <p:extLst>
      <p:ext uri="{BB962C8B-B14F-4D97-AF65-F5344CB8AC3E}">
        <p14:creationId xmlns:p14="http://schemas.microsoft.com/office/powerpoint/2010/main" val="81862609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nd Big Statement - Alternate">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3246120" y="1371600"/>
            <a:ext cx="5440680" cy="3108960"/>
          </a:xfrm>
        </p:spPr>
        <p:txBody>
          <a:bodyPr>
            <a:normAutofit/>
          </a:bodyPr>
          <a:lstStyle>
            <a:lvl1pPr marL="0" indent="0">
              <a:lnSpc>
                <a:spcPct val="90000"/>
              </a:lnSpc>
              <a:spcBef>
                <a:spcPts val="0"/>
              </a:spcBef>
              <a:buFont typeface="Arial"/>
              <a:buNone/>
              <a:defRPr sz="3600" b="0" i="0" spc="0" baseline="0">
                <a:solidFill>
                  <a:schemeClr val="accent2"/>
                </a:solidFill>
                <a:latin typeface="+mn-lt"/>
                <a:ea typeface="Arial" charset="0"/>
                <a:cs typeface="Arial" charset="0"/>
              </a:defRPr>
            </a:lvl1pPr>
            <a:lvl2pPr marL="0" indent="0">
              <a:lnSpc>
                <a:spcPct val="90000"/>
              </a:lnSpc>
              <a:spcBef>
                <a:spcPts val="0"/>
              </a:spcBef>
              <a:buFont typeface="Arial"/>
              <a:buNone/>
              <a:defRPr sz="4400">
                <a:solidFill>
                  <a:srgbClr val="0460A9"/>
                </a:solidFill>
              </a:defRPr>
            </a:lvl2pPr>
            <a:lvl3pPr marL="0" indent="0">
              <a:lnSpc>
                <a:spcPct val="90000"/>
              </a:lnSpc>
              <a:spcBef>
                <a:spcPts val="0"/>
              </a:spcBef>
              <a:buFont typeface="Arial"/>
              <a:buNone/>
              <a:defRPr sz="4400">
                <a:solidFill>
                  <a:srgbClr val="0460A9"/>
                </a:solidFill>
              </a:defRPr>
            </a:lvl3pPr>
            <a:lvl4pPr marL="0" indent="0">
              <a:lnSpc>
                <a:spcPct val="90000"/>
              </a:lnSpc>
              <a:spcBef>
                <a:spcPts val="0"/>
              </a:spcBef>
              <a:buFont typeface="Arial"/>
              <a:buNone/>
              <a:defRPr sz="4400">
                <a:solidFill>
                  <a:srgbClr val="0460A9"/>
                </a:solidFill>
              </a:defRPr>
            </a:lvl4pPr>
            <a:lvl5pPr marL="0" indent="0">
              <a:lnSpc>
                <a:spcPct val="90000"/>
              </a:lnSpc>
              <a:spcBef>
                <a:spcPts val="0"/>
              </a:spcBef>
              <a:buFont typeface="Arial"/>
              <a:buNone/>
              <a:defRPr sz="4400">
                <a:solidFill>
                  <a:srgbClr val="0460A9"/>
                </a:solidFill>
              </a:defRPr>
            </a:lvl5pPr>
            <a:lvl6pPr>
              <a:defRPr sz="1800"/>
            </a:lvl6pPr>
            <a:lvl7pPr>
              <a:defRPr sz="1800"/>
            </a:lvl7pPr>
            <a:lvl8pPr>
              <a:defRPr sz="1800"/>
            </a:lvl8pPr>
            <a:lvl9pPr>
              <a:defRPr sz="1800"/>
            </a:lvl9pPr>
          </a:lstStyle>
          <a:p>
            <a:pPr lvl="0"/>
            <a:r>
              <a:rPr lang="en-US"/>
              <a:t>Edit Master text styles</a:t>
            </a:r>
          </a:p>
        </p:txBody>
      </p:sp>
      <p:sp>
        <p:nvSpPr>
          <p:cNvPr id="3" name="Footer Placeholder 2"/>
          <p:cNvSpPr>
            <a:spLocks noGrp="1"/>
          </p:cNvSpPr>
          <p:nvPr>
            <p:ph type="ftr" sz="quarter" idx="19"/>
          </p:nvPr>
        </p:nvSpPr>
        <p:spPr/>
        <p:txBody>
          <a:bodyPr/>
          <a:lstStyle/>
          <a:p>
            <a:endParaRPr lang="en-US"/>
          </a:p>
        </p:txBody>
      </p:sp>
      <p:sp>
        <p:nvSpPr>
          <p:cNvPr id="4" name="Slide Number Placeholder 3"/>
          <p:cNvSpPr>
            <a:spLocks noGrp="1"/>
          </p:cNvSpPr>
          <p:nvPr>
            <p:ph type="sldNum" sz="quarter" idx="20"/>
          </p:nvPr>
        </p:nvSpPr>
        <p:spPr/>
        <p:txBody>
          <a:bodyPr/>
          <a:lstStyle/>
          <a:p>
            <a:fld id="{47547CF9-5B10-D24F-A8D7-45A9778164F7}" type="slidenum">
              <a:rPr lang="uk-UA" smtClean="0"/>
              <a:pPr/>
              <a:t>‹#›</a:t>
            </a:fld>
            <a:endParaRPr lang="uk-UA"/>
          </a:p>
        </p:txBody>
      </p:sp>
      <p:sp>
        <p:nvSpPr>
          <p:cNvPr id="9" name="Content Placeholder 2"/>
          <p:cNvSpPr>
            <a:spLocks noGrp="1"/>
          </p:cNvSpPr>
          <p:nvPr>
            <p:ph sz="half" idx="17"/>
          </p:nvPr>
        </p:nvSpPr>
        <p:spPr>
          <a:xfrm>
            <a:off x="457200" y="1371600"/>
            <a:ext cx="2606040" cy="2697480"/>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Edit Master text styles</a:t>
            </a:r>
          </a:p>
        </p:txBody>
      </p:sp>
      <p:sp>
        <p:nvSpPr>
          <p:cNvPr id="10" name="Text Placeholder 7"/>
          <p:cNvSpPr>
            <a:spLocks noGrp="1"/>
          </p:cNvSpPr>
          <p:nvPr>
            <p:ph type="body" sz="quarter" idx="21" hasCustomPrompt="1"/>
          </p:nvPr>
        </p:nvSpPr>
        <p:spPr>
          <a:xfrm>
            <a:off x="457200" y="4160520"/>
            <a:ext cx="260604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a:t>Optional picture caption</a:t>
            </a:r>
          </a:p>
        </p:txBody>
      </p:sp>
      <p:sp>
        <p:nvSpPr>
          <p:cNvPr id="6" name="Title 5"/>
          <p:cNvSpPr>
            <a:spLocks noGrp="1"/>
          </p:cNvSpPr>
          <p:nvPr>
            <p:ph type="title"/>
          </p:nvPr>
        </p:nvSpPr>
        <p:spPr>
          <a:xfrm>
            <a:off x="457200" y="342900"/>
            <a:ext cx="8229600" cy="960120"/>
          </a:xfrm>
        </p:spPr>
        <p:txBody>
          <a:bodyPr/>
          <a:lstStyle/>
          <a:p>
            <a:r>
              <a:rPr lang="en-US"/>
              <a:t>Click to edit Master title style</a:t>
            </a:r>
          </a:p>
        </p:txBody>
      </p:sp>
    </p:spTree>
    <p:extLst>
      <p:ext uri="{BB962C8B-B14F-4D97-AF65-F5344CB8AC3E}">
        <p14:creationId xmlns:p14="http://schemas.microsoft.com/office/powerpoint/2010/main" val="2297514040"/>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ig Quot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7547CF9-5B10-D24F-A8D7-45A9778164F7}" type="slidenum">
              <a:rPr lang="uk-UA" smtClean="0"/>
              <a:pPr/>
              <a:t>‹#›</a:t>
            </a:fld>
            <a:endParaRPr lang="uk-UA"/>
          </a:p>
        </p:txBody>
      </p:sp>
      <p:grpSp>
        <p:nvGrpSpPr>
          <p:cNvPr id="9" name="Group 8"/>
          <p:cNvGrpSpPr/>
          <p:nvPr userDrawn="1"/>
        </p:nvGrpSpPr>
        <p:grpSpPr>
          <a:xfrm>
            <a:off x="1050626" y="-137160"/>
            <a:ext cx="7636174" cy="5422392"/>
            <a:chOff x="1050626" y="-137160"/>
            <a:chExt cx="7636174" cy="5422392"/>
          </a:xfrm>
        </p:grpSpPr>
        <p:cxnSp>
          <p:nvCxnSpPr>
            <p:cNvPr id="11" name="Straight Connector 10"/>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3" name="Text Placeholder 2"/>
          <p:cNvSpPr>
            <a:spLocks noGrp="1"/>
          </p:cNvSpPr>
          <p:nvPr>
            <p:ph type="body" sz="quarter" idx="12" hasCustomPrompt="1"/>
          </p:nvPr>
        </p:nvSpPr>
        <p:spPr>
          <a:xfrm>
            <a:off x="1600200" y="1005839"/>
            <a:ext cx="7086600" cy="3104949"/>
          </a:xfrm>
        </p:spPr>
        <p:txBody>
          <a:bodyPr anchor="ctr" anchorCtr="0"/>
          <a:lstStyle>
            <a:lvl1pPr marL="0" indent="0">
              <a:lnSpc>
                <a:spcPct val="90000"/>
              </a:lnSpc>
              <a:spcBef>
                <a:spcPts val="0"/>
              </a:spcBef>
              <a:buNone/>
              <a:defRPr sz="4800" b="0" i="0" spc="0" baseline="0">
                <a:solidFill>
                  <a:schemeClr val="accent2"/>
                </a:solidFill>
                <a:latin typeface="+mn-lt"/>
                <a:ea typeface="Arial" charset="0"/>
                <a:cs typeface="Arial" charset="0"/>
              </a:defRPr>
            </a:lvl1pPr>
            <a:lvl2pPr marL="230188" indent="-230188">
              <a:spcBef>
                <a:spcPts val="600"/>
              </a:spcBef>
              <a:defRPr b="0" i="0" baseline="0">
                <a:latin typeface="+mn-lt"/>
                <a:ea typeface="Arial" charset="0"/>
                <a:cs typeface="Arial" charset="0"/>
              </a:defRPr>
            </a:lvl2pPr>
            <a:lvl3pPr marL="230188" indent="0">
              <a:spcBef>
                <a:spcPts val="600"/>
              </a:spcBef>
              <a:buNone/>
              <a:defRPr/>
            </a:lvl3pPr>
            <a:lvl4pPr marL="685800" indent="-230188">
              <a:spcBef>
                <a:spcPts val="600"/>
              </a:spcBef>
              <a:defRPr/>
            </a:lvl4pPr>
            <a:lvl5pPr marL="917575" indent="-231775">
              <a:spcBef>
                <a:spcPts val="600"/>
              </a:spcBef>
              <a:defRPr/>
            </a:lvl5pPr>
          </a:lstStyle>
          <a:p>
            <a:pPr lvl="0"/>
            <a:r>
              <a:rPr lang="en-US"/>
              <a:t>“Quote goes here.”</a:t>
            </a:r>
          </a:p>
          <a:p>
            <a:pPr lvl="1"/>
            <a:r>
              <a:rPr lang="en-US"/>
              <a:t>Attribution, if needed</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51249" cy="5143500"/>
          </a:xfrm>
          <a:prstGeom prst="rect">
            <a:avLst/>
          </a:prstGeom>
        </p:spPr>
      </p:pic>
      <p:pic>
        <p:nvPicPr>
          <p:cNvPr id="18" name="Picture 17">
            <a:extLst>
              <a:ext uri="{FF2B5EF4-FFF2-40B4-BE49-F238E27FC236}">
                <a16:creationId xmlns:a16="http://schemas.microsoft.com/office/drawing/2014/main" id="{915E4D8C-596E-D644-8AA7-DBFA149284B2}"/>
              </a:ext>
            </a:extLst>
          </p:cNvPr>
          <p:cNvPicPr>
            <a:picLocks noChangeAspect="1"/>
          </p:cNvPicPr>
          <p:nvPr userDrawn="1"/>
        </p:nvPicPr>
        <p:blipFill>
          <a:blip r:embed="rId3"/>
          <a:stretch>
            <a:fillRect/>
          </a:stretch>
        </p:blipFill>
        <p:spPr>
          <a:xfrm>
            <a:off x="5401181" y="4472279"/>
            <a:ext cx="3554339" cy="664663"/>
          </a:xfrm>
          <a:prstGeom prst="rect">
            <a:avLst/>
          </a:prstGeom>
        </p:spPr>
      </p:pic>
    </p:spTree>
    <p:extLst>
      <p:ext uri="{BB962C8B-B14F-4D97-AF65-F5344CB8AC3E}">
        <p14:creationId xmlns:p14="http://schemas.microsoft.com/office/powerpoint/2010/main" val="2697715574"/>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41" name="Group 40"/>
          <p:cNvGrpSpPr/>
          <p:nvPr userDrawn="1"/>
        </p:nvGrpSpPr>
        <p:grpSpPr>
          <a:xfrm>
            <a:off x="-137160" y="-137160"/>
            <a:ext cx="9418320" cy="5422392"/>
            <a:chOff x="-137160" y="-137160"/>
            <a:chExt cx="9418320" cy="5422392"/>
          </a:xfrm>
        </p:grpSpPr>
        <p:cxnSp>
          <p:nvCxnSpPr>
            <p:cNvPr id="42" name="Straight Connector 41"/>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a:xfrm>
              <a:off x="918972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a:xfrm>
              <a:off x="-13716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5" name="Title 1"/>
          <p:cNvSpPr>
            <a:spLocks noGrp="1"/>
          </p:cNvSpPr>
          <p:nvPr>
            <p:ph type="ctrTitle"/>
          </p:nvPr>
        </p:nvSpPr>
        <p:spPr bwMode="auto">
          <a:xfrm>
            <a:off x="1600200" y="3108960"/>
            <a:ext cx="7086600" cy="914400"/>
          </a:xfrm>
        </p:spPr>
        <p:txBody>
          <a:bodyPr anchor="b" anchorCtr="0">
            <a:noAutofit/>
          </a:bodyPr>
          <a:lstStyle>
            <a:lvl1pPr>
              <a:defRPr sz="3200">
                <a:solidFill>
                  <a:schemeClr val="tx1"/>
                </a:solidFill>
              </a:defRPr>
            </a:lvl1pPr>
          </a:lstStyle>
          <a:p>
            <a:r>
              <a:rPr lang="en-US"/>
              <a:t>Click to edit Master title style</a:t>
            </a:r>
          </a:p>
        </p:txBody>
      </p:sp>
      <p:sp>
        <p:nvSpPr>
          <p:cNvPr id="56" name="Subtitle 2"/>
          <p:cNvSpPr>
            <a:spLocks noGrp="1"/>
          </p:cNvSpPr>
          <p:nvPr>
            <p:ph type="subTitle" idx="1" hasCustomPrompt="1"/>
          </p:nvPr>
        </p:nvSpPr>
        <p:spPr bwMode="auto">
          <a:xfrm>
            <a:off x="1600200" y="4114800"/>
            <a:ext cx="5029200" cy="731520"/>
          </a:xfrm>
        </p:spPr>
        <p:txBody>
          <a:bodyPr>
            <a:noAutofit/>
          </a:bodyPr>
          <a:lstStyle>
            <a:lvl1pPr marL="0" indent="0" algn="l">
              <a:lnSpc>
                <a:spcPct val="100000"/>
              </a:lnSpc>
              <a:spcBef>
                <a:spcPts val="0"/>
              </a:spcBef>
              <a:buNone/>
              <a:defRPr sz="1400" b="1" i="0" spc="0" baseline="0">
                <a:solidFill>
                  <a:schemeClr val="tx1"/>
                </a:solidFill>
                <a:latin typeface="+mn-lt"/>
                <a:ea typeface="Arial Regular" charset="0"/>
                <a:cs typeface="Arial Regular"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a:t>
            </a:r>
            <a:r>
              <a:rPr lang="en-US" err="1"/>
              <a:t>su</a:t>
            </a:r>
            <a:r>
              <a:rPr lang="en-US"/>
              <a:t>   </a:t>
            </a:r>
            <a:r>
              <a:rPr lang="en-US" err="1"/>
              <a:t>btitle</a:t>
            </a:r>
            <a:r>
              <a:rPr lang="en-US"/>
              <a:t> style</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51249" cy="5143500"/>
          </a:xfrm>
          <a:prstGeom prst="rect">
            <a:avLst/>
          </a:prstGeom>
        </p:spPr>
      </p:pic>
      <p:sp>
        <p:nvSpPr>
          <p:cNvPr id="16" name="Picture Placeholder 3"/>
          <p:cNvSpPr>
            <a:spLocks noGrp="1"/>
          </p:cNvSpPr>
          <p:nvPr>
            <p:ph type="pic" sz="quarter" idx="10" hasCustomPrompt="1"/>
          </p:nvPr>
        </p:nvSpPr>
        <p:spPr>
          <a:xfrm>
            <a:off x="525624" y="316156"/>
            <a:ext cx="8157600" cy="2635200"/>
          </a:xfrm>
          <a:solidFill>
            <a:srgbClr val="CCCCCC"/>
          </a:solidFill>
        </p:spPr>
        <p:txBody>
          <a:bodyPr tIns="0" anchor="ctr" anchorCtr="0">
            <a:normAutofit/>
          </a:bodyPr>
          <a:lstStyle>
            <a:lvl1pPr marL="1079500" marR="0" indent="0" algn="l" defTabSz="914400" rtl="0" eaLnBrk="1" fontAlgn="auto" latinLnBrk="0" hangingPunct="1">
              <a:lnSpc>
                <a:spcPct val="100000"/>
              </a:lnSpc>
              <a:spcBef>
                <a:spcPts val="1200"/>
              </a:spcBef>
              <a:spcAft>
                <a:spcPts val="0"/>
              </a:spcAft>
              <a:buClrTx/>
              <a:buSzPct val="120000"/>
              <a:buFont typeface="Arial" pitchFamily="34" charset="0"/>
              <a:buNone/>
              <a:tabLst>
                <a:tab pos="3998913" algn="r"/>
                <a:tab pos="8229600" algn="r"/>
              </a:tabLst>
              <a:defRPr lang="en-US" sz="950" smtClean="0">
                <a:effectLst/>
                <a:latin typeface="+mn-lt"/>
              </a:defRPr>
            </a:lvl1pPr>
          </a:lstStyle>
          <a:p>
            <a:r>
              <a:rPr lang="en-US"/>
              <a:t>This space is reserved for cropped images only sourced from Novartis Brand Lab at https://</a:t>
            </a:r>
            <a:r>
              <a:rPr lang="en-US" err="1"/>
              <a:t>www.novartisbrandlab.com</a:t>
            </a:r>
            <a:r>
              <a:rPr lang="en-US"/>
              <a:t>/resources/assets/5982</a:t>
            </a:r>
            <a:br>
              <a:rPr lang="en-US"/>
            </a:br>
            <a:r>
              <a:rPr lang="en-US"/>
              <a:t>Once you have chosen your image, select the asset for download from the drop-down menu.                                                            For this template, you would download the image cropped to fit the </a:t>
            </a:r>
            <a:r>
              <a:rPr lang="en-US">
                <a:solidFill>
                  <a:srgbClr val="000000"/>
                </a:solidFill>
                <a:effectLst/>
                <a:latin typeface="Arial" charset="0"/>
              </a:rPr>
              <a:t>PPT Presentation Wide Screen 16:9 template</a:t>
            </a:r>
            <a:r>
              <a:rPr lang="en-US"/>
              <a:t>.</a:t>
            </a:r>
            <a:br>
              <a:rPr lang="en-US"/>
            </a:br>
            <a:r>
              <a:rPr lang="en-US"/>
              <a:t>Illustrations, graphics or icons are not allowed. Photography must follow our </a:t>
            </a:r>
            <a:r>
              <a:rPr lang="en-US" err="1"/>
              <a:t>monocolor</a:t>
            </a:r>
            <a:r>
              <a:rPr lang="en-US"/>
              <a:t> rule.                                                                 That means for this template in Novartis Blue </a:t>
            </a:r>
            <a:r>
              <a:rPr lang="en-US" err="1"/>
              <a:t>monocolor</a:t>
            </a:r>
            <a:r>
              <a:rPr lang="en-US"/>
              <a:t> theme, choose an image with a pop of Novartis Blue color.</a:t>
            </a:r>
          </a:p>
        </p:txBody>
      </p:sp>
      <p:pic>
        <p:nvPicPr>
          <p:cNvPr id="17" name="Picture 16">
            <a:extLst>
              <a:ext uri="{FF2B5EF4-FFF2-40B4-BE49-F238E27FC236}">
                <a16:creationId xmlns:a16="http://schemas.microsoft.com/office/drawing/2014/main" id="{DEE6C8E6-00B0-984D-96B9-60F58388E240}"/>
              </a:ext>
            </a:extLst>
          </p:cNvPr>
          <p:cNvPicPr>
            <a:picLocks noChangeAspect="1"/>
          </p:cNvPicPr>
          <p:nvPr userDrawn="1"/>
        </p:nvPicPr>
        <p:blipFill>
          <a:blip r:embed="rId3"/>
          <a:stretch>
            <a:fillRect/>
          </a:stretch>
        </p:blipFill>
        <p:spPr>
          <a:xfrm>
            <a:off x="5401181" y="4472279"/>
            <a:ext cx="3554339" cy="664663"/>
          </a:xfrm>
          <a:prstGeom prst="rect">
            <a:avLst/>
          </a:prstGeom>
        </p:spPr>
      </p:pic>
    </p:spTree>
    <p:extLst>
      <p:ext uri="{BB962C8B-B14F-4D97-AF65-F5344CB8AC3E}">
        <p14:creationId xmlns:p14="http://schemas.microsoft.com/office/powerpoint/2010/main" val="248021510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grpSp>
        <p:nvGrpSpPr>
          <p:cNvPr id="14" name="Group 13"/>
          <p:cNvGrpSpPr/>
          <p:nvPr userDrawn="1"/>
        </p:nvGrpSpPr>
        <p:grpSpPr>
          <a:xfrm>
            <a:off x="1050626" y="-137160"/>
            <a:ext cx="7636174" cy="5422392"/>
            <a:chOff x="1050626" y="-137160"/>
            <a:chExt cx="7636174" cy="5422392"/>
          </a:xfrm>
        </p:grpSpPr>
        <p:cxnSp>
          <p:nvCxnSpPr>
            <p:cNvPr id="15" name="Straight Connector 14"/>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8" name="Title 1"/>
          <p:cNvSpPr>
            <a:spLocks noGrp="1"/>
          </p:cNvSpPr>
          <p:nvPr>
            <p:ph type="ctrTitle"/>
          </p:nvPr>
        </p:nvSpPr>
        <p:spPr bwMode="auto">
          <a:xfrm>
            <a:off x="1600200" y="1463040"/>
            <a:ext cx="7086600" cy="2102185"/>
          </a:xfrm>
        </p:spPr>
        <p:txBody>
          <a:bodyPr anchor="b" anchorCtr="0">
            <a:noAutofit/>
          </a:bodyPr>
          <a:lstStyle>
            <a:lvl1pPr>
              <a:defRPr sz="3200" baseline="0"/>
            </a:lvl1pPr>
          </a:lstStyle>
          <a:p>
            <a:r>
              <a:rPr lang="en-US"/>
              <a:t>Click to edit Master title style</a:t>
            </a:r>
          </a:p>
        </p:txBody>
      </p:sp>
      <p:sp>
        <p:nvSpPr>
          <p:cNvPr id="19" name="Subtitle 2"/>
          <p:cNvSpPr>
            <a:spLocks noGrp="1"/>
          </p:cNvSpPr>
          <p:nvPr>
            <p:ph type="subTitle" idx="1"/>
          </p:nvPr>
        </p:nvSpPr>
        <p:spPr bwMode="auto">
          <a:xfrm>
            <a:off x="1600200" y="3657600"/>
            <a:ext cx="7086600" cy="822960"/>
          </a:xfrm>
        </p:spPr>
        <p:txBody>
          <a:bodyPr>
            <a:noAutofit/>
          </a:bodyPr>
          <a:lstStyle>
            <a:lvl1pPr marL="0" indent="0" algn="l">
              <a:lnSpc>
                <a:spcPct val="100000"/>
              </a:lnSpc>
              <a:spcBef>
                <a:spcPts val="0"/>
              </a:spcBef>
              <a:buNone/>
              <a:defRPr sz="1400" b="1" i="0" baseline="0">
                <a:solidFill>
                  <a:srgbClr val="000000"/>
                </a:solidFill>
                <a:latin typeface="+mn-lt"/>
                <a:ea typeface="Arial Regular" charset="0"/>
                <a:cs typeface="Arial Regular"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51249" cy="5143500"/>
          </a:xfrm>
          <a:prstGeom prst="rect">
            <a:avLst/>
          </a:prstGeom>
        </p:spPr>
      </p:pic>
      <p:pic>
        <p:nvPicPr>
          <p:cNvPr id="17" name="Picture 16">
            <a:extLst>
              <a:ext uri="{FF2B5EF4-FFF2-40B4-BE49-F238E27FC236}">
                <a16:creationId xmlns:a16="http://schemas.microsoft.com/office/drawing/2014/main" id="{03B6A24D-6BB8-474F-8F69-48CC49652DC9}"/>
              </a:ext>
            </a:extLst>
          </p:cNvPr>
          <p:cNvPicPr>
            <a:picLocks noChangeAspect="1"/>
          </p:cNvPicPr>
          <p:nvPr userDrawn="1"/>
        </p:nvPicPr>
        <p:blipFill>
          <a:blip r:embed="rId3"/>
          <a:stretch>
            <a:fillRect/>
          </a:stretch>
        </p:blipFill>
        <p:spPr>
          <a:xfrm>
            <a:off x="5401181" y="4472279"/>
            <a:ext cx="3554339" cy="664663"/>
          </a:xfrm>
          <a:prstGeom prst="rect">
            <a:avLst/>
          </a:prstGeom>
        </p:spPr>
      </p:pic>
    </p:spTree>
    <p:extLst>
      <p:ext uri="{BB962C8B-B14F-4D97-AF65-F5344CB8AC3E}">
        <p14:creationId xmlns:p14="http://schemas.microsoft.com/office/powerpoint/2010/main" val="61157623"/>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47547CF9-5B10-D24F-A8D7-45A9778164F7}" type="slidenum">
              <a:rPr lang="uk-UA" smtClean="0"/>
              <a:pPr/>
              <a:t>‹#›</a:t>
            </a:fld>
            <a:endParaRPr lang="uk-UA"/>
          </a:p>
        </p:txBody>
      </p:sp>
    </p:spTree>
    <p:extLst>
      <p:ext uri="{BB962C8B-B14F-4D97-AF65-F5344CB8AC3E}">
        <p14:creationId xmlns:p14="http://schemas.microsoft.com/office/powerpoint/2010/main" val="2124254679"/>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47547CF9-5B10-D24F-A8D7-45A9778164F7}" type="slidenum">
              <a:rPr lang="uk-UA" smtClean="0"/>
              <a:pPr/>
              <a:t>‹#›</a:t>
            </a:fld>
            <a:endParaRPr lang="uk-UA"/>
          </a:p>
        </p:txBody>
      </p:sp>
    </p:spTree>
    <p:extLst>
      <p:ext uri="{BB962C8B-B14F-4D97-AF65-F5344CB8AC3E}">
        <p14:creationId xmlns:p14="http://schemas.microsoft.com/office/powerpoint/2010/main" val="852009805"/>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9" name="Title 1"/>
          <p:cNvSpPr txBox="1">
            <a:spLocks/>
          </p:cNvSpPr>
          <p:nvPr userDrawn="1"/>
        </p:nvSpPr>
        <p:spPr>
          <a:xfrm>
            <a:off x="1600200" y="3108960"/>
            <a:ext cx="7086600" cy="914984"/>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0000"/>
              </a:lnSpc>
            </a:pPr>
            <a:r>
              <a:rPr lang="en-US" sz="3200" b="1" i="0" spc="-100">
                <a:latin typeface="+mj-lt"/>
                <a:ea typeface="Arial Black" charset="0"/>
                <a:cs typeface="Arial Black" charset="0"/>
              </a:rPr>
              <a:t>Thank</a:t>
            </a:r>
            <a:r>
              <a:rPr lang="en-US" sz="3200" b="1" i="0" spc="-100" baseline="0">
                <a:latin typeface="+mj-lt"/>
                <a:ea typeface="Arial Black" charset="0"/>
                <a:cs typeface="Arial Black" charset="0"/>
              </a:rPr>
              <a:t> you</a:t>
            </a:r>
            <a:endParaRPr lang="en-US" sz="3200" b="1" i="0" spc="-100">
              <a:latin typeface="+mj-lt"/>
              <a:ea typeface="Arial Black" charset="0"/>
              <a:cs typeface="Arial Black" charset="0"/>
            </a:endParaRPr>
          </a:p>
        </p:txBody>
      </p:sp>
      <p:grpSp>
        <p:nvGrpSpPr>
          <p:cNvPr id="37" name="Group 36"/>
          <p:cNvGrpSpPr/>
          <p:nvPr userDrawn="1"/>
        </p:nvGrpSpPr>
        <p:grpSpPr>
          <a:xfrm>
            <a:off x="-137160" y="-137160"/>
            <a:ext cx="9418320" cy="5422392"/>
            <a:chOff x="-137160" y="-137160"/>
            <a:chExt cx="9418320" cy="5422392"/>
          </a:xfrm>
        </p:grpSpPr>
        <p:cxnSp>
          <p:nvCxnSpPr>
            <p:cNvPr id="38" name="Straight Connector 37"/>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userDrawn="1"/>
          </p:nvCxnSpPr>
          <p:spPr>
            <a:xfrm>
              <a:off x="918972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a:off x="-13716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51249" cy="5143500"/>
          </a:xfrm>
          <a:prstGeom prst="rect">
            <a:avLst/>
          </a:prstGeom>
        </p:spPr>
      </p:pic>
      <p:sp>
        <p:nvSpPr>
          <p:cNvPr id="15" name="Picture Placeholder 3"/>
          <p:cNvSpPr>
            <a:spLocks noGrp="1"/>
          </p:cNvSpPr>
          <p:nvPr>
            <p:ph type="pic" sz="quarter" idx="10" hasCustomPrompt="1"/>
          </p:nvPr>
        </p:nvSpPr>
        <p:spPr>
          <a:xfrm>
            <a:off x="525624" y="316156"/>
            <a:ext cx="8157600" cy="2635200"/>
          </a:xfrm>
          <a:solidFill>
            <a:srgbClr val="CCCCCC"/>
          </a:solidFill>
        </p:spPr>
        <p:txBody>
          <a:bodyPr tIns="0" anchor="ctr" anchorCtr="0">
            <a:normAutofit/>
          </a:bodyPr>
          <a:lstStyle>
            <a:lvl1pPr marL="1079500" marR="0" indent="0" algn="l" defTabSz="914400" rtl="0" eaLnBrk="1" fontAlgn="auto" latinLnBrk="0" hangingPunct="1">
              <a:lnSpc>
                <a:spcPct val="100000"/>
              </a:lnSpc>
              <a:spcBef>
                <a:spcPts val="1200"/>
              </a:spcBef>
              <a:spcAft>
                <a:spcPts val="0"/>
              </a:spcAft>
              <a:buClrTx/>
              <a:buSzPct val="120000"/>
              <a:buFont typeface="Arial" pitchFamily="34" charset="0"/>
              <a:buNone/>
              <a:tabLst>
                <a:tab pos="3998913" algn="r"/>
                <a:tab pos="8229600" algn="r"/>
              </a:tabLst>
              <a:defRPr lang="en-US" sz="950" smtClean="0">
                <a:effectLst/>
                <a:latin typeface="+mn-lt"/>
              </a:defRPr>
            </a:lvl1pPr>
          </a:lstStyle>
          <a:p>
            <a:r>
              <a:rPr lang="en-US"/>
              <a:t>This space is reserved for cropped images only sourced from Novartis Brand Lab at https://</a:t>
            </a:r>
            <a:r>
              <a:rPr lang="en-US" err="1"/>
              <a:t>www.novartisbrandlab.com</a:t>
            </a:r>
            <a:r>
              <a:rPr lang="en-US"/>
              <a:t>/resources/assets/5982</a:t>
            </a:r>
            <a:br>
              <a:rPr lang="en-US"/>
            </a:br>
            <a:r>
              <a:rPr lang="en-US"/>
              <a:t>Once you have chosen your image, select the asset for download from the drop-down menu.                                                            For this template, you would download the image cropped to fit the </a:t>
            </a:r>
            <a:r>
              <a:rPr lang="en-US">
                <a:solidFill>
                  <a:srgbClr val="000000"/>
                </a:solidFill>
                <a:effectLst/>
                <a:latin typeface="Arial" charset="0"/>
              </a:rPr>
              <a:t>PPT Presentation Wide Screen 16:9 template</a:t>
            </a:r>
            <a:r>
              <a:rPr lang="en-US"/>
              <a:t>.</a:t>
            </a:r>
            <a:br>
              <a:rPr lang="en-US"/>
            </a:br>
            <a:r>
              <a:rPr lang="en-US"/>
              <a:t>Illustrations, graphics or icons are not allowed. Photography must follow our </a:t>
            </a:r>
            <a:r>
              <a:rPr lang="en-US" err="1"/>
              <a:t>monocolor</a:t>
            </a:r>
            <a:r>
              <a:rPr lang="en-US"/>
              <a:t> rule.                                                                 That means for this template in Novartis Blue </a:t>
            </a:r>
            <a:r>
              <a:rPr lang="en-US" err="1"/>
              <a:t>monocolor</a:t>
            </a:r>
            <a:r>
              <a:rPr lang="en-US"/>
              <a:t> theme, choose an image with a pop of Novartis Blue color.</a:t>
            </a:r>
          </a:p>
        </p:txBody>
      </p:sp>
      <p:pic>
        <p:nvPicPr>
          <p:cNvPr id="16" name="Picture 15">
            <a:extLst>
              <a:ext uri="{FF2B5EF4-FFF2-40B4-BE49-F238E27FC236}">
                <a16:creationId xmlns:a16="http://schemas.microsoft.com/office/drawing/2014/main" id="{5933F970-4F3C-A744-9D6D-B0FDBD44815C}"/>
              </a:ext>
            </a:extLst>
          </p:cNvPr>
          <p:cNvPicPr>
            <a:picLocks noChangeAspect="1"/>
          </p:cNvPicPr>
          <p:nvPr userDrawn="1"/>
        </p:nvPicPr>
        <p:blipFill>
          <a:blip r:embed="rId3"/>
          <a:stretch>
            <a:fillRect/>
          </a:stretch>
        </p:blipFill>
        <p:spPr>
          <a:xfrm>
            <a:off x="5401181" y="4472279"/>
            <a:ext cx="3554339" cy="664663"/>
          </a:xfrm>
          <a:prstGeom prst="rect">
            <a:avLst/>
          </a:prstGeom>
        </p:spPr>
      </p:pic>
    </p:spTree>
    <p:extLst>
      <p:ext uri="{BB962C8B-B14F-4D97-AF65-F5344CB8AC3E}">
        <p14:creationId xmlns:p14="http://schemas.microsoft.com/office/powerpoint/2010/main" val="31282186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grpSp>
        <p:nvGrpSpPr>
          <p:cNvPr id="13" name="Group 12"/>
          <p:cNvGrpSpPr/>
          <p:nvPr userDrawn="1"/>
        </p:nvGrpSpPr>
        <p:grpSpPr>
          <a:xfrm>
            <a:off x="1050626" y="-137160"/>
            <a:ext cx="7636174" cy="5422392"/>
            <a:chOff x="1050626" y="-137160"/>
            <a:chExt cx="7636174" cy="5422392"/>
          </a:xfrm>
        </p:grpSpPr>
        <p:cxnSp>
          <p:nvCxnSpPr>
            <p:cNvPr id="14" name="Straight Connector 13"/>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6" name="Title 1"/>
          <p:cNvSpPr txBox="1">
            <a:spLocks/>
          </p:cNvSpPr>
          <p:nvPr userDrawn="1"/>
        </p:nvSpPr>
        <p:spPr>
          <a:xfrm>
            <a:off x="1600200" y="1463040"/>
            <a:ext cx="7086600" cy="2103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0000"/>
              </a:lnSpc>
            </a:pPr>
            <a:r>
              <a:rPr lang="en-US" sz="3200" b="1" i="0" spc="-100">
                <a:latin typeface="+mj-lt"/>
                <a:ea typeface="Arial Black" charset="0"/>
                <a:cs typeface="Arial Black" charset="0"/>
              </a:rPr>
              <a:t>Thank</a:t>
            </a:r>
            <a:r>
              <a:rPr lang="en-US" sz="3200" b="1" i="0" spc="-100" baseline="0">
                <a:latin typeface="+mj-lt"/>
                <a:ea typeface="Arial Black" charset="0"/>
                <a:cs typeface="Arial Black" charset="0"/>
              </a:rPr>
              <a:t> you</a:t>
            </a:r>
            <a:endParaRPr lang="en-US" sz="3200" b="1" i="0" spc="-100">
              <a:latin typeface="+mj-lt"/>
              <a:ea typeface="Arial Black" charset="0"/>
              <a:cs typeface="Arial Black"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51249" cy="5143500"/>
          </a:xfrm>
          <a:prstGeom prst="rect">
            <a:avLst/>
          </a:prstGeom>
        </p:spPr>
      </p:pic>
      <p:pic>
        <p:nvPicPr>
          <p:cNvPr id="17" name="Picture 16">
            <a:extLst>
              <a:ext uri="{FF2B5EF4-FFF2-40B4-BE49-F238E27FC236}">
                <a16:creationId xmlns:a16="http://schemas.microsoft.com/office/drawing/2014/main" id="{2DA1FF81-AC4A-5744-B23B-E24980FE4C60}"/>
              </a:ext>
            </a:extLst>
          </p:cNvPr>
          <p:cNvPicPr>
            <a:picLocks noChangeAspect="1"/>
          </p:cNvPicPr>
          <p:nvPr userDrawn="1"/>
        </p:nvPicPr>
        <p:blipFill>
          <a:blip r:embed="rId3"/>
          <a:stretch>
            <a:fillRect/>
          </a:stretch>
        </p:blipFill>
        <p:spPr>
          <a:xfrm>
            <a:off x="5401181" y="4472279"/>
            <a:ext cx="3554339" cy="664663"/>
          </a:xfrm>
          <a:prstGeom prst="rect">
            <a:avLst/>
          </a:prstGeom>
        </p:spPr>
      </p:pic>
    </p:spTree>
    <p:extLst>
      <p:ext uri="{BB962C8B-B14F-4D97-AF65-F5344CB8AC3E}">
        <p14:creationId xmlns:p14="http://schemas.microsoft.com/office/powerpoint/2010/main" val="398166372"/>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grpSp>
        <p:nvGrpSpPr>
          <p:cNvPr id="24" name="Group 23"/>
          <p:cNvGrpSpPr/>
          <p:nvPr userDrawn="1"/>
        </p:nvGrpSpPr>
        <p:grpSpPr>
          <a:xfrm>
            <a:off x="-137160" y="-137160"/>
            <a:ext cx="9418320" cy="5422392"/>
            <a:chOff x="-137160" y="-137160"/>
            <a:chExt cx="9418320" cy="5422392"/>
          </a:xfrm>
        </p:grpSpPr>
        <p:cxnSp>
          <p:nvCxnSpPr>
            <p:cNvPr id="28" name="Straight Connector 27"/>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18972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13716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18972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13716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bwMode="auto">
          <a:xfrm>
            <a:off x="1600200" y="1463040"/>
            <a:ext cx="7086600" cy="2102185"/>
          </a:xfrm>
        </p:spPr>
        <p:txBody>
          <a:bodyPr anchor="b" anchorCtr="0">
            <a:noAutofit/>
          </a:bodyPr>
          <a:lstStyle>
            <a:lvl1pPr>
              <a:defRPr sz="3200" b="0"/>
            </a:lvl1pPr>
          </a:lstStyle>
          <a:p>
            <a:r>
              <a:rPr lang="en-US"/>
              <a:t>Click to edit Master title style</a:t>
            </a:r>
          </a:p>
        </p:txBody>
      </p:sp>
      <p:sp>
        <p:nvSpPr>
          <p:cNvPr id="3" name="Subtitle 2"/>
          <p:cNvSpPr>
            <a:spLocks noGrp="1"/>
          </p:cNvSpPr>
          <p:nvPr>
            <p:ph type="subTitle" idx="1"/>
          </p:nvPr>
        </p:nvSpPr>
        <p:spPr bwMode="auto">
          <a:xfrm>
            <a:off x="1600200" y="3657600"/>
            <a:ext cx="7086600" cy="822960"/>
          </a:xfrm>
        </p:spPr>
        <p:txBody>
          <a:bodyPr>
            <a:noAutofit/>
          </a:bodyPr>
          <a:lstStyle>
            <a:lvl1pPr marL="0" indent="0" algn="l">
              <a:lnSpc>
                <a:spcPct val="100000"/>
              </a:lnSpc>
              <a:spcBef>
                <a:spcPts val="0"/>
              </a:spcBef>
              <a:buNone/>
              <a:defRPr sz="1400" b="1" i="0" baseline="0">
                <a:solidFill>
                  <a:srgbClr val="000000"/>
                </a:solidFill>
                <a:latin typeface="+mn-lt"/>
                <a:ea typeface="Arial Regular" charset="0"/>
                <a:cs typeface="Arial Regular"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51249" cy="5143500"/>
          </a:xfrm>
          <a:prstGeom prst="rect">
            <a:avLst/>
          </a:prstGeom>
        </p:spPr>
      </p:pic>
      <p:sp>
        <p:nvSpPr>
          <p:cNvPr id="18" name="Text Placeholder 7"/>
          <p:cNvSpPr>
            <a:spLocks noGrp="1"/>
          </p:cNvSpPr>
          <p:nvPr>
            <p:ph type="body" sz="quarter" idx="12" hasCustomPrompt="1"/>
          </p:nvPr>
        </p:nvSpPr>
        <p:spPr bwMode="gray">
          <a:xfrm>
            <a:off x="0" y="640080"/>
            <a:ext cx="2286000" cy="548640"/>
          </a:xfrm>
          <a:solidFill>
            <a:schemeClr val="accent2"/>
          </a:solidFill>
        </p:spPr>
        <p:txBody>
          <a:bodyPr lIns="182880" tIns="45720" rIns="91440" bIns="45720" anchor="ctr" anchorCtr="0">
            <a:normAutofit/>
          </a:bodyPr>
          <a:lstStyle>
            <a:lvl1pPr marL="0" marR="0" indent="0" algn="l" defTabSz="914400" rtl="0" eaLnBrk="1" fontAlgn="auto" latinLnBrk="0" hangingPunct="1">
              <a:lnSpc>
                <a:spcPct val="100000"/>
              </a:lnSpc>
              <a:spcBef>
                <a:spcPts val="0"/>
              </a:spcBef>
              <a:spcAft>
                <a:spcPts val="0"/>
              </a:spcAft>
              <a:buClrTx/>
              <a:buSzPct val="120000"/>
              <a:buFont typeface="Arial"/>
              <a:buNone/>
              <a:tabLst>
                <a:tab pos="3998913" algn="r"/>
                <a:tab pos="8229600" algn="r"/>
              </a:tabLst>
              <a:defRPr sz="1000" b="1" i="0" spc="0" baseline="0">
                <a:solidFill>
                  <a:schemeClr val="bg1"/>
                </a:solidFill>
                <a:latin typeface="+mn-lt"/>
                <a:ea typeface="Arial Regular" charset="0"/>
                <a:cs typeface="Arial Regular" charset="0"/>
              </a:defRPr>
            </a:lvl1pPr>
            <a:lvl2pPr marL="0" indent="0" algn="l">
              <a:spcBef>
                <a:spcPts val="0"/>
              </a:spcBef>
              <a:buFont typeface="Arial"/>
              <a:buNone/>
              <a:defRPr sz="9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marL="0" marR="0" lvl="0" indent="0" algn="l" defTabSz="914400" rtl="0" eaLnBrk="1" fontAlgn="auto" latinLnBrk="0" hangingPunct="1">
              <a:lnSpc>
                <a:spcPct val="100000"/>
              </a:lnSpc>
              <a:spcBef>
                <a:spcPts val="0"/>
              </a:spcBef>
              <a:spcAft>
                <a:spcPts val="0"/>
              </a:spcAft>
              <a:buClrTx/>
              <a:buSzPct val="120000"/>
              <a:buFont typeface="Arial"/>
              <a:buNone/>
              <a:tabLst>
                <a:tab pos="3998913" algn="r"/>
                <a:tab pos="8229600" algn="r"/>
              </a:tabLst>
              <a:defRPr/>
            </a:pPr>
            <a:r>
              <a:rPr lang="en-US">
                <a:solidFill>
                  <a:srgbClr val="FFFFFF"/>
                </a:solidFill>
              </a:rPr>
              <a:t>Business or </a:t>
            </a:r>
            <a:r>
              <a:rPr lang="en-US"/>
              <a:t>Organizational</a:t>
            </a:r>
            <a:r>
              <a:rPr lang="en-US">
                <a:solidFill>
                  <a:srgbClr val="FFFFFF"/>
                </a:solidFill>
              </a:rPr>
              <a:t> Unit</a:t>
            </a:r>
            <a:br>
              <a:rPr lang="en-US">
                <a:solidFill>
                  <a:srgbClr val="FFFFFF"/>
                </a:solidFill>
              </a:rPr>
            </a:br>
            <a:r>
              <a:rPr lang="en-US" b="0">
                <a:solidFill>
                  <a:srgbClr val="FFFFFF"/>
                </a:solidFill>
              </a:rPr>
              <a:t>Franchise or Department</a:t>
            </a:r>
          </a:p>
        </p:txBody>
      </p:sp>
      <p:pic>
        <p:nvPicPr>
          <p:cNvPr id="19" name="Picture 18">
            <a:extLst>
              <a:ext uri="{FF2B5EF4-FFF2-40B4-BE49-F238E27FC236}">
                <a16:creationId xmlns:a16="http://schemas.microsoft.com/office/drawing/2014/main" id="{A4A5AF66-6AD0-0748-89FA-2E250B707152}"/>
              </a:ext>
            </a:extLst>
          </p:cNvPr>
          <p:cNvPicPr>
            <a:picLocks noChangeAspect="1"/>
          </p:cNvPicPr>
          <p:nvPr userDrawn="1"/>
        </p:nvPicPr>
        <p:blipFill>
          <a:blip r:embed="rId3"/>
          <a:stretch>
            <a:fillRect/>
          </a:stretch>
        </p:blipFill>
        <p:spPr>
          <a:xfrm>
            <a:off x="5401181" y="4472279"/>
            <a:ext cx="3554339" cy="664663"/>
          </a:xfrm>
          <a:prstGeom prst="rect">
            <a:avLst/>
          </a:prstGeom>
        </p:spPr>
      </p:pic>
    </p:spTree>
    <p:extLst>
      <p:ext uri="{BB962C8B-B14F-4D97-AF65-F5344CB8AC3E}">
        <p14:creationId xmlns:p14="http://schemas.microsoft.com/office/powerpoint/2010/main" val="2448985072"/>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3" name="Content Placeholder 2"/>
          <p:cNvSpPr>
            <a:spLocks noGrp="1"/>
          </p:cNvSpPr>
          <p:nvPr>
            <p:ph idx="1"/>
          </p:nvPr>
        </p:nvSpPr>
        <p:spPr/>
        <p:txBody>
          <a:bodyPr/>
          <a:lstStyle>
            <a:lvl1pPr marL="341313" indent="-341313">
              <a:buSzPct val="100000"/>
              <a:buFont typeface="+mj-lt"/>
              <a:buAutoNum type="arabicPeriod"/>
              <a:tabLst>
                <a:tab pos="3998913" algn="r"/>
                <a:tab pos="8229600" algn="r"/>
              </a:tabLst>
              <a:defRPr baseline="0"/>
            </a:lvl1pPr>
            <a:lvl2pPr marL="574675" indent="-233363">
              <a:defRPr baseline="0"/>
            </a:lvl2pPr>
            <a:lvl3pPr marL="801688" indent="-227013">
              <a:defRPr baseline="0"/>
            </a:lvl3pPr>
            <a:lvl4pPr marL="1028700" indent="-227013">
              <a:defRPr baseline="0"/>
            </a:lvl4pPr>
            <a:lvl5pPr marL="1257300" indent="-228600">
              <a:defRPr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7547CF9-5B10-D24F-A8D7-45A9778164F7}" type="slidenum">
              <a:rPr lang="uk-UA" smtClean="0"/>
              <a:pPr/>
              <a:t>‹#›</a:t>
            </a:fld>
            <a:endParaRPr lang="uk-UA"/>
          </a:p>
        </p:txBody>
      </p:sp>
    </p:spTree>
    <p:extLst>
      <p:ext uri="{BB962C8B-B14F-4D97-AF65-F5344CB8AC3E}">
        <p14:creationId xmlns:p14="http://schemas.microsoft.com/office/powerpoint/2010/main" val="406307594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228600" indent="-228600">
              <a:buSzPct val="100000"/>
              <a:buFont typeface="Wingdings" charset="2"/>
              <a:buChar char="§"/>
              <a:defRPr spc="0" baseline="0"/>
            </a:lvl1pPr>
            <a:lvl2pPr>
              <a:defRPr spc="0" baseline="0"/>
            </a:lvl2pPr>
            <a:lvl3pPr>
              <a:defRPr spc="0" baseline="0"/>
            </a:lvl3pPr>
            <a:lvl4pPr>
              <a:defRPr spc="0" baseline="0"/>
            </a:lvl4pPr>
            <a:lvl5pPr>
              <a:defRPr spc="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7547CF9-5B10-D24F-A8D7-45A9778164F7}" type="slidenum">
              <a:rPr lang="uk-UA" smtClean="0"/>
              <a:pPr/>
              <a:t>‹#›</a:t>
            </a:fld>
            <a:endParaRPr lang="uk-UA"/>
          </a:p>
        </p:txBody>
      </p:sp>
    </p:spTree>
    <p:extLst>
      <p:ext uri="{BB962C8B-B14F-4D97-AF65-F5344CB8AC3E}">
        <p14:creationId xmlns:p14="http://schemas.microsoft.com/office/powerpoint/2010/main" val="427836720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021138" cy="3108960"/>
          </a:xfrm>
        </p:spPr>
        <p:txBody>
          <a:bodyPr>
            <a:normAutofit/>
          </a:bodyPr>
          <a:lstStyle>
            <a:lvl1pPr marL="228600" indent="-228600">
              <a:buSzPct val="100000"/>
              <a:buFont typeface="Wingdings" charset="2"/>
              <a:buChar char="§"/>
              <a:defRPr sz="1800" baseline="0"/>
            </a:lvl1pPr>
            <a:lvl2pPr>
              <a:defRPr sz="1600" baseline="0"/>
            </a:lvl2pPr>
            <a:lvl3pPr>
              <a:defRPr sz="1600" baseline="0"/>
            </a:lvl3pPr>
            <a:lvl4pPr>
              <a:defRPr sz="1600" baseline="0"/>
            </a:lvl4pPr>
            <a:lvl5pPr>
              <a:defRPr sz="1600" baseline="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371600"/>
            <a:ext cx="4023360" cy="3108960"/>
          </a:xfrm>
        </p:spPr>
        <p:txBody>
          <a:bodyPr>
            <a:normAutofit/>
          </a:bodyPr>
          <a:lstStyle>
            <a:lvl1pPr marL="228600" indent="-228600">
              <a:buSzPct val="100000"/>
              <a:buFont typeface="Wingdings" charset="2"/>
              <a:buChar char="§"/>
              <a:defRPr sz="1800" baseline="0"/>
            </a:lvl1pPr>
            <a:lvl2pPr>
              <a:defRPr sz="1600" baseline="0"/>
            </a:lvl2pPr>
            <a:lvl3pPr>
              <a:defRPr sz="1600" baseline="0"/>
            </a:lvl3pPr>
            <a:lvl4pPr>
              <a:defRPr sz="1600" baseline="0"/>
            </a:lvl4pPr>
            <a:lvl5pPr>
              <a:defRPr sz="1600" baseline="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endParaRPr lang="en-US"/>
          </a:p>
        </p:txBody>
      </p:sp>
      <p:sp>
        <p:nvSpPr>
          <p:cNvPr id="6" name="Slide Number Placeholder 5"/>
          <p:cNvSpPr>
            <a:spLocks noGrp="1"/>
          </p:cNvSpPr>
          <p:nvPr>
            <p:ph type="sldNum" sz="quarter" idx="11"/>
          </p:nvPr>
        </p:nvSpPr>
        <p:spPr/>
        <p:txBody>
          <a:bodyPr/>
          <a:lstStyle/>
          <a:p>
            <a:fld id="{47547CF9-5B10-D24F-A8D7-45A9778164F7}" type="slidenum">
              <a:rPr lang="uk-UA" smtClean="0"/>
              <a:pPr/>
              <a:t>‹#›</a:t>
            </a:fld>
            <a:endParaRPr lang="uk-UA"/>
          </a:p>
        </p:txBody>
      </p:sp>
      <p:sp>
        <p:nvSpPr>
          <p:cNvPr id="7" name="Title 6"/>
          <p:cNvSpPr>
            <a:spLocks noGrp="1"/>
          </p:cNvSpPr>
          <p:nvPr>
            <p:ph type="title"/>
          </p:nvPr>
        </p:nvSpPr>
        <p:spPr>
          <a:xfrm>
            <a:off x="457200" y="342900"/>
            <a:ext cx="8229600" cy="960120"/>
          </a:xfrm>
        </p:spPr>
        <p:txBody>
          <a:bodyPr/>
          <a:lstStyle/>
          <a:p>
            <a:r>
              <a:rPr lang="en-US"/>
              <a:t>Click to edit Master title style</a:t>
            </a:r>
          </a:p>
        </p:txBody>
      </p:sp>
    </p:spTree>
    <p:extLst>
      <p:ext uri="{BB962C8B-B14F-4D97-AF65-F5344CB8AC3E}">
        <p14:creationId xmlns:p14="http://schemas.microsoft.com/office/powerpoint/2010/main" val="114697573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2606040" cy="3108960"/>
          </a:xfrm>
        </p:spPr>
        <p:txBody>
          <a:bodyPr>
            <a:normAutofit/>
          </a:bodyPr>
          <a:lstStyle>
            <a:lvl1pPr marL="228600" indent="-228600">
              <a:buSzPct val="100000"/>
              <a:buFont typeface="Wingdings" charset="2"/>
              <a:buChar char="§"/>
              <a:defRPr sz="1800" baseline="0"/>
            </a:lvl1pPr>
            <a:lvl2pPr>
              <a:defRPr sz="1600" baseline="0"/>
            </a:lvl2pPr>
            <a:lvl3pPr>
              <a:defRPr sz="1600" baseline="0"/>
            </a:lvl3pPr>
            <a:lvl4pPr>
              <a:defRPr sz="1600" baseline="0"/>
            </a:lvl4pPr>
            <a:lvl5pPr>
              <a:defRPr sz="1600" baseline="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68980" y="1371600"/>
            <a:ext cx="2606040" cy="3108960"/>
          </a:xfrm>
        </p:spPr>
        <p:txBody>
          <a:bodyPr>
            <a:normAutofit/>
          </a:bodyPr>
          <a:lstStyle>
            <a:lvl1pPr marL="228600" indent="-228600">
              <a:buSzPct val="100000"/>
              <a:buFont typeface="Wingdings" charset="2"/>
              <a:buChar char="§"/>
              <a:defRPr sz="1800" baseline="0"/>
            </a:lvl1pPr>
            <a:lvl2pPr>
              <a:defRPr sz="1600" baseline="0"/>
            </a:lvl2pPr>
            <a:lvl3pPr>
              <a:defRPr sz="1600" baseline="0"/>
            </a:lvl3pPr>
            <a:lvl4pPr>
              <a:defRPr sz="1600" baseline="0"/>
            </a:lvl4pPr>
            <a:lvl5pPr>
              <a:defRPr sz="1600" baseline="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endParaRPr lang="en-US"/>
          </a:p>
        </p:txBody>
      </p:sp>
      <p:sp>
        <p:nvSpPr>
          <p:cNvPr id="6" name="Slide Number Placeholder 5"/>
          <p:cNvSpPr>
            <a:spLocks noGrp="1"/>
          </p:cNvSpPr>
          <p:nvPr>
            <p:ph type="sldNum" sz="quarter" idx="11"/>
          </p:nvPr>
        </p:nvSpPr>
        <p:spPr/>
        <p:txBody>
          <a:bodyPr/>
          <a:lstStyle/>
          <a:p>
            <a:fld id="{47547CF9-5B10-D24F-A8D7-45A9778164F7}" type="slidenum">
              <a:rPr lang="uk-UA" smtClean="0"/>
              <a:pPr/>
              <a:t>‹#›</a:t>
            </a:fld>
            <a:endParaRPr lang="uk-UA"/>
          </a:p>
        </p:txBody>
      </p:sp>
      <p:sp>
        <p:nvSpPr>
          <p:cNvPr id="7" name="Title 6"/>
          <p:cNvSpPr>
            <a:spLocks noGrp="1"/>
          </p:cNvSpPr>
          <p:nvPr>
            <p:ph type="title"/>
          </p:nvPr>
        </p:nvSpPr>
        <p:spPr>
          <a:xfrm>
            <a:off x="457200" y="342900"/>
            <a:ext cx="8229600" cy="960120"/>
          </a:xfrm>
        </p:spPr>
        <p:txBody>
          <a:bodyPr/>
          <a:lstStyle/>
          <a:p>
            <a:r>
              <a:rPr lang="en-US"/>
              <a:t>Click to edit Master title style</a:t>
            </a:r>
          </a:p>
        </p:txBody>
      </p:sp>
      <p:sp>
        <p:nvSpPr>
          <p:cNvPr id="11" name="Content Placeholder 3"/>
          <p:cNvSpPr>
            <a:spLocks noGrp="1"/>
          </p:cNvSpPr>
          <p:nvPr>
            <p:ph sz="half" idx="25"/>
          </p:nvPr>
        </p:nvSpPr>
        <p:spPr>
          <a:xfrm>
            <a:off x="6080760" y="1371600"/>
            <a:ext cx="2606040" cy="3108960"/>
          </a:xfrm>
        </p:spPr>
        <p:txBody>
          <a:bodyPr>
            <a:normAutofit/>
          </a:bodyPr>
          <a:lstStyle>
            <a:lvl1pPr marL="228600" indent="-228600">
              <a:buSzPct val="100000"/>
              <a:buFont typeface="Wingdings" charset="2"/>
              <a:buChar cha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308149"/>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1371600"/>
            <a:ext cx="4023360" cy="3108960"/>
          </a:xfrm>
        </p:spPr>
        <p:txBody>
          <a:bodyPr>
            <a:normAutofit/>
          </a:bodyPr>
          <a:lstStyle>
            <a:lvl1pPr marL="228600" indent="-228600">
              <a:buSzPct val="100000"/>
              <a:buFont typeface="Wingdings" charset="2"/>
              <a:buChar char="§"/>
              <a:defRPr sz="1800" baseline="0"/>
            </a:lvl1pPr>
            <a:lvl2pPr>
              <a:defRPr sz="1600" baseline="0"/>
            </a:lvl2pPr>
            <a:lvl3pPr>
              <a:defRPr sz="1600" baseline="0"/>
            </a:lvl3pPr>
            <a:lvl4pPr>
              <a:defRPr sz="1600" baseline="0"/>
            </a:lvl4pPr>
            <a:lvl5pPr>
              <a:defRPr sz="1600" baseline="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5"/>
          </p:nvPr>
        </p:nvSpPr>
        <p:spPr/>
        <p:txBody>
          <a:bodyPr/>
          <a:lstStyle/>
          <a:p>
            <a:endParaRPr lang="en-US"/>
          </a:p>
        </p:txBody>
      </p:sp>
      <p:sp>
        <p:nvSpPr>
          <p:cNvPr id="4" name="Slide Number Placeholder 3"/>
          <p:cNvSpPr>
            <a:spLocks noGrp="1"/>
          </p:cNvSpPr>
          <p:nvPr>
            <p:ph type="sldNum" sz="quarter" idx="16"/>
          </p:nvPr>
        </p:nvSpPr>
        <p:spPr/>
        <p:txBody>
          <a:bodyPr/>
          <a:lstStyle/>
          <a:p>
            <a:fld id="{47547CF9-5B10-D24F-A8D7-45A9778164F7}" type="slidenum">
              <a:rPr lang="uk-UA" smtClean="0"/>
              <a:pPr/>
              <a:t>‹#›</a:t>
            </a:fld>
            <a:endParaRPr lang="uk-UA"/>
          </a:p>
        </p:txBody>
      </p:sp>
      <p:sp>
        <p:nvSpPr>
          <p:cNvPr id="11" name="Content Placeholder 2"/>
          <p:cNvSpPr>
            <a:spLocks noGrp="1"/>
          </p:cNvSpPr>
          <p:nvPr>
            <p:ph sz="half" idx="17"/>
          </p:nvPr>
        </p:nvSpPr>
        <p:spPr>
          <a:xfrm>
            <a:off x="4663440" y="1371600"/>
            <a:ext cx="4023360" cy="2697480"/>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Edit Master text styles</a:t>
            </a:r>
          </a:p>
        </p:txBody>
      </p:sp>
      <p:sp>
        <p:nvSpPr>
          <p:cNvPr id="5" name="Title 4"/>
          <p:cNvSpPr>
            <a:spLocks noGrp="1"/>
          </p:cNvSpPr>
          <p:nvPr>
            <p:ph type="title"/>
          </p:nvPr>
        </p:nvSpPr>
        <p:spPr>
          <a:xfrm>
            <a:off x="457200" y="342900"/>
            <a:ext cx="8229600" cy="960120"/>
          </a:xfrm>
        </p:spPr>
        <p:txBody>
          <a:bodyPr/>
          <a:lstStyle/>
          <a:p>
            <a:r>
              <a:rPr lang="en-US"/>
              <a:t>Click to edit Master title style</a:t>
            </a:r>
          </a:p>
        </p:txBody>
      </p:sp>
      <p:sp>
        <p:nvSpPr>
          <p:cNvPr id="10" name="Text Placeholder 7"/>
          <p:cNvSpPr>
            <a:spLocks noGrp="1"/>
          </p:cNvSpPr>
          <p:nvPr>
            <p:ph type="body" sz="quarter" idx="18" hasCustomPrompt="1"/>
          </p:nvPr>
        </p:nvSpPr>
        <p:spPr>
          <a:xfrm>
            <a:off x="4663440" y="4160520"/>
            <a:ext cx="402336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a:t>Optional picture caption</a:t>
            </a:r>
          </a:p>
        </p:txBody>
      </p:sp>
    </p:spTree>
    <p:extLst>
      <p:ext uri="{BB962C8B-B14F-4D97-AF65-F5344CB8AC3E}">
        <p14:creationId xmlns:p14="http://schemas.microsoft.com/office/powerpoint/2010/main" val="738342810"/>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960120"/>
          </a:xfrm>
        </p:spPr>
        <p:txBody>
          <a:bodyPr/>
          <a:lstStyle/>
          <a:p>
            <a:r>
              <a:rPr lang="en-US"/>
              <a:t>Click to edit Master title style</a:t>
            </a:r>
          </a:p>
        </p:txBody>
      </p:sp>
      <p:sp>
        <p:nvSpPr>
          <p:cNvPr id="6" name="Text Placeholder 7"/>
          <p:cNvSpPr>
            <a:spLocks noGrp="1"/>
          </p:cNvSpPr>
          <p:nvPr>
            <p:ph type="body" sz="quarter" idx="12" hasCustomPrompt="1"/>
          </p:nvPr>
        </p:nvSpPr>
        <p:spPr>
          <a:xfrm>
            <a:off x="457200" y="1371600"/>
            <a:ext cx="8229600" cy="361445"/>
          </a:xfrm>
        </p:spPr>
        <p:txBody>
          <a:bodyPr anchor="t" anchorCtr="0">
            <a:normAutofit/>
          </a:bodyPr>
          <a:lstStyle>
            <a:lvl1pPr marL="0" indent="0">
              <a:spcBef>
                <a:spcPts val="0"/>
              </a:spcBef>
              <a:buFont typeface="Arial"/>
              <a:buNone/>
              <a:defRPr sz="1800" b="0" baseline="0">
                <a:solidFill>
                  <a:srgbClr val="000000"/>
                </a:solidFill>
              </a:defRPr>
            </a:lvl1pPr>
            <a:lvl2pPr marL="0" indent="0">
              <a:spcBef>
                <a:spcPts val="0"/>
              </a:spcBef>
              <a:buFont typeface="Arial"/>
              <a:buNone/>
              <a:defRPr sz="1800" b="0">
                <a:solidFill>
                  <a:srgbClr val="000000"/>
                </a:solidFill>
              </a:defRPr>
            </a:lvl2pPr>
            <a:lvl3pPr marL="0" indent="0">
              <a:spcBef>
                <a:spcPts val="0"/>
              </a:spcBef>
              <a:buFont typeface="Arial"/>
              <a:buNone/>
              <a:defRPr sz="1800" b="0">
                <a:solidFill>
                  <a:srgbClr val="000000"/>
                </a:solidFill>
              </a:defRPr>
            </a:lvl3pPr>
            <a:lvl4pPr marL="0" indent="0">
              <a:spcBef>
                <a:spcPts val="0"/>
              </a:spcBef>
              <a:buFont typeface="Arial"/>
              <a:buNone/>
              <a:defRPr sz="1800" b="0">
                <a:solidFill>
                  <a:srgbClr val="000000"/>
                </a:solidFill>
              </a:defRPr>
            </a:lvl4pPr>
            <a:lvl5pPr marL="0" indent="0">
              <a:spcBef>
                <a:spcPts val="0"/>
              </a:spcBef>
              <a:buFont typeface="Arial"/>
              <a:buNone/>
              <a:defRPr sz="1800" b="0">
                <a:solidFill>
                  <a:srgbClr val="000000"/>
                </a:solidFill>
              </a:defRPr>
            </a:lvl5pPr>
          </a:lstStyle>
          <a:p>
            <a:pPr lvl="0"/>
            <a:r>
              <a:rPr lang="en-US"/>
              <a:t>Optional picture title</a:t>
            </a:r>
          </a:p>
        </p:txBody>
      </p:sp>
      <p:sp>
        <p:nvSpPr>
          <p:cNvPr id="3" name="Footer Placeholder 2"/>
          <p:cNvSpPr>
            <a:spLocks noGrp="1"/>
          </p:cNvSpPr>
          <p:nvPr>
            <p:ph type="ftr" sz="quarter" idx="14"/>
          </p:nvPr>
        </p:nvSpPr>
        <p:spPr/>
        <p:txBody>
          <a:bodyPr/>
          <a:lstStyle/>
          <a:p>
            <a:endParaRPr lang="en-US"/>
          </a:p>
        </p:txBody>
      </p:sp>
      <p:sp>
        <p:nvSpPr>
          <p:cNvPr id="4" name="Slide Number Placeholder 3"/>
          <p:cNvSpPr>
            <a:spLocks noGrp="1"/>
          </p:cNvSpPr>
          <p:nvPr>
            <p:ph type="sldNum" sz="quarter" idx="15"/>
          </p:nvPr>
        </p:nvSpPr>
        <p:spPr/>
        <p:txBody>
          <a:bodyPr/>
          <a:lstStyle/>
          <a:p>
            <a:fld id="{47547CF9-5B10-D24F-A8D7-45A9778164F7}" type="slidenum">
              <a:rPr lang="uk-UA" smtClean="0"/>
              <a:pPr/>
              <a:t>‹#›</a:t>
            </a:fld>
            <a:endParaRPr lang="uk-UA"/>
          </a:p>
        </p:txBody>
      </p:sp>
      <p:sp>
        <p:nvSpPr>
          <p:cNvPr id="9" name="Content Placeholder 2"/>
          <p:cNvSpPr>
            <a:spLocks noGrp="1"/>
          </p:cNvSpPr>
          <p:nvPr>
            <p:ph sz="half" idx="17"/>
          </p:nvPr>
        </p:nvSpPr>
        <p:spPr>
          <a:xfrm>
            <a:off x="457200" y="1786467"/>
            <a:ext cx="8229600" cy="2282613"/>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Edit Master text styles</a:t>
            </a:r>
          </a:p>
        </p:txBody>
      </p:sp>
      <p:sp>
        <p:nvSpPr>
          <p:cNvPr id="12" name="Text Placeholder 7"/>
          <p:cNvSpPr>
            <a:spLocks noGrp="1"/>
          </p:cNvSpPr>
          <p:nvPr>
            <p:ph type="body" sz="quarter" idx="18" hasCustomPrompt="1"/>
          </p:nvPr>
        </p:nvSpPr>
        <p:spPr>
          <a:xfrm>
            <a:off x="457200" y="4160520"/>
            <a:ext cx="822960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a:t>Optional picture caption</a:t>
            </a:r>
          </a:p>
        </p:txBody>
      </p:sp>
    </p:spTree>
    <p:extLst>
      <p:ext uri="{BB962C8B-B14F-4D97-AF65-F5344CB8AC3E}">
        <p14:creationId xmlns:p14="http://schemas.microsoft.com/office/powerpoint/2010/main" val="266208770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960120"/>
          </a:xfrm>
        </p:spPr>
        <p:txBody>
          <a:bodyPr/>
          <a:lstStyle/>
          <a:p>
            <a:r>
              <a:rPr lang="en-US"/>
              <a:t>Click to edit Master title style</a:t>
            </a:r>
          </a:p>
        </p:txBody>
      </p:sp>
      <p:sp>
        <p:nvSpPr>
          <p:cNvPr id="3" name="Footer Placeholder 2"/>
          <p:cNvSpPr>
            <a:spLocks noGrp="1"/>
          </p:cNvSpPr>
          <p:nvPr>
            <p:ph type="ftr" sz="quarter" idx="16"/>
          </p:nvPr>
        </p:nvSpPr>
        <p:spPr/>
        <p:txBody>
          <a:bodyPr/>
          <a:lstStyle/>
          <a:p>
            <a:endParaRPr lang="en-US"/>
          </a:p>
        </p:txBody>
      </p:sp>
      <p:sp>
        <p:nvSpPr>
          <p:cNvPr id="4" name="Slide Number Placeholder 3"/>
          <p:cNvSpPr>
            <a:spLocks noGrp="1"/>
          </p:cNvSpPr>
          <p:nvPr>
            <p:ph type="sldNum" sz="quarter" idx="17"/>
          </p:nvPr>
        </p:nvSpPr>
        <p:spPr/>
        <p:txBody>
          <a:bodyPr/>
          <a:lstStyle/>
          <a:p>
            <a:fld id="{47547CF9-5B10-D24F-A8D7-45A9778164F7}" type="slidenum">
              <a:rPr lang="uk-UA" smtClean="0"/>
              <a:pPr/>
              <a:t>‹#›</a:t>
            </a:fld>
            <a:endParaRPr lang="uk-UA"/>
          </a:p>
        </p:txBody>
      </p:sp>
      <p:sp>
        <p:nvSpPr>
          <p:cNvPr id="14" name="Content Placeholder 2"/>
          <p:cNvSpPr>
            <a:spLocks noGrp="1"/>
          </p:cNvSpPr>
          <p:nvPr>
            <p:ph sz="half" idx="18"/>
          </p:nvPr>
        </p:nvSpPr>
        <p:spPr>
          <a:xfrm>
            <a:off x="457200" y="1786467"/>
            <a:ext cx="4023360" cy="2282613"/>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Edit Master text styles</a:t>
            </a:r>
          </a:p>
        </p:txBody>
      </p:sp>
      <p:sp>
        <p:nvSpPr>
          <p:cNvPr id="15" name="Content Placeholder 2"/>
          <p:cNvSpPr>
            <a:spLocks noGrp="1"/>
          </p:cNvSpPr>
          <p:nvPr>
            <p:ph sz="half" idx="19"/>
          </p:nvPr>
        </p:nvSpPr>
        <p:spPr>
          <a:xfrm>
            <a:off x="4663440" y="1786467"/>
            <a:ext cx="4023360" cy="2282613"/>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Edit Master text styles</a:t>
            </a:r>
          </a:p>
        </p:txBody>
      </p:sp>
      <p:sp>
        <p:nvSpPr>
          <p:cNvPr id="10" name="Text Placeholder 7"/>
          <p:cNvSpPr>
            <a:spLocks noGrp="1"/>
          </p:cNvSpPr>
          <p:nvPr>
            <p:ph type="body" sz="quarter" idx="12" hasCustomPrompt="1"/>
          </p:nvPr>
        </p:nvSpPr>
        <p:spPr>
          <a:xfrm>
            <a:off x="457200" y="1371600"/>
            <a:ext cx="8229600" cy="361445"/>
          </a:xfrm>
        </p:spPr>
        <p:txBody>
          <a:bodyPr anchor="t" anchorCtr="0">
            <a:normAutofit/>
          </a:bodyPr>
          <a:lstStyle>
            <a:lvl1pPr marL="0" indent="0">
              <a:spcBef>
                <a:spcPts val="0"/>
              </a:spcBef>
              <a:buFont typeface="Arial"/>
              <a:buNone/>
              <a:defRPr sz="1800" b="0" baseline="0">
                <a:solidFill>
                  <a:srgbClr val="000000"/>
                </a:solidFill>
              </a:defRPr>
            </a:lvl1pPr>
            <a:lvl2pPr marL="0" indent="0">
              <a:spcBef>
                <a:spcPts val="0"/>
              </a:spcBef>
              <a:buFont typeface="Arial"/>
              <a:buNone/>
              <a:defRPr sz="1800" b="0">
                <a:solidFill>
                  <a:srgbClr val="000000"/>
                </a:solidFill>
              </a:defRPr>
            </a:lvl2pPr>
            <a:lvl3pPr marL="0" indent="0">
              <a:spcBef>
                <a:spcPts val="0"/>
              </a:spcBef>
              <a:buFont typeface="Arial"/>
              <a:buNone/>
              <a:defRPr sz="1800" b="0">
                <a:solidFill>
                  <a:srgbClr val="000000"/>
                </a:solidFill>
              </a:defRPr>
            </a:lvl3pPr>
            <a:lvl4pPr marL="0" indent="0">
              <a:spcBef>
                <a:spcPts val="0"/>
              </a:spcBef>
              <a:buFont typeface="Arial"/>
              <a:buNone/>
              <a:defRPr sz="1800" b="0">
                <a:solidFill>
                  <a:srgbClr val="000000"/>
                </a:solidFill>
              </a:defRPr>
            </a:lvl4pPr>
            <a:lvl5pPr marL="0" indent="0">
              <a:spcBef>
                <a:spcPts val="0"/>
              </a:spcBef>
              <a:buFont typeface="Arial"/>
              <a:buNone/>
              <a:defRPr sz="1800" b="0">
                <a:solidFill>
                  <a:srgbClr val="000000"/>
                </a:solidFill>
              </a:defRPr>
            </a:lvl5pPr>
          </a:lstStyle>
          <a:p>
            <a:pPr lvl="0"/>
            <a:r>
              <a:rPr lang="en-US"/>
              <a:t>Optional picture title</a:t>
            </a:r>
          </a:p>
        </p:txBody>
      </p:sp>
      <p:sp>
        <p:nvSpPr>
          <p:cNvPr id="17" name="Text Placeholder 7"/>
          <p:cNvSpPr>
            <a:spLocks noGrp="1"/>
          </p:cNvSpPr>
          <p:nvPr>
            <p:ph type="body" sz="quarter" idx="20" hasCustomPrompt="1"/>
          </p:nvPr>
        </p:nvSpPr>
        <p:spPr>
          <a:xfrm>
            <a:off x="457200" y="4160520"/>
            <a:ext cx="402336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a:t>Optional picture caption</a:t>
            </a:r>
          </a:p>
        </p:txBody>
      </p:sp>
      <p:sp>
        <p:nvSpPr>
          <p:cNvPr id="18" name="Text Placeholder 7"/>
          <p:cNvSpPr>
            <a:spLocks noGrp="1"/>
          </p:cNvSpPr>
          <p:nvPr>
            <p:ph type="body" sz="quarter" idx="21" hasCustomPrompt="1"/>
          </p:nvPr>
        </p:nvSpPr>
        <p:spPr>
          <a:xfrm>
            <a:off x="4663440" y="4160520"/>
            <a:ext cx="402336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a:t>Optional picture caption</a:t>
            </a:r>
          </a:p>
        </p:txBody>
      </p:sp>
    </p:spTree>
    <p:extLst>
      <p:ext uri="{BB962C8B-B14F-4D97-AF65-F5344CB8AC3E}">
        <p14:creationId xmlns:p14="http://schemas.microsoft.com/office/powerpoint/2010/main" val="3623645256"/>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EE3BDE7-CD22-5C47-8AB5-1BB7AA03176B}"/>
              </a:ext>
            </a:extLst>
          </p:cNvPr>
          <p:cNvPicPr>
            <a:picLocks noChangeAspect="1"/>
          </p:cNvPicPr>
          <p:nvPr userDrawn="1"/>
        </p:nvPicPr>
        <p:blipFill>
          <a:blip r:embed="rId21"/>
          <a:stretch>
            <a:fillRect/>
          </a:stretch>
        </p:blipFill>
        <p:spPr>
          <a:xfrm>
            <a:off x="5401181" y="4472279"/>
            <a:ext cx="3554339" cy="664663"/>
          </a:xfrm>
          <a:prstGeom prst="rect">
            <a:avLst/>
          </a:prstGeom>
        </p:spPr>
      </p:pic>
      <p:grpSp>
        <p:nvGrpSpPr>
          <p:cNvPr id="7" name="Group 6"/>
          <p:cNvGrpSpPr/>
          <p:nvPr userDrawn="1"/>
        </p:nvGrpSpPr>
        <p:grpSpPr>
          <a:xfrm>
            <a:off x="-137160" y="-137160"/>
            <a:ext cx="9418320" cy="5422392"/>
            <a:chOff x="-137160" y="-137160"/>
            <a:chExt cx="9418320" cy="5422392"/>
          </a:xfrm>
        </p:grpSpPr>
        <p:cxnSp>
          <p:nvCxnSpPr>
            <p:cNvPr id="12" name="Straight Connector 11"/>
            <p:cNvCxnSpPr/>
            <p:nvPr userDrawn="1"/>
          </p:nvCxnSpPr>
          <p:spPr>
            <a:xfrm flipV="1">
              <a:off x="457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457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371375"/>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44805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371375"/>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44805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3429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3429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userDrawn="1">
            <p:ph type="title"/>
          </p:nvPr>
        </p:nvSpPr>
        <p:spPr>
          <a:xfrm>
            <a:off x="457200" y="342900"/>
            <a:ext cx="8229600" cy="960919"/>
          </a:xfrm>
          <a:prstGeom prst="rect">
            <a:avLst/>
          </a:prstGeom>
          <a:noFill/>
        </p:spPr>
        <p:txBody>
          <a:bodyPr vert="horz" lIns="0" tIns="0" rIns="0" bIns="0" rtlCol="0" anchor="t" anchorCtr="0">
            <a:normAutofit/>
          </a:bodyPr>
          <a:lstStyle/>
          <a:p>
            <a:r>
              <a:rPr lang="en-US"/>
              <a:t>Click to edit Master title style</a:t>
            </a:r>
          </a:p>
        </p:txBody>
      </p:sp>
      <p:sp>
        <p:nvSpPr>
          <p:cNvPr id="3" name="Text Placeholder 2"/>
          <p:cNvSpPr>
            <a:spLocks noGrp="1"/>
          </p:cNvSpPr>
          <p:nvPr userDrawn="1">
            <p:ph type="body" idx="1"/>
          </p:nvPr>
        </p:nvSpPr>
        <p:spPr>
          <a:xfrm>
            <a:off x="457200" y="1371375"/>
            <a:ext cx="8229600" cy="3105375"/>
          </a:xfrm>
          <a:prstGeom prst="rect">
            <a:avLst/>
          </a:prstGeom>
        </p:spPr>
        <p:txBody>
          <a:bodyPr vert="horz" lIns="0" tIns="0" rIns="0" bIns="0" spcCol="18288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userDrawn="1">
            <p:ph type="sldNum" sz="quarter" idx="4"/>
          </p:nvPr>
        </p:nvSpPr>
        <p:spPr>
          <a:xfrm>
            <a:off x="459422" y="4781550"/>
            <a:ext cx="228600" cy="228600"/>
          </a:xfrm>
          <a:prstGeom prst="rect">
            <a:avLst/>
          </a:prstGeom>
        </p:spPr>
        <p:txBody>
          <a:bodyPr vert="horz" lIns="0" tIns="0" rIns="0" bIns="0" rtlCol="0" anchor="t" anchorCtr="0"/>
          <a:lstStyle>
            <a:lvl1pPr>
              <a:defRPr lang="en-US" sz="900" b="0" i="0" spc="0" baseline="0" smtClean="0">
                <a:solidFill>
                  <a:srgbClr val="7F7F7F"/>
                </a:solidFill>
                <a:latin typeface="+mn-lt"/>
              </a:defRPr>
            </a:lvl1pPr>
          </a:lstStyle>
          <a:p>
            <a:fld id="{47547CF9-5B10-D24F-A8D7-45A9778164F7}" type="slidenum">
              <a:rPr lang="uk-UA" smtClean="0"/>
              <a:pPr/>
              <a:t>‹#›</a:t>
            </a:fld>
            <a:endParaRPr lang="uk-UA"/>
          </a:p>
        </p:txBody>
      </p:sp>
      <p:sp>
        <p:nvSpPr>
          <p:cNvPr id="5" name="Footer Placeholder 4"/>
          <p:cNvSpPr>
            <a:spLocks noGrp="1"/>
          </p:cNvSpPr>
          <p:nvPr userDrawn="1">
            <p:ph type="ftr" sz="quarter" idx="3"/>
          </p:nvPr>
        </p:nvSpPr>
        <p:spPr>
          <a:xfrm>
            <a:off x="688022" y="4781550"/>
            <a:ext cx="3792538" cy="228600"/>
          </a:xfrm>
          <a:prstGeom prst="rect">
            <a:avLst/>
          </a:prstGeom>
          <a:noFill/>
        </p:spPr>
        <p:txBody>
          <a:bodyPr wrap="square" lIns="0" tIns="0" rIns="0" bIns="0" rtlCol="0" anchor="t" anchorCtr="0">
            <a:noAutofit/>
          </a:bodyPr>
          <a:lstStyle>
            <a:lvl1pPr>
              <a:defRPr lang="en-US" sz="900" b="0" i="0" spc="0" baseline="0" dirty="0">
                <a:solidFill>
                  <a:srgbClr val="7F7F7F"/>
                </a:solidFill>
                <a:latin typeface="+mn-lt"/>
              </a:defRPr>
            </a:lvl1pPr>
          </a:lstStyle>
          <a:p>
            <a:endParaRPr lang="en-US"/>
          </a:p>
        </p:txBody>
      </p:sp>
    </p:spTree>
    <p:extLst>
      <p:ext uri="{BB962C8B-B14F-4D97-AF65-F5344CB8AC3E}">
        <p14:creationId xmlns:p14="http://schemas.microsoft.com/office/powerpoint/2010/main" val="1686022313"/>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62" r:id="rId3"/>
    <p:sldLayoutId id="2147483650" r:id="rId4"/>
    <p:sldLayoutId id="2147483652" r:id="rId5"/>
    <p:sldLayoutId id="2147483676" r:id="rId6"/>
    <p:sldLayoutId id="2147483667" r:id="rId7"/>
    <p:sldLayoutId id="2147483663" r:id="rId8"/>
    <p:sldLayoutId id="2147483664" r:id="rId9"/>
    <p:sldLayoutId id="2147483665" r:id="rId10"/>
    <p:sldLayoutId id="2147483666" r:id="rId11"/>
    <p:sldLayoutId id="2147483680" r:id="rId12"/>
    <p:sldLayoutId id="2147483677" r:id="rId13"/>
    <p:sldLayoutId id="2147483651" r:id="rId14"/>
    <p:sldLayoutId id="2147483673" r:id="rId15"/>
    <p:sldLayoutId id="2147483670" r:id="rId16"/>
    <p:sldLayoutId id="2147483671" r:id="rId17"/>
    <p:sldLayoutId id="2147483669" r:id="rId18"/>
    <p:sldLayoutId id="2147483668" r:id="rId19"/>
  </p:sldLayoutIdLst>
  <p:hf hdr="0" dt="0"/>
  <p:txStyles>
    <p:titleStyle>
      <a:lvl1pPr algn="l" defTabSz="914400" rtl="0" eaLnBrk="1" latinLnBrk="0" hangingPunct="1">
        <a:lnSpc>
          <a:spcPct val="90000"/>
        </a:lnSpc>
        <a:spcBef>
          <a:spcPct val="0"/>
        </a:spcBef>
        <a:buNone/>
        <a:defRPr sz="3200" b="1" i="0" kern="1200" spc="-100" baseline="0">
          <a:solidFill>
            <a:schemeClr val="tx1"/>
          </a:solidFill>
          <a:latin typeface="+mj-lt"/>
          <a:ea typeface="Arial Black" charset="0"/>
          <a:cs typeface="Arial Black" charset="0"/>
        </a:defRPr>
      </a:lvl1pPr>
    </p:titleStyle>
    <p:bodyStyle>
      <a:lvl1pPr marL="228600" indent="-228600" algn="l" defTabSz="914400" rtl="0" eaLnBrk="1" latinLnBrk="0" hangingPunct="1">
        <a:spcBef>
          <a:spcPts val="900"/>
        </a:spcBef>
        <a:buClrTx/>
        <a:buSzPct val="100000"/>
        <a:buFont typeface="Wingdings" charset="2"/>
        <a:buChar char="§"/>
        <a:tabLst>
          <a:tab pos="3998913" algn="r"/>
          <a:tab pos="8229600" algn="r"/>
        </a:tabLst>
        <a:defRPr sz="1800" b="0" i="0" kern="1200" spc="0" baseline="0">
          <a:solidFill>
            <a:schemeClr val="tx1"/>
          </a:solidFill>
          <a:latin typeface="+mn-lt"/>
          <a:ea typeface="+mn-ea"/>
          <a:cs typeface="+mn-cs"/>
        </a:defRPr>
      </a:lvl1pPr>
      <a:lvl2pPr marL="457200" indent="-228600" algn="l" defTabSz="914400" rtl="0" eaLnBrk="1" latinLnBrk="0" hangingPunct="1">
        <a:spcBef>
          <a:spcPts val="300"/>
        </a:spcBef>
        <a:buClrTx/>
        <a:buSzPct val="100000"/>
        <a:buFont typeface="Arial" pitchFamily="34" charset="0"/>
        <a:buChar char="–"/>
        <a:defRPr sz="1600" b="0" i="0" kern="1200" spc="0" baseline="0">
          <a:solidFill>
            <a:schemeClr val="tx1"/>
          </a:solidFill>
          <a:latin typeface="+mn-lt"/>
          <a:ea typeface="+mn-ea"/>
          <a:cs typeface="+mn-cs"/>
        </a:defRPr>
      </a:lvl2pPr>
      <a:lvl3pPr marL="685800" indent="-228600" algn="l" defTabSz="914400" rtl="0" eaLnBrk="1" latinLnBrk="0" hangingPunct="1">
        <a:spcBef>
          <a:spcPts val="300"/>
        </a:spcBef>
        <a:buClrTx/>
        <a:buSzPct val="100000"/>
        <a:buFont typeface="Arial" pitchFamily="34" charset="0"/>
        <a:buChar char="–"/>
        <a:defRPr sz="1600" b="0" i="0" kern="1200" spc="0" baseline="0">
          <a:solidFill>
            <a:schemeClr val="tx1"/>
          </a:solidFill>
          <a:latin typeface="+mn-lt"/>
          <a:ea typeface="+mn-ea"/>
          <a:cs typeface="+mn-cs"/>
        </a:defRPr>
      </a:lvl3pPr>
      <a:lvl4pPr marL="914400" indent="-228600" algn="l" defTabSz="914400" rtl="0" eaLnBrk="1" latinLnBrk="0" hangingPunct="1">
        <a:spcBef>
          <a:spcPts val="300"/>
        </a:spcBef>
        <a:buClrTx/>
        <a:buSzPct val="100000"/>
        <a:buFont typeface="Arial" pitchFamily="34" charset="0"/>
        <a:buChar char="–"/>
        <a:defRPr sz="1600" b="0" i="0" kern="1200" spc="0" baseline="0">
          <a:solidFill>
            <a:schemeClr val="tx1"/>
          </a:solidFill>
          <a:latin typeface="+mn-lt"/>
          <a:ea typeface="+mn-ea"/>
          <a:cs typeface="+mn-cs"/>
        </a:defRPr>
      </a:lvl4pPr>
      <a:lvl5pPr marL="1143000" indent="-228600" algn="l" defTabSz="914400" rtl="0" eaLnBrk="1" latinLnBrk="0" hangingPunct="1">
        <a:spcBef>
          <a:spcPts val="300"/>
        </a:spcBef>
        <a:buClrTx/>
        <a:buSzPct val="100000"/>
        <a:buFont typeface="Arial" pitchFamily="34" charset="0"/>
        <a:buChar char="–"/>
        <a:defRPr sz="1600" b="0" i="0" kern="1200" spc="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5.xml"/><Relationship Id="rId1" Type="http://schemas.openxmlformats.org/officeDocument/2006/relationships/tags" Target="../tags/tag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6.xml"/><Relationship Id="rId1" Type="http://schemas.openxmlformats.org/officeDocument/2006/relationships/tags" Target="../tags/tag4.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6.xml"/><Relationship Id="rId1" Type="http://schemas.openxmlformats.org/officeDocument/2006/relationships/tags" Target="../tags/tag5.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5.xml"/><Relationship Id="rId1" Type="http://schemas.openxmlformats.org/officeDocument/2006/relationships/tags" Target="../tags/tag7.xml"/></Relationships>
</file>

<file path=ppt/slides/_rels/slide39.xml.rels><?xml version="1.0" encoding="UTF-8" standalone="yes"?>
<Relationships xmlns="http://schemas.openxmlformats.org/package/2006/relationships"><Relationship Id="rId3" Type="http://schemas.openxmlformats.org/officeDocument/2006/relationships/hyperlink" Target="https://doi.org/10.1080/10543406.2019.1684308"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29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 b="33010"/>
          <a:stretch/>
        </p:blipFill>
        <p:spPr>
          <a:xfrm>
            <a:off x="525624" y="316156"/>
            <a:ext cx="8157600" cy="2664000"/>
          </a:xfrm>
          <a:prstGeom prst="rect">
            <a:avLst/>
          </a:prstGeom>
        </p:spPr>
      </p:pic>
      <p:sp>
        <p:nvSpPr>
          <p:cNvPr id="3" name="Title 2"/>
          <p:cNvSpPr>
            <a:spLocks noGrp="1"/>
          </p:cNvSpPr>
          <p:nvPr>
            <p:ph type="ctrTitle"/>
          </p:nvPr>
        </p:nvSpPr>
        <p:spPr/>
        <p:txBody>
          <a:bodyPr/>
          <a:lstStyle/>
          <a:p>
            <a:r>
              <a:rPr lang="en-US" sz="2800" b="1" dirty="0"/>
              <a:t>On the role of hypothetical </a:t>
            </a:r>
            <a:r>
              <a:rPr lang="en-US" sz="2800" b="1" dirty="0" err="1"/>
              <a:t>estimand</a:t>
            </a:r>
            <a:r>
              <a:rPr lang="en-US" sz="2800" b="1" dirty="0"/>
              <a:t> strategies in our clinical trials</a:t>
            </a:r>
            <a:endParaRPr lang="en-US" sz="2800" dirty="0"/>
          </a:p>
        </p:txBody>
      </p:sp>
      <p:sp>
        <p:nvSpPr>
          <p:cNvPr id="16" name="Text Placeholder 35"/>
          <p:cNvSpPr>
            <a:spLocks noGrp="1"/>
          </p:cNvSpPr>
          <p:nvPr>
            <p:ph type="body" sz="quarter" idx="12"/>
          </p:nvPr>
        </p:nvSpPr>
        <p:spPr/>
        <p:txBody>
          <a:bodyPr/>
          <a:lstStyle/>
          <a:p>
            <a:pPr lvl="0">
              <a:defRPr/>
            </a:pPr>
            <a:r>
              <a:rPr lang="en-US">
                <a:solidFill>
                  <a:srgbClr val="FFFFFF"/>
                </a:solidFill>
              </a:rPr>
              <a:t>Clinical Development &amp; Analytics</a:t>
            </a:r>
            <a:br>
              <a:rPr lang="en-US">
                <a:solidFill>
                  <a:srgbClr val="FFFFFF"/>
                </a:solidFill>
              </a:rPr>
            </a:br>
            <a:r>
              <a:rPr lang="en-US" b="0">
                <a:solidFill>
                  <a:srgbClr val="FFFFFF"/>
                </a:solidFill>
              </a:rPr>
              <a:t>Biostatistics &amp; </a:t>
            </a:r>
            <a:r>
              <a:rPr lang="en-US" b="0" err="1">
                <a:solidFill>
                  <a:srgbClr val="FFFFFF"/>
                </a:solidFill>
              </a:rPr>
              <a:t>Pharmacometrics</a:t>
            </a:r>
            <a:endParaRPr lang="en-US" b="0">
              <a:solidFill>
                <a:srgbClr val="FFFFFF"/>
              </a:solidFill>
            </a:endParaRPr>
          </a:p>
        </p:txBody>
      </p:sp>
      <p:sp>
        <p:nvSpPr>
          <p:cNvPr id="8" name="Subtitle 3"/>
          <p:cNvSpPr>
            <a:spLocks noGrp="1"/>
          </p:cNvSpPr>
          <p:nvPr>
            <p:ph type="subTitle" idx="1"/>
          </p:nvPr>
        </p:nvSpPr>
        <p:spPr>
          <a:xfrm>
            <a:off x="1600200" y="4114800"/>
            <a:ext cx="7083024" cy="438150"/>
          </a:xfrm>
        </p:spPr>
        <p:txBody>
          <a:bodyPr/>
          <a:lstStyle/>
          <a:p>
            <a:r>
              <a:rPr lang="en-US" dirty="0" smtClean="0"/>
              <a:t>Jiawei Wei, Mouna Akacha, Frank Bretz</a:t>
            </a:r>
            <a:endParaRPr lang="en-US" dirty="0"/>
          </a:p>
          <a:p>
            <a:r>
              <a:rPr lang="en-US" dirty="0" smtClean="0"/>
              <a:t>PSI, May </a:t>
            </a:r>
            <a:r>
              <a:rPr lang="en-US" dirty="0"/>
              <a:t>2021</a:t>
            </a:r>
          </a:p>
        </p:txBody>
      </p:sp>
    </p:spTree>
    <p:custDataLst>
      <p:tags r:id="rId1"/>
    </p:custDataLst>
    <p:extLst>
      <p:ext uri="{BB962C8B-B14F-4D97-AF65-F5344CB8AC3E}">
        <p14:creationId xmlns:p14="http://schemas.microsoft.com/office/powerpoint/2010/main" val="3708243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Estimation for hypothetical estimands</a:t>
            </a:r>
          </a:p>
        </p:txBody>
      </p:sp>
      <p:sp>
        <p:nvSpPr>
          <p:cNvPr id="4" name="Content Placeholder 3"/>
          <p:cNvSpPr>
            <a:spLocks noGrp="1"/>
          </p:cNvSpPr>
          <p:nvPr>
            <p:ph idx="1"/>
          </p:nvPr>
        </p:nvSpPr>
        <p:spPr>
          <a:xfrm>
            <a:off x="457200" y="1371375"/>
            <a:ext cx="8229600" cy="3251425"/>
          </a:xfrm>
        </p:spPr>
        <p:txBody>
          <a:bodyPr>
            <a:normAutofit/>
          </a:bodyPr>
          <a:lstStyle/>
          <a:p>
            <a:r>
              <a:rPr lang="en-US" dirty="0"/>
              <a:t>Requires prediction of </a:t>
            </a:r>
            <a:r>
              <a:rPr lang="en-US" dirty="0">
                <a:solidFill>
                  <a:srgbClr val="0070C0"/>
                </a:solidFill>
              </a:rPr>
              <a:t>hypothetical trajectories</a:t>
            </a:r>
          </a:p>
          <a:p>
            <a:r>
              <a:rPr lang="en-US" dirty="0"/>
              <a:t>Example for illustration:</a:t>
            </a:r>
          </a:p>
          <a:p>
            <a:endParaRPr lang="en-US" dirty="0"/>
          </a:p>
          <a:p>
            <a:endParaRPr lang="en-US" dirty="0"/>
          </a:p>
          <a:p>
            <a:pPr marL="0" indent="0">
              <a:buNone/>
            </a:pPr>
            <a:endParaRPr lang="en-US" sz="2000" dirty="0"/>
          </a:p>
          <a:p>
            <a:pPr lvl="1"/>
            <a:r>
              <a:rPr lang="de-CH" sz="1500" dirty="0"/>
              <a:t>Treatment discontinuation </a:t>
            </a:r>
            <a:r>
              <a:rPr lang="de-CH" sz="1500" dirty="0">
                <a:solidFill>
                  <a:srgbClr val="0070C0"/>
                </a:solidFill>
              </a:rPr>
              <a:t>is an intercurrent event </a:t>
            </a:r>
            <a:r>
              <a:rPr lang="de-CH" sz="1500" dirty="0"/>
              <a:t>for which a hypothetical strategy is used</a:t>
            </a:r>
          </a:p>
          <a:p>
            <a:pPr lvl="1"/>
            <a:r>
              <a:rPr lang="de-CH" sz="1500" dirty="0"/>
              <a:t>Data collected after trt discontinuation for Patient 1 and Patient 2 is </a:t>
            </a:r>
            <a:r>
              <a:rPr lang="de-CH" sz="1500" dirty="0" smtClean="0">
                <a:solidFill>
                  <a:srgbClr val="0070C0"/>
                </a:solidFill>
              </a:rPr>
              <a:t>irrelevant </a:t>
            </a:r>
            <a:r>
              <a:rPr lang="de-CH" sz="1500" dirty="0">
                <a:solidFill>
                  <a:srgbClr val="0070C0"/>
                </a:solidFill>
              </a:rPr>
              <a:t>for estimating a hypothetical estimand </a:t>
            </a:r>
          </a:p>
          <a:p>
            <a:pPr lvl="1"/>
            <a:r>
              <a:rPr lang="de-CH" sz="1500" dirty="0"/>
              <a:t>This </a:t>
            </a:r>
            <a:r>
              <a:rPr lang="de-CH" sz="1500" dirty="0">
                <a:solidFill>
                  <a:srgbClr val="0070C0"/>
                </a:solidFill>
              </a:rPr>
              <a:t>does not constitute a missing data problem</a:t>
            </a:r>
            <a:r>
              <a:rPr lang="de-CH" sz="1500" dirty="0"/>
              <a:t>, rather we </a:t>
            </a:r>
            <a:r>
              <a:rPr lang="de-CH" sz="1500" dirty="0">
                <a:solidFill>
                  <a:srgbClr val="0070C0"/>
                </a:solidFill>
              </a:rPr>
              <a:t>need to predict the hypothetical trajectories</a:t>
            </a:r>
            <a:endParaRPr lang="de-CH" sz="1500" dirty="0"/>
          </a:p>
        </p:txBody>
      </p:sp>
      <p:cxnSp>
        <p:nvCxnSpPr>
          <p:cNvPr id="64" name="Straight Connector 63"/>
          <p:cNvCxnSpPr/>
          <p:nvPr/>
        </p:nvCxnSpPr>
        <p:spPr bwMode="auto">
          <a:xfrm>
            <a:off x="1553173" y="2942233"/>
            <a:ext cx="1674699" cy="7688"/>
          </a:xfrm>
          <a:prstGeom prst="line">
            <a:avLst/>
          </a:prstGeom>
          <a:solidFill>
            <a:srgbClr val="0460A9"/>
          </a:solidFill>
          <a:ln w="28575" cap="flat" cmpd="sng" algn="ctr">
            <a:solidFill>
              <a:srgbClr val="0070C0"/>
            </a:solidFill>
            <a:prstDash val="sysDash"/>
            <a:round/>
            <a:headEnd type="oval"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Box 64"/>
          <p:cNvSpPr txBox="1"/>
          <p:nvPr/>
        </p:nvSpPr>
        <p:spPr>
          <a:xfrm>
            <a:off x="683568" y="2468171"/>
            <a:ext cx="955825" cy="259687"/>
          </a:xfrm>
          <a:prstGeom prst="rect">
            <a:avLst/>
          </a:prstGeom>
          <a:noFill/>
        </p:spPr>
        <p:txBody>
          <a:bodyPr wrap="square" lIns="85719" tIns="42861" rIns="85719" bIns="42861" rtlCol="0">
            <a:spAutoFit/>
          </a:bodyPr>
          <a:lstStyle/>
          <a:p>
            <a:pPr marL="0" marR="0" lvl="0" indent="0" algn="ctr" defTabSz="857197"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Patient 1</a:t>
            </a:r>
          </a:p>
        </p:txBody>
      </p:sp>
      <p:sp>
        <p:nvSpPr>
          <p:cNvPr id="66" name="Oval 65"/>
          <p:cNvSpPr/>
          <p:nvPr/>
        </p:nvSpPr>
        <p:spPr>
          <a:xfrm>
            <a:off x="1526155" y="2891265"/>
            <a:ext cx="108005" cy="108005"/>
          </a:xfrm>
          <a:prstGeom prst="ellipse">
            <a:avLst/>
          </a:prstGeom>
          <a:solidFill>
            <a:srgbClr val="0070C0"/>
          </a:solidFill>
          <a:ln w="12700" cap="sq" cmpd="sng" algn="ctr">
            <a:solidFill>
              <a:srgbClr val="0070C0"/>
            </a:solidFill>
            <a:prstDash val="solid"/>
          </a:ln>
          <a:effectLst/>
        </p:spPr>
        <p:txBody>
          <a:bodyPr lIns="85719" tIns="42861" rIns="85719" bIns="42861" rtlCol="0" anchor="ctr"/>
          <a:lstStyle/>
          <a:p>
            <a:pPr marL="0" marR="0" lvl="0" indent="0" algn="ctr" defTabSz="857197"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Lucida Sans Unicode" charset="0"/>
            </a:endParaRPr>
          </a:p>
        </p:txBody>
      </p:sp>
      <p:sp>
        <p:nvSpPr>
          <p:cNvPr id="69" name="TextBox 68"/>
          <p:cNvSpPr txBox="1"/>
          <p:nvPr/>
        </p:nvSpPr>
        <p:spPr>
          <a:xfrm>
            <a:off x="683568" y="2805708"/>
            <a:ext cx="955825" cy="259687"/>
          </a:xfrm>
          <a:prstGeom prst="rect">
            <a:avLst/>
          </a:prstGeom>
          <a:noFill/>
        </p:spPr>
        <p:txBody>
          <a:bodyPr wrap="square" lIns="85719" tIns="42861" rIns="85719" bIns="42861" rtlCol="0">
            <a:spAutoFit/>
          </a:bodyPr>
          <a:lstStyle/>
          <a:p>
            <a:pPr marL="0" marR="0" lvl="0" indent="0" algn="ctr" defTabSz="857197"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Patient 2</a:t>
            </a:r>
          </a:p>
        </p:txBody>
      </p:sp>
      <p:sp>
        <p:nvSpPr>
          <p:cNvPr id="72" name="TextBox 71"/>
          <p:cNvSpPr txBox="1"/>
          <p:nvPr/>
        </p:nvSpPr>
        <p:spPr>
          <a:xfrm>
            <a:off x="5881743" y="2038350"/>
            <a:ext cx="1498569" cy="288541"/>
          </a:xfrm>
          <a:prstGeom prst="rect">
            <a:avLst/>
          </a:prstGeom>
          <a:noFill/>
        </p:spPr>
        <p:txBody>
          <a:bodyPr wrap="square" lIns="85719" tIns="42861" rIns="85719" bIns="42861" rtlCol="0">
            <a:spAutoFit/>
          </a:bodyPr>
          <a:lstStyle/>
          <a:p>
            <a:pPr marL="0" marR="0" lvl="0" indent="0" algn="ctr" defTabSz="857197"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rgbClr val="0070C0"/>
                </a:solidFill>
                <a:effectLst/>
                <a:uLnTx/>
                <a:uFillTx/>
                <a:latin typeface="Arial"/>
                <a:ea typeface="Verdana" panose="020B0604030504040204" pitchFamily="34" charset="0"/>
                <a:cs typeface="Verdana" panose="020B0604030504040204" pitchFamily="34" charset="0"/>
              </a:rPr>
              <a:t>Primary variable</a:t>
            </a:r>
          </a:p>
        </p:txBody>
      </p:sp>
      <p:sp>
        <p:nvSpPr>
          <p:cNvPr id="73" name="TextBox 72"/>
          <p:cNvSpPr txBox="1"/>
          <p:nvPr/>
        </p:nvSpPr>
        <p:spPr>
          <a:xfrm>
            <a:off x="982752" y="2077041"/>
            <a:ext cx="1428749" cy="288541"/>
          </a:xfrm>
          <a:prstGeom prst="rect">
            <a:avLst/>
          </a:prstGeom>
          <a:noFill/>
        </p:spPr>
        <p:txBody>
          <a:bodyPr wrap="square" lIns="85719" tIns="42861" rIns="85719" bIns="42861" rtlCol="0">
            <a:spAutoFit/>
          </a:bodyPr>
          <a:lstStyle/>
          <a:p>
            <a:pPr marL="0" marR="0" lvl="0" indent="0" algn="ctr" defTabSz="857197"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0070C0"/>
                </a:solidFill>
                <a:effectLst/>
                <a:uLnTx/>
                <a:uFillTx/>
                <a:latin typeface="Arial"/>
                <a:ea typeface="Verdana" panose="020B0604030504040204" pitchFamily="34" charset="0"/>
                <a:cs typeface="Verdana" panose="020B0604030504040204" pitchFamily="34" charset="0"/>
              </a:rPr>
              <a:t>Randomisation</a:t>
            </a:r>
          </a:p>
        </p:txBody>
      </p:sp>
      <p:sp>
        <p:nvSpPr>
          <p:cNvPr id="74" name="TextBox 73"/>
          <p:cNvSpPr txBox="1"/>
          <p:nvPr/>
        </p:nvSpPr>
        <p:spPr>
          <a:xfrm>
            <a:off x="7786894" y="2114550"/>
            <a:ext cx="1742748" cy="486669"/>
          </a:xfrm>
          <a:prstGeom prst="rect">
            <a:avLst/>
          </a:prstGeom>
          <a:noFill/>
        </p:spPr>
        <p:txBody>
          <a:bodyPr wrap="square" lIns="85719" tIns="42861" rIns="85719" bIns="42861" rtlCol="0">
            <a:spAutoFit/>
          </a:bodyPr>
          <a:lstStyle/>
          <a:p>
            <a:pPr marL="0" marR="0" lvl="0" indent="0" algn="l" defTabSz="857197"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rgbClr val="0070C0"/>
                </a:solidFill>
                <a:effectLst/>
                <a:uLnTx/>
                <a:uFillTx/>
                <a:latin typeface="Arial"/>
                <a:ea typeface="Verdana" panose="020B0604030504040204" pitchFamily="34" charset="0"/>
                <a:cs typeface="Verdana" panose="020B0604030504040204" pitchFamily="34" charset="0"/>
              </a:rPr>
              <a:t>Treatment discontinuation </a:t>
            </a:r>
          </a:p>
        </p:txBody>
      </p:sp>
      <p:cxnSp>
        <p:nvCxnSpPr>
          <p:cNvPr id="75" name="Straight Arrow Connector 74"/>
          <p:cNvCxnSpPr/>
          <p:nvPr/>
        </p:nvCxnSpPr>
        <p:spPr>
          <a:xfrm>
            <a:off x="1574152" y="2322813"/>
            <a:ext cx="8102" cy="222086"/>
          </a:xfrm>
          <a:prstGeom prst="straightConnector1">
            <a:avLst/>
          </a:prstGeom>
          <a:noFill/>
          <a:ln w="22225" cap="sq" cmpd="sng" algn="ctr">
            <a:solidFill>
              <a:srgbClr val="0070C0"/>
            </a:solidFill>
            <a:prstDash val="solid"/>
            <a:tailEnd type="arrow"/>
          </a:ln>
          <a:effectLst/>
        </p:spPr>
      </p:cxnSp>
      <p:cxnSp>
        <p:nvCxnSpPr>
          <p:cNvPr id="76" name="Straight Arrow Connector 75"/>
          <p:cNvCxnSpPr/>
          <p:nvPr/>
        </p:nvCxnSpPr>
        <p:spPr>
          <a:xfrm>
            <a:off x="6685031" y="2322813"/>
            <a:ext cx="0" cy="222087"/>
          </a:xfrm>
          <a:prstGeom prst="straightConnector1">
            <a:avLst/>
          </a:prstGeom>
          <a:noFill/>
          <a:ln w="22225" cap="sq" cmpd="sng" algn="ctr">
            <a:solidFill>
              <a:srgbClr val="0070C0"/>
            </a:solidFill>
            <a:prstDash val="solid"/>
            <a:tailEnd type="arrow"/>
          </a:ln>
          <a:effectLst/>
        </p:spPr>
      </p:cxnSp>
      <p:sp>
        <p:nvSpPr>
          <p:cNvPr id="77" name="Oval 76"/>
          <p:cNvSpPr/>
          <p:nvPr/>
        </p:nvSpPr>
        <p:spPr>
          <a:xfrm>
            <a:off x="6639641" y="2882414"/>
            <a:ext cx="108005" cy="108005"/>
          </a:xfrm>
          <a:prstGeom prst="ellipse">
            <a:avLst/>
          </a:prstGeom>
          <a:solidFill>
            <a:schemeClr val="bg1">
              <a:lumMod val="65000"/>
            </a:schemeClr>
          </a:solidFill>
          <a:ln w="12700" cap="sq" cmpd="sng" algn="ctr">
            <a:noFill/>
            <a:prstDash val="solid"/>
          </a:ln>
          <a:effectLst/>
        </p:spPr>
        <p:txBody>
          <a:bodyPr lIns="85719" tIns="42861" rIns="85719" bIns="42861" rtlCol="0" anchor="ctr"/>
          <a:lstStyle/>
          <a:p>
            <a:pPr marL="0" marR="0" lvl="0" indent="0" algn="ctr" defTabSz="857197"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Lucida Sans Unicode" charset="0"/>
            </a:endParaRPr>
          </a:p>
        </p:txBody>
      </p:sp>
      <p:cxnSp>
        <p:nvCxnSpPr>
          <p:cNvPr id="78" name="Straight Connector 77"/>
          <p:cNvCxnSpPr/>
          <p:nvPr/>
        </p:nvCxnSpPr>
        <p:spPr bwMode="auto">
          <a:xfrm>
            <a:off x="1593372" y="2582193"/>
            <a:ext cx="1674699" cy="7688"/>
          </a:xfrm>
          <a:prstGeom prst="line">
            <a:avLst/>
          </a:prstGeom>
          <a:solidFill>
            <a:srgbClr val="0460A9"/>
          </a:solidFill>
          <a:ln w="28575" cap="flat" cmpd="sng" algn="ctr">
            <a:solidFill>
              <a:srgbClr val="0070C0"/>
            </a:solidFill>
            <a:prstDash val="sysDash"/>
            <a:round/>
            <a:headEnd type="oval"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Oval 78"/>
          <p:cNvSpPr/>
          <p:nvPr/>
        </p:nvSpPr>
        <p:spPr>
          <a:xfrm>
            <a:off x="6639641" y="2522374"/>
            <a:ext cx="108005" cy="108005"/>
          </a:xfrm>
          <a:prstGeom prst="ellipse">
            <a:avLst/>
          </a:prstGeom>
          <a:solidFill>
            <a:schemeClr val="bg1">
              <a:lumMod val="65000"/>
            </a:schemeClr>
          </a:solidFill>
          <a:ln w="12700" cap="sq" cmpd="sng" algn="ctr">
            <a:noFill/>
            <a:prstDash val="solid"/>
          </a:ln>
          <a:effectLst/>
        </p:spPr>
        <p:txBody>
          <a:bodyPr lIns="85719" tIns="42861" rIns="85719" bIns="42861" rtlCol="0" anchor="ctr"/>
          <a:lstStyle/>
          <a:p>
            <a:pPr marL="0" marR="0" lvl="0" indent="0" algn="ctr" defTabSz="857197"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Lucida Sans Unicode" charset="0"/>
            </a:endParaRPr>
          </a:p>
        </p:txBody>
      </p:sp>
      <p:sp>
        <p:nvSpPr>
          <p:cNvPr id="80" name="Oval 79"/>
          <p:cNvSpPr/>
          <p:nvPr/>
        </p:nvSpPr>
        <p:spPr>
          <a:xfrm>
            <a:off x="1539369" y="2547038"/>
            <a:ext cx="108005" cy="108005"/>
          </a:xfrm>
          <a:prstGeom prst="ellipse">
            <a:avLst/>
          </a:prstGeom>
          <a:solidFill>
            <a:srgbClr val="0070C0"/>
          </a:solidFill>
          <a:ln w="12700" cap="sq" cmpd="sng" algn="ctr">
            <a:solidFill>
              <a:srgbClr val="0070C0"/>
            </a:solidFill>
            <a:prstDash val="solid"/>
          </a:ln>
          <a:effectLst/>
        </p:spPr>
        <p:txBody>
          <a:bodyPr lIns="85719" tIns="42861" rIns="85719" bIns="42861" rtlCol="0" anchor="ctr"/>
          <a:lstStyle/>
          <a:p>
            <a:pPr marL="0" marR="0" lvl="0" indent="0" algn="ctr" defTabSz="857197"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Lucida Sans Unicode" charset="0"/>
            </a:endParaRPr>
          </a:p>
        </p:txBody>
      </p:sp>
      <p:cxnSp>
        <p:nvCxnSpPr>
          <p:cNvPr id="81" name="Straight Connector 80"/>
          <p:cNvCxnSpPr/>
          <p:nvPr/>
        </p:nvCxnSpPr>
        <p:spPr bwMode="auto">
          <a:xfrm>
            <a:off x="3336324" y="2568129"/>
            <a:ext cx="3314147" cy="10425"/>
          </a:xfrm>
          <a:prstGeom prst="line">
            <a:avLst/>
          </a:prstGeom>
          <a:solidFill>
            <a:schemeClr val="accent1"/>
          </a:solidFill>
          <a:ln w="28575" cap="flat" cmpd="sng" algn="ctr">
            <a:solidFill>
              <a:schemeClr val="bg1">
                <a:lumMod val="65000"/>
              </a:schemeClr>
            </a:solidFill>
            <a:prstDash val="sysDash"/>
            <a:round/>
            <a:headEnd type="oval"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p:cNvCxnSpPr/>
          <p:nvPr/>
        </p:nvCxnSpPr>
        <p:spPr bwMode="auto">
          <a:xfrm flipV="1">
            <a:off x="3336324" y="2932687"/>
            <a:ext cx="2055985" cy="9546"/>
          </a:xfrm>
          <a:prstGeom prst="line">
            <a:avLst/>
          </a:prstGeom>
          <a:solidFill>
            <a:srgbClr val="0460A9"/>
          </a:solidFill>
          <a:ln w="28575" cap="flat" cmpd="sng" algn="ctr">
            <a:solidFill>
              <a:schemeClr val="bg1">
                <a:lumMod val="65000"/>
              </a:schemeClr>
            </a:solidFill>
            <a:prstDash val="sysDash"/>
            <a:round/>
            <a:headEnd type="oval"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Multiply 82"/>
          <p:cNvSpPr/>
          <p:nvPr/>
        </p:nvSpPr>
        <p:spPr bwMode="auto">
          <a:xfrm>
            <a:off x="5258856" y="2652004"/>
            <a:ext cx="252000" cy="540000"/>
          </a:xfrm>
          <a:prstGeom prst="mathMultiply">
            <a:avLst>
              <a:gd name="adj1" fmla="val 19927"/>
            </a:avLst>
          </a:prstGeom>
          <a:solidFill>
            <a:srgbClr val="F7BC47"/>
          </a:solidFill>
          <a:ln w="9525" cap="flat" cmpd="sng" algn="ctr">
            <a:solidFill>
              <a:srgbClr val="F7BC47"/>
            </a:solidFill>
            <a:prstDash val="solid"/>
            <a:round/>
            <a:headEnd type="none" w="med" len="med"/>
            <a:tailEnd type="triangle" w="lg" len="med"/>
          </a:ln>
          <a:effectLst/>
        </p:spPr>
        <p:txBody>
          <a:bodyPr vert="horz" wrap="square" lIns="67496" tIns="67496" rIns="67496" bIns="67496" numCol="1" rtlCol="0" anchor="ctr" anchorCtr="0" compatLnSpc="1">
            <a:prstTxWarp prst="textNoShape">
              <a:avLst/>
            </a:prstTxWarp>
            <a:spAutoFit/>
          </a:bodyPr>
          <a:lstStyle/>
          <a:p>
            <a:pPr marL="0" marR="0" lvl="0" indent="0" algn="ctr" defTabSz="420558" rtl="0" eaLnBrk="1" fontAlgn="base" latinLnBrk="0" hangingPunct="0">
              <a:lnSpc>
                <a:spcPct val="120000"/>
              </a:lnSpc>
              <a:spcBef>
                <a:spcPct val="0"/>
              </a:spcBef>
              <a:spcAft>
                <a:spcPct val="0"/>
              </a:spcAft>
              <a:buClr>
                <a:srgbClr val="000000"/>
              </a:buClr>
              <a:buSzPct val="100000"/>
              <a:buFontTx/>
              <a:buNone/>
              <a:tabLst/>
              <a:defRPr/>
            </a:pPr>
            <a:endParaRPr kumimoji="0" lang="en-GB" sz="1500" b="1"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pic>
        <p:nvPicPr>
          <p:cNvPr id="84" name="Picture 83" descr="L:\sick_12-512.png"/>
          <p:cNvPicPr>
            <a:picLocks noChangeAspect="1" noChangeArrowheads="1"/>
          </p:cNvPicPr>
          <p:nvPr/>
        </p:nvPicPr>
        <p:blipFill>
          <a:blip r:embed="rId3"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214800" y="2387347"/>
            <a:ext cx="274622" cy="323894"/>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4" descr="L:\sick_12-512.png"/>
          <p:cNvPicPr>
            <a:picLocks noChangeAspect="1" noChangeArrowheads="1"/>
          </p:cNvPicPr>
          <p:nvPr/>
        </p:nvPicPr>
        <p:blipFill>
          <a:blip r:embed="rId3"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214800" y="2760057"/>
            <a:ext cx="274622" cy="323894"/>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6" descr="L:\sick_12-512.png"/>
          <p:cNvPicPr>
            <a:picLocks noChangeAspect="1" noChangeArrowheads="1"/>
          </p:cNvPicPr>
          <p:nvPr/>
        </p:nvPicPr>
        <p:blipFill>
          <a:blip r:embed="rId3"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537738" y="2188266"/>
            <a:ext cx="274622" cy="323894"/>
          </a:xfrm>
          <a:prstGeom prst="rect">
            <a:avLst/>
          </a:prstGeom>
          <a:noFill/>
          <a:extLst>
            <a:ext uri="{909E8E84-426E-40DD-AFC4-6F175D3DCCD1}">
              <a14:hiddenFill xmlns:a14="http://schemas.microsoft.com/office/drawing/2010/main">
                <a:solidFill>
                  <a:srgbClr val="FFFFFF"/>
                </a:solidFill>
              </a14:hiddenFill>
            </a:ext>
          </a:extLst>
        </p:spPr>
      </p:pic>
      <p:sp>
        <p:nvSpPr>
          <p:cNvPr id="89" name="Multiply 88"/>
          <p:cNvSpPr/>
          <p:nvPr/>
        </p:nvSpPr>
        <p:spPr bwMode="auto">
          <a:xfrm>
            <a:off x="7537738" y="2582662"/>
            <a:ext cx="252000" cy="540000"/>
          </a:xfrm>
          <a:prstGeom prst="mathMultiply">
            <a:avLst>
              <a:gd name="adj1" fmla="val 19927"/>
            </a:avLst>
          </a:prstGeom>
          <a:solidFill>
            <a:srgbClr val="F7BC47"/>
          </a:solidFill>
          <a:ln w="9525" cap="flat" cmpd="sng" algn="ctr">
            <a:solidFill>
              <a:srgbClr val="F7BC47"/>
            </a:solidFill>
            <a:prstDash val="solid"/>
            <a:round/>
            <a:headEnd type="none" w="med" len="med"/>
            <a:tailEnd type="triangle" w="lg" len="med"/>
          </a:ln>
          <a:effectLst/>
        </p:spPr>
        <p:txBody>
          <a:bodyPr vert="horz" wrap="square" lIns="67496" tIns="67496" rIns="67496" bIns="67496" numCol="1" rtlCol="0" anchor="ctr" anchorCtr="0" compatLnSpc="1">
            <a:prstTxWarp prst="textNoShape">
              <a:avLst/>
            </a:prstTxWarp>
            <a:spAutoFit/>
          </a:bodyPr>
          <a:lstStyle/>
          <a:p>
            <a:pPr marL="0" marR="0" lvl="0" indent="0" algn="ctr" defTabSz="420558" rtl="0" eaLnBrk="1" fontAlgn="base" latinLnBrk="0" hangingPunct="0">
              <a:lnSpc>
                <a:spcPct val="120000"/>
              </a:lnSpc>
              <a:spcBef>
                <a:spcPct val="0"/>
              </a:spcBef>
              <a:spcAft>
                <a:spcPct val="0"/>
              </a:spcAft>
              <a:buClr>
                <a:srgbClr val="000000"/>
              </a:buClr>
              <a:buSzPct val="100000"/>
              <a:buFontTx/>
              <a:buNone/>
              <a:tabLst/>
              <a:defRPr/>
            </a:pPr>
            <a:endParaRPr kumimoji="0" lang="en-GB" sz="1500" b="1"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sp>
        <p:nvSpPr>
          <p:cNvPr id="90" name="TextBox 89"/>
          <p:cNvSpPr txBox="1"/>
          <p:nvPr/>
        </p:nvSpPr>
        <p:spPr>
          <a:xfrm>
            <a:off x="7797804" y="2614794"/>
            <a:ext cx="1742748" cy="486669"/>
          </a:xfrm>
          <a:prstGeom prst="rect">
            <a:avLst/>
          </a:prstGeom>
          <a:noFill/>
        </p:spPr>
        <p:txBody>
          <a:bodyPr wrap="square" lIns="85719" tIns="42861" rIns="85719" bIns="42861" rtlCol="0">
            <a:spAutoFit/>
          </a:bodyPr>
          <a:lstStyle/>
          <a:p>
            <a:pPr marL="0" marR="0" lvl="0" indent="0" algn="l" defTabSz="857197"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rgbClr val="0070C0"/>
                </a:solidFill>
                <a:effectLst/>
                <a:uLnTx/>
                <a:uFillTx/>
                <a:latin typeface="Arial"/>
                <a:ea typeface="Verdana" panose="020B0604030504040204" pitchFamily="34" charset="0"/>
                <a:cs typeface="Verdana" panose="020B0604030504040204" pitchFamily="34" charset="0"/>
              </a:rPr>
              <a:t>Study </a:t>
            </a:r>
          </a:p>
          <a:p>
            <a:pPr marL="0" marR="0" lvl="0" indent="0" algn="l" defTabSz="857197"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rgbClr val="0070C0"/>
                </a:solidFill>
                <a:effectLst/>
                <a:uLnTx/>
                <a:uFillTx/>
                <a:latin typeface="Arial"/>
                <a:ea typeface="Verdana" panose="020B0604030504040204" pitchFamily="34" charset="0"/>
                <a:cs typeface="Verdana" panose="020B0604030504040204" pitchFamily="34" charset="0"/>
              </a:rPr>
              <a:t>withdrawal</a:t>
            </a:r>
          </a:p>
        </p:txBody>
      </p:sp>
      <p:sp>
        <p:nvSpPr>
          <p:cNvPr id="3" name="Footer Placeholder 2"/>
          <p:cNvSpPr>
            <a:spLocks noGrp="1"/>
          </p:cNvSpPr>
          <p:nvPr>
            <p:ph type="ftr" sz="quarter" idx="10"/>
          </p:nvPr>
        </p:nvSpPr>
        <p:spPr/>
        <p:txBody>
          <a:bodyPr/>
          <a:lstStyle/>
          <a:p>
            <a:r>
              <a:rPr lang="en-US" smtClean="0"/>
              <a:t>| CD&amp;A | Analytics | Business Use Only</a:t>
            </a:r>
            <a:endParaRPr lang="en-US"/>
          </a:p>
        </p:txBody>
      </p:sp>
      <p:sp>
        <p:nvSpPr>
          <p:cNvPr id="6" name="Slide Number Placeholder 5"/>
          <p:cNvSpPr>
            <a:spLocks noGrp="1"/>
          </p:cNvSpPr>
          <p:nvPr>
            <p:ph type="sldNum" sz="quarter" idx="11"/>
          </p:nvPr>
        </p:nvSpPr>
        <p:spPr/>
        <p:txBody>
          <a:bodyPr/>
          <a:lstStyle/>
          <a:p>
            <a:fld id="{47547CF9-5B10-D24F-A8D7-45A9778164F7}" type="slidenum">
              <a:rPr lang="uk-UA" smtClean="0"/>
              <a:pPr/>
              <a:t>10</a:t>
            </a:fld>
            <a:endParaRPr lang="uk-UA"/>
          </a:p>
        </p:txBody>
      </p:sp>
    </p:spTree>
    <p:extLst>
      <p:ext uri="{BB962C8B-B14F-4D97-AF65-F5344CB8AC3E}">
        <p14:creationId xmlns:p14="http://schemas.microsoft.com/office/powerpoint/2010/main" val="400450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animBg="1"/>
      <p:bldP spid="69" grpId="0"/>
      <p:bldP spid="72" grpId="0"/>
      <p:bldP spid="73" grpId="0"/>
      <p:bldP spid="74" grpId="0"/>
      <p:bldP spid="77" grpId="0" animBg="1"/>
      <p:bldP spid="79" grpId="0" animBg="1"/>
      <p:bldP spid="80" grpId="0" animBg="1"/>
      <p:bldP spid="83" grpId="0" animBg="1"/>
      <p:bldP spid="89" grpId="0" animBg="1"/>
      <p:bldP spid="9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3"/>
          <a:stretch>
            <a:fillRect/>
          </a:stretch>
        </p:blipFill>
        <p:spPr>
          <a:xfrm>
            <a:off x="4425696" y="2445235"/>
            <a:ext cx="5059680" cy="2740352"/>
          </a:xfrm>
          <a:prstGeom prst="rect">
            <a:avLst/>
          </a:prstGeom>
        </p:spPr>
      </p:pic>
      <p:sp>
        <p:nvSpPr>
          <p:cNvPr id="2" name="Title 1"/>
          <p:cNvSpPr>
            <a:spLocks noGrp="1"/>
          </p:cNvSpPr>
          <p:nvPr>
            <p:ph type="title"/>
          </p:nvPr>
        </p:nvSpPr>
        <p:spPr/>
        <p:txBody>
          <a:bodyPr/>
          <a:lstStyle/>
          <a:p>
            <a:r>
              <a:rPr lang="en-US" dirty="0"/>
              <a:t>Prediction of hypothetical trajectories</a:t>
            </a:r>
          </a:p>
        </p:txBody>
      </p:sp>
      <p:sp>
        <p:nvSpPr>
          <p:cNvPr id="3" name="Content Placeholder 2"/>
          <p:cNvSpPr>
            <a:spLocks noGrp="1"/>
          </p:cNvSpPr>
          <p:nvPr>
            <p:ph sz="half" idx="1"/>
          </p:nvPr>
        </p:nvSpPr>
        <p:spPr>
          <a:xfrm>
            <a:off x="457200" y="1371600"/>
            <a:ext cx="8442960" cy="3348446"/>
          </a:xfrm>
        </p:spPr>
        <p:txBody>
          <a:bodyPr>
            <a:normAutofit/>
          </a:bodyPr>
          <a:lstStyle/>
          <a:p>
            <a:pPr>
              <a:buClr>
                <a:schemeClr val="tx1"/>
              </a:buClr>
            </a:pPr>
            <a:r>
              <a:rPr lang="en-US" dirty="0">
                <a:solidFill>
                  <a:srgbClr val="0070C0"/>
                </a:solidFill>
              </a:rPr>
              <a:t>Explicit or implicit predictions </a:t>
            </a:r>
            <a:r>
              <a:rPr lang="en-US" dirty="0"/>
              <a:t>of </a:t>
            </a:r>
            <a:r>
              <a:rPr lang="en-US" dirty="0" smtClean="0"/>
              <a:t>hypothetical </a:t>
            </a:r>
            <a:r>
              <a:rPr lang="en-US" dirty="0"/>
              <a:t>trajectories are needed</a:t>
            </a:r>
          </a:p>
          <a:p>
            <a:r>
              <a:rPr lang="en-US" dirty="0"/>
              <a:t>Assumptions for the predictions </a:t>
            </a:r>
            <a:r>
              <a:rPr lang="en-US" dirty="0" smtClean="0">
                <a:solidFill>
                  <a:srgbClr val="0070C0"/>
                </a:solidFill>
              </a:rPr>
              <a:t>need </a:t>
            </a:r>
            <a:r>
              <a:rPr lang="en-US" dirty="0">
                <a:solidFill>
                  <a:srgbClr val="0070C0"/>
                </a:solidFill>
              </a:rPr>
              <a:t>to be aligned </a:t>
            </a:r>
            <a:r>
              <a:rPr lang="en-US" dirty="0"/>
              <a:t>with the hypothetical </a:t>
            </a:r>
            <a:r>
              <a:rPr lang="en-US" dirty="0" smtClean="0"/>
              <a:t>strategy</a:t>
            </a:r>
            <a:endParaRPr lang="en-US" dirty="0"/>
          </a:p>
          <a:p>
            <a:pPr>
              <a:buClr>
                <a:schemeClr val="tx1"/>
              </a:buClr>
            </a:pPr>
            <a:r>
              <a:rPr lang="en-US" dirty="0">
                <a:solidFill>
                  <a:srgbClr val="0070C0"/>
                </a:solidFill>
              </a:rPr>
              <a:t>From where/whom do we borrow information </a:t>
            </a:r>
            <a:r>
              <a:rPr lang="en-US" dirty="0"/>
              <a:t>to predict the hypothetical measurements of interest? </a:t>
            </a:r>
          </a:p>
          <a:p>
            <a:r>
              <a:rPr lang="en-US" dirty="0"/>
              <a:t>Do we have </a:t>
            </a:r>
            <a:r>
              <a:rPr lang="en-US" dirty="0">
                <a:solidFill>
                  <a:srgbClr val="0070C0"/>
                </a:solidFill>
              </a:rPr>
              <a:t>sufficient </a:t>
            </a:r>
            <a:r>
              <a:rPr lang="en-US" dirty="0" smtClean="0">
                <a:solidFill>
                  <a:srgbClr val="0070C0"/>
                </a:solidFill>
              </a:rPr>
              <a:t>data / </a:t>
            </a:r>
          </a:p>
          <a:p>
            <a:pPr marL="230400" indent="0">
              <a:spcBef>
                <a:spcPts val="0"/>
              </a:spcBef>
              <a:buNone/>
            </a:pPr>
            <a:r>
              <a:rPr lang="en-US" dirty="0" smtClean="0">
                <a:solidFill>
                  <a:srgbClr val="0070C0"/>
                </a:solidFill>
              </a:rPr>
              <a:t>information to borrow from</a:t>
            </a:r>
            <a:r>
              <a:rPr lang="en-US" dirty="0" smtClean="0"/>
              <a:t>?</a:t>
            </a:r>
          </a:p>
          <a:p>
            <a:r>
              <a:rPr lang="en-US" dirty="0" smtClean="0"/>
              <a:t>Need </a:t>
            </a:r>
            <a:r>
              <a:rPr lang="en-US" dirty="0"/>
              <a:t>to adequately </a:t>
            </a:r>
            <a:r>
              <a:rPr lang="en-US" dirty="0">
                <a:solidFill>
                  <a:srgbClr val="0070C0"/>
                </a:solidFill>
              </a:rPr>
              <a:t>account </a:t>
            </a:r>
            <a:r>
              <a:rPr lang="en-US" dirty="0" smtClean="0">
                <a:solidFill>
                  <a:srgbClr val="0070C0"/>
                </a:solidFill>
              </a:rPr>
              <a:t>for </a:t>
            </a:r>
          </a:p>
          <a:p>
            <a:pPr marL="230400" indent="0">
              <a:spcBef>
                <a:spcPts val="0"/>
              </a:spcBef>
              <a:buNone/>
            </a:pPr>
            <a:r>
              <a:rPr lang="en-US" dirty="0" smtClean="0">
                <a:solidFill>
                  <a:srgbClr val="0070C0"/>
                </a:solidFill>
              </a:rPr>
              <a:t>prediction uncertainty</a:t>
            </a:r>
            <a:r>
              <a:rPr lang="en-US" dirty="0" smtClean="0"/>
              <a:t>, e.g. through </a:t>
            </a:r>
          </a:p>
          <a:p>
            <a:pPr marL="230400" indent="0">
              <a:spcBef>
                <a:spcPts val="0"/>
              </a:spcBef>
              <a:buNone/>
            </a:pPr>
            <a:r>
              <a:rPr lang="en-US" dirty="0" smtClean="0"/>
              <a:t>multiple predictions/imputations</a:t>
            </a:r>
          </a:p>
          <a:p>
            <a:r>
              <a:rPr lang="en-US" dirty="0" smtClean="0"/>
              <a:t>Need </a:t>
            </a:r>
            <a:r>
              <a:rPr lang="en-US" dirty="0"/>
              <a:t>to perform a </a:t>
            </a:r>
            <a:r>
              <a:rPr lang="en-US" dirty="0">
                <a:solidFill>
                  <a:srgbClr val="0070C0"/>
                </a:solidFill>
              </a:rPr>
              <a:t>sensitivity analysis</a:t>
            </a:r>
          </a:p>
        </p:txBody>
      </p:sp>
      <p:sp>
        <p:nvSpPr>
          <p:cNvPr id="6" name="Footer Placeholder 5"/>
          <p:cNvSpPr>
            <a:spLocks noGrp="1"/>
          </p:cNvSpPr>
          <p:nvPr>
            <p:ph type="ftr" sz="quarter" idx="10"/>
          </p:nvPr>
        </p:nvSpPr>
        <p:spPr/>
        <p:txBody>
          <a:bodyPr/>
          <a:lstStyle/>
          <a:p>
            <a:r>
              <a:rPr lang="en-US" smtClean="0"/>
              <a:t>| CD&amp;A | Analytics | Business Use Only</a:t>
            </a:r>
            <a:endParaRPr lang="en-US"/>
          </a:p>
        </p:txBody>
      </p:sp>
      <p:sp>
        <p:nvSpPr>
          <p:cNvPr id="8" name="Slide Number Placeholder 7"/>
          <p:cNvSpPr>
            <a:spLocks noGrp="1"/>
          </p:cNvSpPr>
          <p:nvPr>
            <p:ph type="sldNum" sz="quarter" idx="11"/>
          </p:nvPr>
        </p:nvSpPr>
        <p:spPr/>
        <p:txBody>
          <a:bodyPr/>
          <a:lstStyle/>
          <a:p>
            <a:fld id="{47547CF9-5B10-D24F-A8D7-45A9778164F7}" type="slidenum">
              <a:rPr lang="uk-UA" smtClean="0"/>
              <a:pPr/>
              <a:t>11</a:t>
            </a:fld>
            <a:endParaRPr lang="uk-UA"/>
          </a:p>
        </p:txBody>
      </p:sp>
    </p:spTree>
    <p:extLst>
      <p:ext uri="{BB962C8B-B14F-4D97-AF65-F5344CB8AC3E}">
        <p14:creationId xmlns:p14="http://schemas.microsoft.com/office/powerpoint/2010/main" val="392383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572654" cy="3348446"/>
          </a:xfrm>
        </p:spPr>
        <p:txBody>
          <a:bodyPr>
            <a:normAutofit fontScale="85000" lnSpcReduction="20000"/>
          </a:bodyPr>
          <a:lstStyle/>
          <a:p>
            <a:pPr>
              <a:buClr>
                <a:schemeClr val="tx2"/>
              </a:buClr>
            </a:pPr>
            <a:r>
              <a:rPr lang="en-US" sz="1900">
                <a:solidFill>
                  <a:schemeClr val="tx2"/>
                </a:solidFill>
              </a:rPr>
              <a:t>Explicit or implicit predictions of hypothetical trajectories are needed</a:t>
            </a:r>
          </a:p>
          <a:p>
            <a:pPr>
              <a:buClr>
                <a:schemeClr val="tx2"/>
              </a:buClr>
            </a:pPr>
            <a:r>
              <a:rPr lang="en-US" sz="1900">
                <a:solidFill>
                  <a:schemeClr val="tx2"/>
                </a:solidFill>
              </a:rPr>
              <a:t>Assumptions for the predictions need to be aligned with the hypothetical strategy of interest</a:t>
            </a:r>
          </a:p>
          <a:p>
            <a:pPr>
              <a:buClr>
                <a:schemeClr val="tx2"/>
              </a:buClr>
            </a:pPr>
            <a:r>
              <a:rPr lang="en-US" sz="1900">
                <a:solidFill>
                  <a:schemeClr val="tx2"/>
                </a:solidFill>
              </a:rPr>
              <a:t>From where/whom do we borrow information to predict the hypothetical measurements of interest? </a:t>
            </a:r>
          </a:p>
          <a:p>
            <a:pPr>
              <a:buClr>
                <a:schemeClr val="tx2"/>
              </a:buClr>
            </a:pPr>
            <a:r>
              <a:rPr lang="en-US" sz="1900">
                <a:solidFill>
                  <a:schemeClr val="tx2"/>
                </a:solidFill>
              </a:rPr>
              <a:t>Do we have sufficient data/information to borrow from?</a:t>
            </a:r>
          </a:p>
          <a:p>
            <a:pPr>
              <a:buClr>
                <a:schemeClr val="tx2"/>
              </a:buClr>
            </a:pPr>
            <a:r>
              <a:rPr lang="en-US" sz="1900">
                <a:solidFill>
                  <a:schemeClr val="tx2"/>
                </a:solidFill>
              </a:rPr>
              <a:t>Need to adequately account for prediction uncertainty, e.g. through multiple predictions/imputations</a:t>
            </a:r>
          </a:p>
          <a:p>
            <a:pPr>
              <a:buClr>
                <a:schemeClr val="tx2"/>
              </a:buClr>
            </a:pPr>
            <a:r>
              <a:rPr lang="en-US" sz="1900">
                <a:solidFill>
                  <a:schemeClr val="tx2"/>
                </a:solidFill>
              </a:rPr>
              <a:t>Need to perform a sensitivity analysis</a:t>
            </a:r>
          </a:p>
          <a:p>
            <a:endParaRPr lang="en-US"/>
          </a:p>
          <a:p>
            <a:endParaRPr lang="en-US"/>
          </a:p>
        </p:txBody>
      </p:sp>
      <p:pic>
        <p:nvPicPr>
          <p:cNvPr id="7" name="Content Placeholder 6"/>
          <p:cNvPicPr>
            <a:picLocks noGrp="1" noChangeAspect="1"/>
          </p:cNvPicPr>
          <p:nvPr>
            <p:ph sz="half" idx="2"/>
          </p:nvPr>
        </p:nvPicPr>
        <p:blipFill>
          <a:blip r:embed="rId3"/>
          <a:stretch>
            <a:fillRect/>
          </a:stretch>
        </p:blipFill>
        <p:spPr>
          <a:xfrm>
            <a:off x="4664075" y="1836397"/>
            <a:ext cx="4022725" cy="2178731"/>
          </a:xfrm>
          <a:prstGeom prst="rect">
            <a:avLst/>
          </a:prstGeom>
        </p:spPr>
      </p:pic>
      <p:sp>
        <p:nvSpPr>
          <p:cNvPr id="2" name="Title 1"/>
          <p:cNvSpPr>
            <a:spLocks noGrp="1"/>
          </p:cNvSpPr>
          <p:nvPr>
            <p:ph type="title"/>
          </p:nvPr>
        </p:nvSpPr>
        <p:spPr/>
        <p:txBody>
          <a:bodyPr/>
          <a:lstStyle/>
          <a:p>
            <a:r>
              <a:rPr lang="en-US"/>
              <a:t>Prediction of hypothetical trajectories</a:t>
            </a:r>
          </a:p>
        </p:txBody>
      </p:sp>
      <p:sp>
        <p:nvSpPr>
          <p:cNvPr id="8" name="Rounded Rectangle 7"/>
          <p:cNvSpPr/>
          <p:nvPr/>
        </p:nvSpPr>
        <p:spPr>
          <a:xfrm>
            <a:off x="609600" y="1287236"/>
            <a:ext cx="8001000" cy="30371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Arial" panose="020B0604020202020204"/>
                <a:ea typeface="+mn-ea"/>
                <a:cs typeface="+mn-cs"/>
              </a:rPr>
              <a:t>Considerations for predicting hypothetical trajectories are similar in spirit to those for imputing missing data</a:t>
            </a:r>
            <a:endParaRPr kumimoji="0" lang="en-US" sz="2200" b="0" i="0" u="none" strike="noStrike" kern="1200" cap="none" spc="0" normalizeH="0" baseline="0" noProof="0" dirty="0">
              <a:ln>
                <a:noFill/>
              </a:ln>
              <a:solidFill>
                <a:srgbClr val="FFFFFF"/>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FFFFFF"/>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US" sz="2200" b="0" i="0" u="none" strike="noStrike" kern="1200" cap="none" spc="0" normalizeH="0" baseline="0" noProof="0" dirty="0" smtClean="0">
                <a:ln>
                  <a:noFill/>
                </a:ln>
                <a:solidFill>
                  <a:srgbClr val="FFFFFF"/>
                </a:solidFill>
                <a:effectLst/>
                <a:uLnTx/>
                <a:uFillTx/>
                <a:latin typeface="Arial" panose="020B0604020202020204"/>
                <a:ea typeface="+mn-ea"/>
                <a:cs typeface="+mn-cs"/>
              </a:rPr>
              <a:t>Often </a:t>
            </a:r>
            <a:r>
              <a:rPr kumimoji="0" lang="en-US" sz="2200" b="0" i="0" u="none" strike="noStrike" kern="1200" cap="none" spc="0" normalizeH="0" baseline="0" noProof="0" dirty="0">
                <a:ln>
                  <a:noFill/>
                </a:ln>
                <a:solidFill>
                  <a:srgbClr val="FFFFFF"/>
                </a:solidFill>
                <a:effectLst/>
                <a:uLnTx/>
                <a:uFillTx/>
                <a:latin typeface="Arial" panose="020B0604020202020204"/>
                <a:ea typeface="+mn-ea"/>
                <a:cs typeface="+mn-cs"/>
              </a:rPr>
              <a:t>missing data terminology is used when predicting hypothetical trajectories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2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Footer Placeholder 5"/>
          <p:cNvSpPr>
            <a:spLocks noGrp="1"/>
          </p:cNvSpPr>
          <p:nvPr>
            <p:ph type="ftr" sz="quarter" idx="10"/>
          </p:nvPr>
        </p:nvSpPr>
        <p:spPr/>
        <p:txBody>
          <a:bodyPr/>
          <a:lstStyle/>
          <a:p>
            <a:r>
              <a:rPr lang="en-US" smtClean="0"/>
              <a:t>| CD&amp;A | Analytics | Business Use Only</a:t>
            </a:r>
            <a:endParaRPr lang="en-US"/>
          </a:p>
        </p:txBody>
      </p:sp>
      <p:sp>
        <p:nvSpPr>
          <p:cNvPr id="9" name="Slide Number Placeholder 8"/>
          <p:cNvSpPr>
            <a:spLocks noGrp="1"/>
          </p:cNvSpPr>
          <p:nvPr>
            <p:ph type="sldNum" sz="quarter" idx="11"/>
          </p:nvPr>
        </p:nvSpPr>
        <p:spPr/>
        <p:txBody>
          <a:bodyPr/>
          <a:lstStyle/>
          <a:p>
            <a:fld id="{47547CF9-5B10-D24F-A8D7-45A9778164F7}" type="slidenum">
              <a:rPr lang="uk-UA" smtClean="0"/>
              <a:pPr/>
              <a:t>12</a:t>
            </a:fld>
            <a:endParaRPr lang="uk-UA"/>
          </a:p>
        </p:txBody>
      </p:sp>
    </p:spTree>
    <p:extLst>
      <p:ext uri="{BB962C8B-B14F-4D97-AF65-F5344CB8AC3E}">
        <p14:creationId xmlns:p14="http://schemas.microsoft.com/office/powerpoint/2010/main" val="2989165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r>
              <a:rPr lang="en-US" dirty="0"/>
              <a:t>Explicit predictions</a:t>
            </a:r>
          </a:p>
          <a:p>
            <a:pPr lvl="1"/>
            <a:r>
              <a:rPr lang="en-US" dirty="0"/>
              <a:t>Longitudinal measurements after the intercurrent event are </a:t>
            </a:r>
            <a:r>
              <a:rPr lang="en-US" dirty="0">
                <a:solidFill>
                  <a:srgbClr val="0070C0"/>
                </a:solidFill>
              </a:rPr>
              <a:t>explicitly filled-in</a:t>
            </a:r>
          </a:p>
          <a:p>
            <a:pPr lvl="1"/>
            <a:r>
              <a:rPr lang="en-US" dirty="0"/>
              <a:t>Creates apparently complete hypothetical trajectories</a:t>
            </a:r>
          </a:p>
          <a:p>
            <a:r>
              <a:rPr lang="en-US" dirty="0"/>
              <a:t>Implicit predictions</a:t>
            </a:r>
          </a:p>
          <a:p>
            <a:pPr lvl="1"/>
            <a:r>
              <a:rPr lang="en-US" dirty="0"/>
              <a:t>Relies on model-based approaches for the longitudinal measurements (e.g. a joint multivariate model), the hypothetical trajectories are </a:t>
            </a:r>
            <a:r>
              <a:rPr lang="en-US" dirty="0">
                <a:solidFill>
                  <a:srgbClr val="0070C0"/>
                </a:solidFill>
              </a:rPr>
              <a:t>filled-in/assumed implicitly</a:t>
            </a:r>
            <a:r>
              <a:rPr lang="en-US" dirty="0"/>
              <a:t>  </a:t>
            </a:r>
          </a:p>
          <a:p>
            <a:pPr lvl="1"/>
            <a:endParaRPr lang="en-US" dirty="0"/>
          </a:p>
          <a:p>
            <a:endParaRPr lang="en-US" dirty="0"/>
          </a:p>
        </p:txBody>
      </p:sp>
      <p:pic>
        <p:nvPicPr>
          <p:cNvPr id="10" name="Content Placeholder 6"/>
          <p:cNvPicPr>
            <a:picLocks noGrp="1" noChangeAspect="1"/>
          </p:cNvPicPr>
          <p:nvPr>
            <p:ph sz="half" idx="2"/>
          </p:nvPr>
        </p:nvPicPr>
        <p:blipFill>
          <a:blip r:embed="rId3"/>
          <a:stretch>
            <a:fillRect/>
          </a:stretch>
        </p:blipFill>
        <p:spPr>
          <a:xfrm>
            <a:off x="4664075" y="1836397"/>
            <a:ext cx="4022725" cy="2178731"/>
          </a:xfrm>
          <a:prstGeom prst="rect">
            <a:avLst/>
          </a:prstGeom>
        </p:spPr>
      </p:pic>
      <p:sp>
        <p:nvSpPr>
          <p:cNvPr id="7" name="Title 6"/>
          <p:cNvSpPr>
            <a:spLocks noGrp="1"/>
          </p:cNvSpPr>
          <p:nvPr>
            <p:ph type="title"/>
          </p:nvPr>
        </p:nvSpPr>
        <p:spPr/>
        <p:txBody>
          <a:bodyPr/>
          <a:lstStyle/>
          <a:p>
            <a:r>
              <a:rPr lang="en-US" dirty="0"/>
              <a:t>Prediction of hypothetical trajectories</a:t>
            </a:r>
            <a:br>
              <a:rPr lang="en-US" dirty="0"/>
            </a:br>
            <a:r>
              <a:rPr lang="en-US" sz="2400" dirty="0"/>
              <a:t>Explicit or implicit predictions</a:t>
            </a:r>
          </a:p>
        </p:txBody>
      </p:sp>
      <p:sp>
        <p:nvSpPr>
          <p:cNvPr id="2" name="Footer Placeholder 1"/>
          <p:cNvSpPr>
            <a:spLocks noGrp="1"/>
          </p:cNvSpPr>
          <p:nvPr>
            <p:ph type="ftr" sz="quarter" idx="10"/>
          </p:nvPr>
        </p:nvSpPr>
        <p:spPr/>
        <p:txBody>
          <a:bodyPr/>
          <a:lstStyle/>
          <a:p>
            <a:r>
              <a:rPr lang="en-US" smtClean="0"/>
              <a:t>| CD&amp;A | Analytics | Business Use Only</a:t>
            </a:r>
            <a:endParaRPr lang="en-US"/>
          </a:p>
        </p:txBody>
      </p:sp>
      <p:sp>
        <p:nvSpPr>
          <p:cNvPr id="3" name="Slide Number Placeholder 2"/>
          <p:cNvSpPr>
            <a:spLocks noGrp="1"/>
          </p:cNvSpPr>
          <p:nvPr>
            <p:ph type="sldNum" sz="quarter" idx="11"/>
          </p:nvPr>
        </p:nvSpPr>
        <p:spPr/>
        <p:txBody>
          <a:bodyPr/>
          <a:lstStyle/>
          <a:p>
            <a:fld id="{47547CF9-5B10-D24F-A8D7-45A9778164F7}" type="slidenum">
              <a:rPr lang="uk-UA" smtClean="0"/>
              <a:pPr/>
              <a:t>13</a:t>
            </a:fld>
            <a:endParaRPr lang="uk-UA"/>
          </a:p>
        </p:txBody>
      </p:sp>
    </p:spTree>
    <p:extLst>
      <p:ext uri="{BB962C8B-B14F-4D97-AF65-F5344CB8AC3E}">
        <p14:creationId xmlns:p14="http://schemas.microsoft.com/office/powerpoint/2010/main" val="26886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Prediction of hypothetical trajectories</a:t>
            </a:r>
            <a:br>
              <a:rPr lang="en-US" dirty="0"/>
            </a:br>
            <a:r>
              <a:rPr lang="en-US" sz="2400" dirty="0"/>
              <a:t>Assumptions need to be aligned with the estimand</a:t>
            </a:r>
          </a:p>
        </p:txBody>
      </p:sp>
      <p:sp>
        <p:nvSpPr>
          <p:cNvPr id="8" name="Content Placeholder 7"/>
          <p:cNvSpPr>
            <a:spLocks noGrp="1"/>
          </p:cNvSpPr>
          <p:nvPr>
            <p:ph idx="1"/>
          </p:nvPr>
        </p:nvSpPr>
        <p:spPr>
          <a:xfrm>
            <a:off x="457200" y="1371375"/>
            <a:ext cx="8229600" cy="3410175"/>
          </a:xfrm>
        </p:spPr>
        <p:txBody>
          <a:bodyPr vert="horz" lIns="0" tIns="0" rIns="0" bIns="0" spcCol="182880" rtlCol="0" anchor="t">
            <a:normAutofit fontScale="92500" lnSpcReduction="10000"/>
          </a:bodyPr>
          <a:lstStyle/>
          <a:p>
            <a:r>
              <a:rPr lang="en-US" dirty="0"/>
              <a:t>What would the treatment effect be, </a:t>
            </a:r>
            <a:r>
              <a:rPr lang="en-US" dirty="0">
                <a:solidFill>
                  <a:srgbClr val="0070C0"/>
                </a:solidFill>
              </a:rPr>
              <a:t>had rescue meds not been made available</a:t>
            </a:r>
            <a:r>
              <a:rPr lang="en-US" dirty="0"/>
              <a:t>?</a:t>
            </a:r>
          </a:p>
          <a:p>
            <a:pPr lvl="1"/>
            <a:r>
              <a:rPr lang="en-US" dirty="0"/>
              <a:t>Presumably, patients would have more severe symptoms if rescue was withheld</a:t>
            </a:r>
          </a:p>
          <a:p>
            <a:pPr lvl="1"/>
            <a:r>
              <a:rPr lang="en-US" dirty="0"/>
              <a:t>Predicted trajectories should reflect a clinically plausible decay of symptoms </a:t>
            </a:r>
            <a:endParaRPr lang="en-US" sz="400" dirty="0"/>
          </a:p>
          <a:p>
            <a:r>
              <a:rPr lang="en-US" dirty="0"/>
              <a:t>What would the treatment effect be, </a:t>
            </a:r>
            <a:r>
              <a:rPr lang="en-US" dirty="0">
                <a:solidFill>
                  <a:srgbClr val="0070C0"/>
                </a:solidFill>
              </a:rPr>
              <a:t>had patients not needed rescue meds and </a:t>
            </a:r>
            <a:r>
              <a:rPr lang="en-US" i="1" dirty="0">
                <a:solidFill>
                  <a:srgbClr val="0070C0"/>
                </a:solidFill>
              </a:rPr>
              <a:t>behaved</a:t>
            </a:r>
            <a:r>
              <a:rPr lang="en-US" dirty="0">
                <a:solidFill>
                  <a:srgbClr val="0070C0"/>
                </a:solidFill>
              </a:rPr>
              <a:t> like other patients who did not take rescue meds</a:t>
            </a:r>
            <a:r>
              <a:rPr lang="en-US" dirty="0"/>
              <a:t>?</a:t>
            </a:r>
          </a:p>
          <a:p>
            <a:pPr lvl="1"/>
            <a:r>
              <a:rPr lang="en-US" dirty="0"/>
              <a:t>Assumptions should match ‘behaved like other patients who did not take rescue’</a:t>
            </a:r>
          </a:p>
          <a:p>
            <a:pPr lvl="1"/>
            <a:r>
              <a:rPr lang="en-US" dirty="0"/>
              <a:t>Want to ‘match’ the trajectory of a given patient who needed rescue with the trajectory of a ‘similar’ patient who did not need rescue </a:t>
            </a:r>
            <a:endParaRPr lang="en-US" sz="500" dirty="0"/>
          </a:p>
          <a:p>
            <a:r>
              <a:rPr lang="en-US" dirty="0"/>
              <a:t>What would the treatment effect be, </a:t>
            </a:r>
            <a:r>
              <a:rPr lang="en-US" dirty="0">
                <a:solidFill>
                  <a:srgbClr val="0070C0"/>
                </a:solidFill>
              </a:rPr>
              <a:t>had patients not needed rescue meds and </a:t>
            </a:r>
            <a:r>
              <a:rPr lang="en-US" i="1" dirty="0">
                <a:solidFill>
                  <a:srgbClr val="0070C0"/>
                </a:solidFill>
              </a:rPr>
              <a:t>behaved </a:t>
            </a:r>
            <a:r>
              <a:rPr lang="en-US" dirty="0">
                <a:solidFill>
                  <a:srgbClr val="0070C0"/>
                </a:solidFill>
              </a:rPr>
              <a:t>like placebo patients</a:t>
            </a:r>
            <a:r>
              <a:rPr lang="en-US" dirty="0"/>
              <a:t>?</a:t>
            </a:r>
          </a:p>
          <a:p>
            <a:pPr lvl="1"/>
            <a:r>
              <a:rPr lang="en-US" dirty="0"/>
              <a:t>Assumptions should match ‘behaved like placebo patients’</a:t>
            </a:r>
          </a:p>
          <a:p>
            <a:pPr lvl="1"/>
            <a:r>
              <a:rPr lang="en-US" dirty="0"/>
              <a:t>Want to ‘match’ the trajectory of a given patient who needed rescue with the trajectory of a similar placebo patient</a:t>
            </a:r>
          </a:p>
          <a:p>
            <a:pPr lvl="1"/>
            <a:endParaRPr lang="en-US" dirty="0"/>
          </a:p>
        </p:txBody>
      </p:sp>
      <p:sp>
        <p:nvSpPr>
          <p:cNvPr id="2" name="Footer Placeholder 1"/>
          <p:cNvSpPr>
            <a:spLocks noGrp="1"/>
          </p:cNvSpPr>
          <p:nvPr>
            <p:ph type="ftr" sz="quarter" idx="10"/>
          </p:nvPr>
        </p:nvSpPr>
        <p:spPr/>
        <p:txBody>
          <a:bodyPr/>
          <a:lstStyle/>
          <a:p>
            <a:r>
              <a:rPr lang="en-US" smtClean="0"/>
              <a:t>| CD&amp;A | Analytics | Business Use Only</a:t>
            </a:r>
            <a:endParaRPr lang="en-US"/>
          </a:p>
        </p:txBody>
      </p:sp>
      <p:sp>
        <p:nvSpPr>
          <p:cNvPr id="3" name="Slide Number Placeholder 2"/>
          <p:cNvSpPr>
            <a:spLocks noGrp="1"/>
          </p:cNvSpPr>
          <p:nvPr>
            <p:ph type="sldNum" sz="quarter" idx="11"/>
          </p:nvPr>
        </p:nvSpPr>
        <p:spPr/>
        <p:txBody>
          <a:bodyPr/>
          <a:lstStyle/>
          <a:p>
            <a:fld id="{47547CF9-5B10-D24F-A8D7-45A9778164F7}" type="slidenum">
              <a:rPr lang="uk-UA" smtClean="0"/>
              <a:pPr/>
              <a:t>14</a:t>
            </a:fld>
            <a:endParaRPr lang="uk-UA"/>
          </a:p>
        </p:txBody>
      </p:sp>
    </p:spTree>
    <p:extLst>
      <p:ext uri="{BB962C8B-B14F-4D97-AF65-F5344CB8AC3E}">
        <p14:creationId xmlns:p14="http://schemas.microsoft.com/office/powerpoint/2010/main" val="58971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248" y="320415"/>
            <a:ext cx="8499423" cy="960919"/>
          </a:xfrm>
        </p:spPr>
        <p:txBody>
          <a:bodyPr>
            <a:normAutofit fontScale="90000"/>
          </a:bodyPr>
          <a:lstStyle/>
          <a:p>
            <a:r>
              <a:rPr lang="en-US" dirty="0"/>
              <a:t>Can we use a missing at random assumption to predict hypothetical trajectories?</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sz="2000" b="1" dirty="0"/>
              <a:t>Depends</a:t>
            </a:r>
            <a:r>
              <a:rPr lang="en-US" sz="2000" dirty="0"/>
              <a:t> on the specific hypothetical scenario which is considered</a:t>
            </a:r>
          </a:p>
          <a:p>
            <a:pPr lvl="1"/>
            <a:r>
              <a:rPr lang="en-US" sz="1800" dirty="0"/>
              <a:t>Sometimes a MAR assumption is adequate</a:t>
            </a:r>
          </a:p>
          <a:p>
            <a:pPr lvl="1"/>
            <a:r>
              <a:rPr lang="en-US" sz="1800" dirty="0"/>
              <a:t>Sometimes a MNAR assumption is needed</a:t>
            </a:r>
          </a:p>
          <a:p>
            <a:pPr lvl="1"/>
            <a:r>
              <a:rPr lang="en-US" sz="1800" dirty="0"/>
              <a:t>Sometimes trial external data and assumptions need to be leveraged</a:t>
            </a:r>
          </a:p>
          <a:p>
            <a:pPr lvl="1"/>
            <a:r>
              <a:rPr lang="en-US" sz="1800" dirty="0"/>
              <a:t>Sometimes ....</a:t>
            </a:r>
          </a:p>
          <a:p>
            <a:pPr marL="0" indent="0">
              <a:buNone/>
            </a:pPr>
            <a:r>
              <a:rPr lang="en-US" dirty="0"/>
              <a:t>	</a:t>
            </a:r>
          </a:p>
        </p:txBody>
      </p:sp>
      <p:sp>
        <p:nvSpPr>
          <p:cNvPr id="6" name="Footer Placeholder 5"/>
          <p:cNvSpPr>
            <a:spLocks noGrp="1"/>
          </p:cNvSpPr>
          <p:nvPr>
            <p:ph type="ftr" sz="quarter" idx="10"/>
          </p:nvPr>
        </p:nvSpPr>
        <p:spPr/>
        <p:txBody>
          <a:bodyPr/>
          <a:lstStyle/>
          <a:p>
            <a:r>
              <a:rPr lang="en-US" smtClean="0"/>
              <a:t>| CD&amp;A | Analytics | Business Use Only</a:t>
            </a:r>
            <a:endParaRPr lang="en-US"/>
          </a:p>
        </p:txBody>
      </p:sp>
      <p:sp>
        <p:nvSpPr>
          <p:cNvPr id="7" name="Slide Number Placeholder 6"/>
          <p:cNvSpPr>
            <a:spLocks noGrp="1"/>
          </p:cNvSpPr>
          <p:nvPr>
            <p:ph type="sldNum" sz="quarter" idx="11"/>
          </p:nvPr>
        </p:nvSpPr>
        <p:spPr/>
        <p:txBody>
          <a:bodyPr/>
          <a:lstStyle/>
          <a:p>
            <a:fld id="{47547CF9-5B10-D24F-A8D7-45A9778164F7}" type="slidenum">
              <a:rPr lang="uk-UA" smtClean="0"/>
              <a:pPr/>
              <a:t>15</a:t>
            </a:fld>
            <a:endParaRPr lang="uk-UA"/>
          </a:p>
        </p:txBody>
      </p:sp>
    </p:spTree>
    <p:extLst>
      <p:ext uri="{BB962C8B-B14F-4D97-AF65-F5344CB8AC3E}">
        <p14:creationId xmlns:p14="http://schemas.microsoft.com/office/powerpoint/2010/main" val="2572353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a:t>Prediction of hypothetical trajectories</a:t>
            </a:r>
            <a:br>
              <a:rPr lang="en-US"/>
            </a:br>
            <a:r>
              <a:rPr lang="en-US" sz="2400"/>
              <a:t>From where/whom do we borrow information</a:t>
            </a:r>
          </a:p>
        </p:txBody>
      </p:sp>
      <p:sp>
        <p:nvSpPr>
          <p:cNvPr id="8" name="Content Placeholder 7"/>
          <p:cNvSpPr>
            <a:spLocks noGrp="1"/>
          </p:cNvSpPr>
          <p:nvPr>
            <p:ph idx="1"/>
          </p:nvPr>
        </p:nvSpPr>
        <p:spPr>
          <a:xfrm>
            <a:off x="457200" y="1371375"/>
            <a:ext cx="8229600" cy="3575094"/>
          </a:xfrm>
        </p:spPr>
        <p:txBody>
          <a:bodyPr vert="horz" lIns="0" tIns="0" rIns="0" bIns="0" spcCol="182880" rtlCol="0" anchor="t">
            <a:normAutofit fontScale="92500" lnSpcReduction="20000"/>
          </a:bodyPr>
          <a:lstStyle/>
          <a:p>
            <a:r>
              <a:rPr lang="en-US" dirty="0"/>
              <a:t>What would the treatment effect be, </a:t>
            </a:r>
            <a:r>
              <a:rPr lang="en-US" dirty="0">
                <a:solidFill>
                  <a:srgbClr val="0070C0"/>
                </a:solidFill>
              </a:rPr>
              <a:t>had rescue meds not been made available</a:t>
            </a:r>
            <a:r>
              <a:rPr lang="en-US" dirty="0"/>
              <a:t>?</a:t>
            </a:r>
          </a:p>
          <a:p>
            <a:pPr lvl="1"/>
            <a:r>
              <a:rPr lang="en-US" dirty="0"/>
              <a:t>Could borrow information from historical/external studies which did not give access to rescue </a:t>
            </a:r>
            <a:r>
              <a:rPr lang="en-US" dirty="0" err="1"/>
              <a:t>trts</a:t>
            </a:r>
            <a:endParaRPr lang="en-US" dirty="0"/>
          </a:p>
          <a:p>
            <a:pPr lvl="1"/>
            <a:r>
              <a:rPr lang="en-US" dirty="0"/>
              <a:t>Could borrow information from a disease model</a:t>
            </a:r>
          </a:p>
          <a:p>
            <a:pPr lvl="1"/>
            <a:endParaRPr lang="en-US" sz="400" dirty="0"/>
          </a:p>
          <a:p>
            <a:r>
              <a:rPr lang="en-US" dirty="0"/>
              <a:t>What would the treatment effect be, </a:t>
            </a:r>
            <a:r>
              <a:rPr lang="en-US" dirty="0">
                <a:solidFill>
                  <a:srgbClr val="0070C0"/>
                </a:solidFill>
              </a:rPr>
              <a:t>had patients not needed rescue meds and </a:t>
            </a:r>
            <a:r>
              <a:rPr lang="en-US" i="1" dirty="0">
                <a:solidFill>
                  <a:srgbClr val="0070C0"/>
                </a:solidFill>
              </a:rPr>
              <a:t>behaved</a:t>
            </a:r>
            <a:r>
              <a:rPr lang="en-US" dirty="0">
                <a:solidFill>
                  <a:srgbClr val="0070C0"/>
                </a:solidFill>
              </a:rPr>
              <a:t> like other patients who did not take rescue meds</a:t>
            </a:r>
            <a:r>
              <a:rPr lang="en-US" dirty="0"/>
              <a:t>?</a:t>
            </a:r>
          </a:p>
          <a:p>
            <a:pPr lvl="1"/>
            <a:r>
              <a:rPr lang="en-US" dirty="0"/>
              <a:t>Predicted trajectories for a given patient can be informed through similar patients (in terms of covariates, </a:t>
            </a:r>
            <a:r>
              <a:rPr lang="en-US" dirty="0" err="1"/>
              <a:t>trt</a:t>
            </a:r>
            <a:r>
              <a:rPr lang="en-US" dirty="0"/>
              <a:t> and post-baseline information) who did not require rescue meds</a:t>
            </a:r>
          </a:p>
          <a:p>
            <a:pPr lvl="1"/>
            <a:r>
              <a:rPr lang="en-US" dirty="0"/>
              <a:t>Apply a specific MAR assumption aligned with the required ‘similarity’ assumption</a:t>
            </a:r>
          </a:p>
          <a:p>
            <a:pPr lvl="1"/>
            <a:endParaRPr lang="en-US" sz="500" dirty="0"/>
          </a:p>
          <a:p>
            <a:r>
              <a:rPr lang="en-US" dirty="0"/>
              <a:t>What would the treatment effect be, </a:t>
            </a:r>
            <a:r>
              <a:rPr lang="en-US" dirty="0">
                <a:solidFill>
                  <a:srgbClr val="0070C0"/>
                </a:solidFill>
              </a:rPr>
              <a:t>had patients not needed rescue meds and </a:t>
            </a:r>
            <a:r>
              <a:rPr lang="en-US" i="1" dirty="0">
                <a:solidFill>
                  <a:srgbClr val="0070C0"/>
                </a:solidFill>
              </a:rPr>
              <a:t>behaved</a:t>
            </a:r>
            <a:r>
              <a:rPr lang="en-US" dirty="0">
                <a:solidFill>
                  <a:srgbClr val="0070C0"/>
                </a:solidFill>
              </a:rPr>
              <a:t> like placebo patients</a:t>
            </a:r>
            <a:r>
              <a:rPr lang="en-US" dirty="0"/>
              <a:t>?</a:t>
            </a:r>
          </a:p>
          <a:p>
            <a:pPr lvl="1"/>
            <a:r>
              <a:rPr lang="en-US" dirty="0"/>
              <a:t>Predicted trajectories for a given patient can be informed through similar placebo patients</a:t>
            </a:r>
          </a:p>
          <a:p>
            <a:pPr lvl="1"/>
            <a:r>
              <a:rPr lang="en-US" dirty="0"/>
              <a:t>Apply a specific assumption aligned with the required ‘similarity’ assumption (e.g. J2R, CR,...)</a:t>
            </a:r>
          </a:p>
          <a:p>
            <a:endParaRPr lang="en-US" dirty="0"/>
          </a:p>
        </p:txBody>
      </p:sp>
      <p:sp>
        <p:nvSpPr>
          <p:cNvPr id="2" name="Footer Placeholder 1"/>
          <p:cNvSpPr>
            <a:spLocks noGrp="1"/>
          </p:cNvSpPr>
          <p:nvPr>
            <p:ph type="ftr" sz="quarter" idx="10"/>
          </p:nvPr>
        </p:nvSpPr>
        <p:spPr/>
        <p:txBody>
          <a:bodyPr/>
          <a:lstStyle/>
          <a:p>
            <a:r>
              <a:rPr lang="en-US" smtClean="0"/>
              <a:t>| CD&amp;A | Analytics | Business Use Only</a:t>
            </a:r>
            <a:endParaRPr lang="en-US"/>
          </a:p>
        </p:txBody>
      </p:sp>
      <p:sp>
        <p:nvSpPr>
          <p:cNvPr id="3" name="Slide Number Placeholder 2"/>
          <p:cNvSpPr>
            <a:spLocks noGrp="1"/>
          </p:cNvSpPr>
          <p:nvPr>
            <p:ph type="sldNum" sz="quarter" idx="11"/>
          </p:nvPr>
        </p:nvSpPr>
        <p:spPr/>
        <p:txBody>
          <a:bodyPr/>
          <a:lstStyle/>
          <a:p>
            <a:fld id="{47547CF9-5B10-D24F-A8D7-45A9778164F7}" type="slidenum">
              <a:rPr lang="uk-UA" smtClean="0"/>
              <a:pPr/>
              <a:t>16</a:t>
            </a:fld>
            <a:endParaRPr lang="uk-UA"/>
          </a:p>
        </p:txBody>
      </p:sp>
    </p:spTree>
    <p:extLst>
      <p:ext uri="{BB962C8B-B14F-4D97-AF65-F5344CB8AC3E}">
        <p14:creationId xmlns:p14="http://schemas.microsoft.com/office/powerpoint/2010/main" val="206265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a:t>Prediction of hypothetical trajectories</a:t>
            </a:r>
            <a:br>
              <a:rPr lang="en-US"/>
            </a:br>
            <a:r>
              <a:rPr lang="en-US" sz="2400"/>
              <a:t>From where/whom do we borrow information</a:t>
            </a:r>
          </a:p>
        </p:txBody>
      </p:sp>
      <p:sp>
        <p:nvSpPr>
          <p:cNvPr id="8" name="Content Placeholder 7"/>
          <p:cNvSpPr>
            <a:spLocks noGrp="1"/>
          </p:cNvSpPr>
          <p:nvPr>
            <p:ph idx="1"/>
          </p:nvPr>
        </p:nvSpPr>
        <p:spPr>
          <a:xfrm>
            <a:off x="457200" y="1371375"/>
            <a:ext cx="8229600" cy="3410175"/>
          </a:xfrm>
        </p:spPr>
        <p:txBody>
          <a:bodyPr>
            <a:normAutofit fontScale="92500" lnSpcReduction="20000"/>
          </a:bodyPr>
          <a:lstStyle/>
          <a:p>
            <a:r>
              <a:rPr lang="en-US">
                <a:solidFill>
                  <a:schemeClr val="tx2"/>
                </a:solidFill>
              </a:rPr>
              <a:t>What would the treatment effect be, had rescue </a:t>
            </a:r>
            <a:r>
              <a:rPr lang="en-US" err="1">
                <a:solidFill>
                  <a:schemeClr val="tx2"/>
                </a:solidFill>
              </a:rPr>
              <a:t>trts</a:t>
            </a:r>
            <a:r>
              <a:rPr lang="en-US">
                <a:solidFill>
                  <a:schemeClr val="tx2"/>
                </a:solidFill>
              </a:rPr>
              <a:t> not been made available?</a:t>
            </a:r>
          </a:p>
          <a:p>
            <a:pPr lvl="1"/>
            <a:r>
              <a:rPr lang="en-US">
                <a:solidFill>
                  <a:schemeClr val="tx2"/>
                </a:solidFill>
              </a:rPr>
              <a:t>Could borrow information from historical/external studies which did not give access to rescue </a:t>
            </a:r>
            <a:r>
              <a:rPr lang="en-US" err="1">
                <a:solidFill>
                  <a:schemeClr val="tx2"/>
                </a:solidFill>
              </a:rPr>
              <a:t>trts</a:t>
            </a:r>
            <a:endParaRPr lang="en-US">
              <a:solidFill>
                <a:schemeClr val="tx2"/>
              </a:solidFill>
            </a:endParaRPr>
          </a:p>
          <a:p>
            <a:pPr lvl="1"/>
            <a:r>
              <a:rPr lang="en-US">
                <a:solidFill>
                  <a:schemeClr val="tx2"/>
                </a:solidFill>
              </a:rPr>
              <a:t>Could borrow information from a disease model</a:t>
            </a:r>
          </a:p>
          <a:p>
            <a:pPr lvl="1"/>
            <a:endParaRPr lang="en-US" sz="400">
              <a:solidFill>
                <a:schemeClr val="tx2"/>
              </a:solidFill>
            </a:endParaRPr>
          </a:p>
          <a:p>
            <a:r>
              <a:rPr lang="en-US">
                <a:solidFill>
                  <a:schemeClr val="tx2"/>
                </a:solidFill>
              </a:rPr>
              <a:t>What would the treatment effect be, had patients not needed rescue </a:t>
            </a:r>
            <a:r>
              <a:rPr lang="en-US" err="1">
                <a:solidFill>
                  <a:schemeClr val="tx2"/>
                </a:solidFill>
              </a:rPr>
              <a:t>trts</a:t>
            </a:r>
            <a:r>
              <a:rPr lang="en-US">
                <a:solidFill>
                  <a:schemeClr val="tx2"/>
                </a:solidFill>
              </a:rPr>
              <a:t> and behaved like other patients who did not take rescue </a:t>
            </a:r>
            <a:r>
              <a:rPr lang="en-US" err="1">
                <a:solidFill>
                  <a:schemeClr val="tx2"/>
                </a:solidFill>
              </a:rPr>
              <a:t>trts</a:t>
            </a:r>
            <a:r>
              <a:rPr lang="en-US">
                <a:solidFill>
                  <a:schemeClr val="tx2"/>
                </a:solidFill>
              </a:rPr>
              <a:t>?</a:t>
            </a:r>
          </a:p>
          <a:p>
            <a:pPr lvl="1"/>
            <a:r>
              <a:rPr lang="en-US">
                <a:solidFill>
                  <a:schemeClr val="tx2"/>
                </a:solidFill>
              </a:rPr>
              <a:t>Predicted trajectories for a given patient can be informed through similar patients (in terms of covariates, treatment and measurement history) who did not require rescue medications</a:t>
            </a:r>
          </a:p>
          <a:p>
            <a:pPr lvl="1"/>
            <a:r>
              <a:rPr lang="en-US">
                <a:solidFill>
                  <a:schemeClr val="tx2"/>
                </a:solidFill>
              </a:rPr>
              <a:t>Apply a specific MAR assumption aligned with the required ‘similarity’ assumption</a:t>
            </a:r>
          </a:p>
          <a:p>
            <a:pPr lvl="1"/>
            <a:endParaRPr lang="en-US" sz="500">
              <a:solidFill>
                <a:schemeClr val="tx2"/>
              </a:solidFill>
            </a:endParaRPr>
          </a:p>
          <a:p>
            <a:r>
              <a:rPr lang="en-US">
                <a:solidFill>
                  <a:schemeClr val="tx2"/>
                </a:solidFill>
              </a:rPr>
              <a:t>What would the treatment effect be, had patients not needed rescue </a:t>
            </a:r>
            <a:r>
              <a:rPr lang="en-US" err="1">
                <a:solidFill>
                  <a:schemeClr val="tx2"/>
                </a:solidFill>
              </a:rPr>
              <a:t>trts</a:t>
            </a:r>
            <a:r>
              <a:rPr lang="en-US">
                <a:solidFill>
                  <a:schemeClr val="tx2"/>
                </a:solidFill>
              </a:rPr>
              <a:t> and behaved like placebo patients?</a:t>
            </a:r>
          </a:p>
          <a:p>
            <a:pPr lvl="1"/>
            <a:r>
              <a:rPr lang="en-US">
                <a:solidFill>
                  <a:schemeClr val="tx2"/>
                </a:solidFill>
              </a:rPr>
              <a:t>Predicted trajectories for a given patient can be informed through similar placebo patients</a:t>
            </a:r>
          </a:p>
          <a:p>
            <a:pPr lvl="1"/>
            <a:r>
              <a:rPr lang="en-US">
                <a:solidFill>
                  <a:schemeClr val="tx2"/>
                </a:solidFill>
              </a:rPr>
              <a:t>Apply a specific assumption aligned with the required ‘similarity’ assumption (e.g. J2R, CR,...)</a:t>
            </a:r>
          </a:p>
          <a:p>
            <a:endParaRPr lang="en-US"/>
          </a:p>
        </p:txBody>
      </p:sp>
      <p:sp>
        <p:nvSpPr>
          <p:cNvPr id="6" name="Rounded Rectangle 5"/>
          <p:cNvSpPr/>
          <p:nvPr/>
        </p:nvSpPr>
        <p:spPr>
          <a:xfrm>
            <a:off x="609600" y="1303819"/>
            <a:ext cx="8001000" cy="302053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a:t>In particular, the choice of a hypothetical estimand does not automatically result in a MAR-based analysis!</a:t>
            </a:r>
          </a:p>
          <a:p>
            <a:pPr algn="ctr"/>
            <a:endParaRPr lang="en-US" sz="2400" dirty="0"/>
          </a:p>
          <a:p>
            <a:pPr algn="ctr"/>
            <a:r>
              <a:rPr lang="en-US" sz="2400" dirty="0"/>
              <a:t>Also, no unique MAR assumption exists – every model implies a certain MAR assumption</a:t>
            </a:r>
          </a:p>
          <a:p>
            <a:pPr algn="ctr"/>
            <a:endParaRPr lang="en-US" sz="2400" dirty="0"/>
          </a:p>
          <a:p>
            <a:pPr algn="ctr"/>
            <a:r>
              <a:rPr lang="en-US" sz="2400" dirty="0"/>
              <a:t>Different MAR assumptions imply different ‘similarity’ assumptions! </a:t>
            </a:r>
            <a:endParaRPr lang="en-US" sz="2000" dirty="0"/>
          </a:p>
        </p:txBody>
      </p:sp>
      <p:sp>
        <p:nvSpPr>
          <p:cNvPr id="2" name="Footer Placeholder 1"/>
          <p:cNvSpPr>
            <a:spLocks noGrp="1"/>
          </p:cNvSpPr>
          <p:nvPr>
            <p:ph type="ftr" sz="quarter" idx="10"/>
          </p:nvPr>
        </p:nvSpPr>
        <p:spPr/>
        <p:txBody>
          <a:bodyPr/>
          <a:lstStyle/>
          <a:p>
            <a:r>
              <a:rPr lang="en-US" smtClean="0"/>
              <a:t>| CD&amp;A | Analytics | Business Use Only</a:t>
            </a:r>
            <a:endParaRPr lang="en-US"/>
          </a:p>
        </p:txBody>
      </p:sp>
      <p:sp>
        <p:nvSpPr>
          <p:cNvPr id="3" name="Slide Number Placeholder 2"/>
          <p:cNvSpPr>
            <a:spLocks noGrp="1"/>
          </p:cNvSpPr>
          <p:nvPr>
            <p:ph type="sldNum" sz="quarter" idx="11"/>
          </p:nvPr>
        </p:nvSpPr>
        <p:spPr/>
        <p:txBody>
          <a:bodyPr/>
          <a:lstStyle/>
          <a:p>
            <a:fld id="{47547CF9-5B10-D24F-A8D7-45A9778164F7}" type="slidenum">
              <a:rPr lang="uk-UA" smtClean="0"/>
              <a:pPr/>
              <a:t>17</a:t>
            </a:fld>
            <a:endParaRPr lang="uk-UA"/>
          </a:p>
        </p:txBody>
      </p:sp>
    </p:spTree>
    <p:extLst>
      <p:ext uri="{BB962C8B-B14F-4D97-AF65-F5344CB8AC3E}">
        <p14:creationId xmlns:p14="http://schemas.microsoft.com/office/powerpoint/2010/main" val="3758813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 in a nutshell</a:t>
            </a:r>
          </a:p>
        </p:txBody>
      </p:sp>
      <p:sp>
        <p:nvSpPr>
          <p:cNvPr id="3" name="Content Placeholder 2"/>
          <p:cNvSpPr>
            <a:spLocks noGrp="1"/>
          </p:cNvSpPr>
          <p:nvPr>
            <p:ph idx="1"/>
          </p:nvPr>
        </p:nvSpPr>
        <p:spPr>
          <a:xfrm>
            <a:off x="457199" y="1371375"/>
            <a:ext cx="8319407" cy="3105375"/>
          </a:xfrm>
        </p:spPr>
        <p:txBody>
          <a:bodyPr>
            <a:normAutofit/>
          </a:bodyPr>
          <a:lstStyle/>
          <a:p>
            <a:r>
              <a:rPr lang="en-US" dirty="0"/>
              <a:t>MAR implies a </a:t>
            </a:r>
            <a:r>
              <a:rPr lang="en-US" dirty="0">
                <a:solidFill>
                  <a:srgbClr val="0070C0"/>
                </a:solidFill>
              </a:rPr>
              <a:t>conditional independence assumption</a:t>
            </a:r>
          </a:p>
          <a:p>
            <a:pPr lvl="1"/>
            <a:r>
              <a:rPr lang="en-US" dirty="0"/>
              <a:t>Conditional on model information (i.e. covariates, </a:t>
            </a:r>
            <a:r>
              <a:rPr lang="en-US" dirty="0" err="1"/>
              <a:t>trt</a:t>
            </a:r>
            <a:r>
              <a:rPr lang="en-US" dirty="0"/>
              <a:t> indicator and longitudinal measurements) the statistical behavior of patients who take rescue meds is the same as the statistical behavior of patients who did not take rescue meds</a:t>
            </a:r>
          </a:p>
          <a:p>
            <a:r>
              <a:rPr lang="en-US" dirty="0"/>
              <a:t>In other words: Hypothetical trajectories for a given patient who took rescue meds can be predicted based on </a:t>
            </a:r>
            <a:r>
              <a:rPr lang="en-US" dirty="0">
                <a:solidFill>
                  <a:srgbClr val="0070C0"/>
                </a:solidFill>
              </a:rPr>
              <a:t>similar patients </a:t>
            </a:r>
            <a:r>
              <a:rPr lang="en-US" dirty="0"/>
              <a:t>(in terms of covariates, </a:t>
            </a:r>
            <a:r>
              <a:rPr lang="en-US" dirty="0" err="1"/>
              <a:t>trt</a:t>
            </a:r>
            <a:r>
              <a:rPr lang="en-US" dirty="0"/>
              <a:t> and longitudinal measurements) who did not require rescue meds</a:t>
            </a:r>
          </a:p>
          <a:p>
            <a:r>
              <a:rPr lang="en-US" dirty="0"/>
              <a:t>Different parametric models include different covariate information and longitudinal measurements, i.e. different conditional independence assumptions and ‘similarity’ assumptions are made → </a:t>
            </a:r>
            <a:r>
              <a:rPr lang="en-US" dirty="0">
                <a:solidFill>
                  <a:srgbClr val="0070C0"/>
                </a:solidFill>
              </a:rPr>
              <a:t>different MAR assumptions are made</a:t>
            </a:r>
          </a:p>
          <a:p>
            <a:endParaRPr lang="en-US" dirty="0"/>
          </a:p>
          <a:p>
            <a:endParaRPr lang="en-US" dirty="0"/>
          </a:p>
        </p:txBody>
      </p:sp>
      <p:sp>
        <p:nvSpPr>
          <p:cNvPr id="6" name="Footer Placeholder 5"/>
          <p:cNvSpPr>
            <a:spLocks noGrp="1"/>
          </p:cNvSpPr>
          <p:nvPr>
            <p:ph type="ftr" sz="quarter" idx="10"/>
          </p:nvPr>
        </p:nvSpPr>
        <p:spPr/>
        <p:txBody>
          <a:bodyPr/>
          <a:lstStyle/>
          <a:p>
            <a:r>
              <a:rPr lang="en-US" smtClean="0"/>
              <a:t>| CD&amp;A | Analytics | Business Use Only</a:t>
            </a:r>
            <a:endParaRPr lang="en-US"/>
          </a:p>
        </p:txBody>
      </p:sp>
      <p:sp>
        <p:nvSpPr>
          <p:cNvPr id="7" name="Slide Number Placeholder 6"/>
          <p:cNvSpPr>
            <a:spLocks noGrp="1"/>
          </p:cNvSpPr>
          <p:nvPr>
            <p:ph type="sldNum" sz="quarter" idx="11"/>
          </p:nvPr>
        </p:nvSpPr>
        <p:spPr/>
        <p:txBody>
          <a:bodyPr/>
          <a:lstStyle/>
          <a:p>
            <a:fld id="{47547CF9-5B10-D24F-A8D7-45A9778164F7}" type="slidenum">
              <a:rPr lang="uk-UA" smtClean="0"/>
              <a:pPr/>
              <a:t>18</a:t>
            </a:fld>
            <a:endParaRPr lang="uk-UA"/>
          </a:p>
        </p:txBody>
      </p:sp>
    </p:spTree>
    <p:extLst>
      <p:ext uri="{BB962C8B-B14F-4D97-AF65-F5344CB8AC3E}">
        <p14:creationId xmlns:p14="http://schemas.microsoft.com/office/powerpoint/2010/main" val="150116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Prediction of hypothetical trajectories</a:t>
            </a:r>
            <a:br>
              <a:rPr lang="en-US" dirty="0"/>
            </a:br>
            <a:r>
              <a:rPr lang="en-US" sz="2400" b="0" dirty="0">
                <a:ea typeface="+mj-lt"/>
                <a:cs typeface="+mj-lt"/>
              </a:rPr>
              <a:t>Sufficient data/information to borrow from?</a:t>
            </a:r>
          </a:p>
        </p:txBody>
      </p:sp>
      <p:sp>
        <p:nvSpPr>
          <p:cNvPr id="8" name="Content Placeholder 7"/>
          <p:cNvSpPr>
            <a:spLocks noGrp="1"/>
          </p:cNvSpPr>
          <p:nvPr>
            <p:ph idx="1"/>
          </p:nvPr>
        </p:nvSpPr>
        <p:spPr/>
        <p:txBody>
          <a:bodyPr vert="horz" lIns="0" tIns="0" rIns="0" bIns="0" spcCol="182880" rtlCol="0" anchor="t">
            <a:normAutofit/>
          </a:bodyPr>
          <a:lstStyle/>
          <a:p>
            <a:r>
              <a:rPr lang="en-US" dirty="0"/>
              <a:t>Difficult to assess how much data is needed to inform hypothetical trajectories </a:t>
            </a:r>
          </a:p>
          <a:p>
            <a:r>
              <a:rPr lang="en-US" dirty="0"/>
              <a:t>Operating characteristics can be assessed on a case by case basis through clinical trial simulations</a:t>
            </a:r>
            <a:endParaRPr lang="en-US" dirty="0">
              <a:cs typeface="Arial" panose="020B0604020202020204"/>
            </a:endParaRPr>
          </a:p>
          <a:p>
            <a:r>
              <a:rPr lang="en-US" dirty="0"/>
              <a:t>Warning: Parametric models usually extrapolate into areas where we don’t have data </a:t>
            </a:r>
          </a:p>
          <a:p>
            <a:endParaRPr lang="en-US" dirty="0"/>
          </a:p>
          <a:p>
            <a:pPr marL="0" indent="0">
              <a:buNone/>
            </a:pPr>
            <a:endParaRPr lang="en-US" dirty="0"/>
          </a:p>
        </p:txBody>
      </p:sp>
      <p:sp>
        <p:nvSpPr>
          <p:cNvPr id="2" name="Footer Placeholder 1"/>
          <p:cNvSpPr>
            <a:spLocks noGrp="1"/>
          </p:cNvSpPr>
          <p:nvPr>
            <p:ph type="ftr" sz="quarter" idx="10"/>
          </p:nvPr>
        </p:nvSpPr>
        <p:spPr/>
        <p:txBody>
          <a:bodyPr/>
          <a:lstStyle/>
          <a:p>
            <a:r>
              <a:rPr lang="en-US" smtClean="0"/>
              <a:t>| CD&amp;A | Analytics | Business Use Only</a:t>
            </a:r>
            <a:endParaRPr lang="en-US"/>
          </a:p>
        </p:txBody>
      </p:sp>
      <p:sp>
        <p:nvSpPr>
          <p:cNvPr id="3" name="Slide Number Placeholder 2"/>
          <p:cNvSpPr>
            <a:spLocks noGrp="1"/>
          </p:cNvSpPr>
          <p:nvPr>
            <p:ph type="sldNum" sz="quarter" idx="11"/>
          </p:nvPr>
        </p:nvSpPr>
        <p:spPr/>
        <p:txBody>
          <a:bodyPr/>
          <a:lstStyle/>
          <a:p>
            <a:fld id="{47547CF9-5B10-D24F-A8D7-45A9778164F7}" type="slidenum">
              <a:rPr lang="uk-UA" smtClean="0"/>
              <a:pPr/>
              <a:t>19</a:t>
            </a:fld>
            <a:endParaRPr lang="uk-UA"/>
          </a:p>
        </p:txBody>
      </p:sp>
    </p:spTree>
    <p:extLst>
      <p:ext uri="{BB962C8B-B14F-4D97-AF65-F5344CB8AC3E}">
        <p14:creationId xmlns:p14="http://schemas.microsoft.com/office/powerpoint/2010/main" val="3516126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Hypothetical strategies – ‘What if...’</a:t>
            </a:r>
          </a:p>
        </p:txBody>
      </p:sp>
      <p:sp>
        <p:nvSpPr>
          <p:cNvPr id="3" name="Content Placeholder 2"/>
          <p:cNvSpPr>
            <a:spLocks noGrp="1"/>
          </p:cNvSpPr>
          <p:nvPr>
            <p:ph idx="1"/>
          </p:nvPr>
        </p:nvSpPr>
        <p:spPr>
          <a:xfrm>
            <a:off x="457200" y="1371375"/>
            <a:ext cx="8229600" cy="3410175"/>
          </a:xfrm>
        </p:spPr>
        <p:txBody>
          <a:bodyPr vert="horz" lIns="0" tIns="0" rIns="0" bIns="0" spcCol="182880" rtlCol="0" anchor="t">
            <a:normAutofit lnSpcReduction="10000"/>
          </a:bodyPr>
          <a:lstStyle/>
          <a:p>
            <a:pPr marL="0" indent="0">
              <a:buNone/>
            </a:pPr>
            <a:r>
              <a:rPr lang="en-US" dirty="0"/>
              <a:t>According to ICH E9(R1): </a:t>
            </a:r>
          </a:p>
          <a:p>
            <a:pPr marL="0" indent="0">
              <a:buNone/>
            </a:pPr>
            <a:endParaRPr lang="en-US" sz="100" dirty="0"/>
          </a:p>
          <a:p>
            <a:pPr marL="0" indent="0">
              <a:buNone/>
            </a:pPr>
            <a:r>
              <a:rPr lang="en-US" dirty="0"/>
              <a:t>“</a:t>
            </a:r>
            <a:r>
              <a:rPr lang="en-US" i="1" dirty="0"/>
              <a:t>A </a:t>
            </a:r>
            <a:r>
              <a:rPr lang="en-US" i="1" dirty="0">
                <a:solidFill>
                  <a:srgbClr val="0070C0"/>
                </a:solidFill>
              </a:rPr>
              <a:t>scenario is envisaged in which the intercurrent event would not occur</a:t>
            </a:r>
            <a:r>
              <a:rPr lang="en-US" i="1" dirty="0"/>
              <a:t>: the value of the variable to reflect the clinical question of interest is the value which the variable would have taken in the hypothetical scenario defined.</a:t>
            </a:r>
          </a:p>
          <a:p>
            <a:pPr marL="0" indent="0">
              <a:buNone/>
            </a:pPr>
            <a:r>
              <a:rPr lang="en-US" i="1" dirty="0"/>
              <a:t>A wide variety of hypothetical scenarios can be envisaged, but </a:t>
            </a:r>
            <a:r>
              <a:rPr lang="en-US" i="1" dirty="0">
                <a:solidFill>
                  <a:srgbClr val="0070C0"/>
                </a:solidFill>
              </a:rPr>
              <a:t>some scenarios are likely to be of more clinical or regulatory interest</a:t>
            </a:r>
            <a:r>
              <a:rPr lang="en-US" i="1" dirty="0"/>
              <a:t> than others.</a:t>
            </a:r>
            <a:r>
              <a:rPr lang="en-US" dirty="0"/>
              <a:t>” </a:t>
            </a:r>
            <a:endParaRPr lang="en-US" dirty="0">
              <a:cs typeface="Arial"/>
            </a:endParaRPr>
          </a:p>
          <a:p>
            <a:r>
              <a:rPr lang="en-US" dirty="0">
                <a:cs typeface="Arial"/>
              </a:rPr>
              <a:t>This results in a VERY broad class of estimands, examples include: </a:t>
            </a:r>
          </a:p>
          <a:p>
            <a:pPr lvl="1"/>
            <a:r>
              <a:rPr lang="en-US" dirty="0"/>
              <a:t>Effect if rescue medication had not been available</a:t>
            </a:r>
          </a:p>
          <a:p>
            <a:pPr lvl="1"/>
            <a:r>
              <a:rPr lang="en-US" dirty="0">
                <a:cs typeface="Arial"/>
              </a:rPr>
              <a:t>Effect if treatment switching would not have been allowed</a:t>
            </a:r>
          </a:p>
          <a:p>
            <a:pPr lvl="1"/>
            <a:r>
              <a:rPr lang="en-US" dirty="0">
                <a:cs typeface="Arial"/>
              </a:rPr>
              <a:t>Effect if all patients had adhered to their treatment regimen </a:t>
            </a:r>
          </a:p>
          <a:p>
            <a:pPr lvl="1"/>
            <a:r>
              <a:rPr lang="en-US" dirty="0">
                <a:cs typeface="Arial"/>
              </a:rPr>
              <a:t>Effect if the COVID-19 pandemic had not resulted in drug supply issues</a:t>
            </a:r>
          </a:p>
        </p:txBody>
      </p:sp>
      <p:sp>
        <p:nvSpPr>
          <p:cNvPr id="6" name="Footer Placeholder 5"/>
          <p:cNvSpPr>
            <a:spLocks noGrp="1"/>
          </p:cNvSpPr>
          <p:nvPr>
            <p:ph type="ftr" sz="quarter" idx="10"/>
          </p:nvPr>
        </p:nvSpPr>
        <p:spPr/>
        <p:txBody>
          <a:bodyPr/>
          <a:lstStyle/>
          <a:p>
            <a:r>
              <a:rPr lang="en-US" smtClean="0"/>
              <a:t>| CD&amp;A | Analytics | Business Use Only</a:t>
            </a:r>
            <a:endParaRPr lang="en-US"/>
          </a:p>
        </p:txBody>
      </p:sp>
      <p:sp>
        <p:nvSpPr>
          <p:cNvPr id="7" name="Slide Number Placeholder 6"/>
          <p:cNvSpPr>
            <a:spLocks noGrp="1"/>
          </p:cNvSpPr>
          <p:nvPr>
            <p:ph type="sldNum" sz="quarter" idx="11"/>
          </p:nvPr>
        </p:nvSpPr>
        <p:spPr/>
        <p:txBody>
          <a:bodyPr/>
          <a:lstStyle/>
          <a:p>
            <a:fld id="{47547CF9-5B10-D24F-A8D7-45A9778164F7}" type="slidenum">
              <a:rPr lang="uk-UA" smtClean="0"/>
              <a:pPr/>
              <a:t>2</a:t>
            </a:fld>
            <a:endParaRPr lang="uk-UA"/>
          </a:p>
        </p:txBody>
      </p:sp>
    </p:spTree>
    <p:extLst>
      <p:ext uri="{BB962C8B-B14F-4D97-AF65-F5344CB8AC3E}">
        <p14:creationId xmlns:p14="http://schemas.microsoft.com/office/powerpoint/2010/main" val="184351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1263" y="2955582"/>
            <a:ext cx="2606926" cy="1955195"/>
          </a:xfrm>
          <a:prstGeom prst="rect">
            <a:avLst/>
          </a:prstGeom>
        </p:spPr>
      </p:pic>
      <p:sp>
        <p:nvSpPr>
          <p:cNvPr id="7" name="Title 6"/>
          <p:cNvSpPr>
            <a:spLocks noGrp="1"/>
          </p:cNvSpPr>
          <p:nvPr>
            <p:ph type="title"/>
          </p:nvPr>
        </p:nvSpPr>
        <p:spPr/>
        <p:txBody>
          <a:bodyPr>
            <a:normAutofit/>
          </a:bodyPr>
          <a:lstStyle/>
          <a:p>
            <a:r>
              <a:rPr lang="en-US" dirty="0"/>
              <a:t>Prediction of hypothetical trajectories</a:t>
            </a:r>
            <a:br>
              <a:rPr lang="en-US" dirty="0"/>
            </a:br>
            <a:r>
              <a:rPr lang="en-US" sz="2400" dirty="0"/>
              <a:t>Account for prediction uncertainty</a:t>
            </a:r>
          </a:p>
        </p:txBody>
      </p:sp>
      <p:sp>
        <p:nvSpPr>
          <p:cNvPr id="8" name="Content Placeholder 7"/>
          <p:cNvSpPr>
            <a:spLocks noGrp="1"/>
          </p:cNvSpPr>
          <p:nvPr>
            <p:ph idx="1"/>
          </p:nvPr>
        </p:nvSpPr>
        <p:spPr/>
        <p:txBody>
          <a:bodyPr/>
          <a:lstStyle/>
          <a:p>
            <a:r>
              <a:rPr lang="en-US" sz="1600" dirty="0"/>
              <a:t>Single predictions underrepresent uncertainty</a:t>
            </a:r>
          </a:p>
          <a:p>
            <a:r>
              <a:rPr lang="en-US" sz="1600" dirty="0"/>
              <a:t>Need multiple explicit or implicit predictions</a:t>
            </a:r>
          </a:p>
          <a:p>
            <a:r>
              <a:rPr lang="en-US" sz="1600" dirty="0"/>
              <a:t>Approaches that fit this purpose include MI and maximum-likelihood methods for the longitudinal measurements</a:t>
            </a:r>
          </a:p>
          <a:p>
            <a:r>
              <a:rPr lang="en-US" sz="1600" dirty="0"/>
              <a:t>Illustration for multiple imputation (under MAR):</a:t>
            </a:r>
          </a:p>
          <a:p>
            <a:endParaRPr lang="en-US" dirty="0"/>
          </a:p>
        </p:txBody>
      </p:sp>
      <p:sp>
        <p:nvSpPr>
          <p:cNvPr id="14" name="TextBox 13"/>
          <p:cNvSpPr txBox="1"/>
          <p:nvPr/>
        </p:nvSpPr>
        <p:spPr>
          <a:xfrm>
            <a:off x="2793274" y="3710448"/>
            <a:ext cx="3706380" cy="1200329"/>
          </a:xfrm>
          <a:prstGeom prst="rect">
            <a:avLst/>
          </a:prstGeom>
          <a:solidFill>
            <a:schemeClr val="bg1"/>
          </a:solidFill>
          <a:ln>
            <a:noFill/>
          </a:ln>
        </p:spPr>
        <p:txBody>
          <a:bodyPr wrap="square" rtlCol="0">
            <a:spAutoFit/>
          </a:bodyPr>
          <a:lstStyle/>
          <a:p>
            <a:pPr marL="182563">
              <a:tabLst>
                <a:tab pos="354013" algn="l"/>
              </a:tabLst>
            </a:pPr>
            <a:r>
              <a:rPr lang="en-US" sz="1200" dirty="0">
                <a:solidFill>
                  <a:srgbClr val="FF0000"/>
                </a:solidFill>
              </a:rPr>
              <a:t>Red solid line: </a:t>
            </a:r>
            <a:r>
              <a:rPr lang="en-US" sz="1200" dirty="0"/>
              <a:t>Observations of subject </a:t>
            </a:r>
            <a:r>
              <a:rPr lang="en-US" sz="1200" dirty="0" smtClean="0"/>
              <a:t>that 	has an intercurrent event at week 2</a:t>
            </a:r>
            <a:endParaRPr lang="en-US" sz="1200" dirty="0"/>
          </a:p>
          <a:p>
            <a:pPr marL="182563">
              <a:tabLst>
                <a:tab pos="354013" algn="l"/>
              </a:tabLst>
            </a:pPr>
            <a:r>
              <a:rPr lang="en-US" sz="1200" dirty="0">
                <a:solidFill>
                  <a:schemeClr val="tx2"/>
                </a:solidFill>
              </a:rPr>
              <a:t>Grey solid lines: </a:t>
            </a:r>
            <a:r>
              <a:rPr lang="en-US" sz="1200" dirty="0"/>
              <a:t>Observations of subjects in 	the same treatment arm who </a:t>
            </a:r>
            <a:r>
              <a:rPr lang="en-US" sz="1200" dirty="0" smtClean="0"/>
              <a:t>have similar 	baseline characteristics</a:t>
            </a:r>
            <a:endParaRPr lang="en-US" sz="1200" dirty="0"/>
          </a:p>
          <a:p>
            <a:pPr marL="182563">
              <a:tabLst>
                <a:tab pos="354013" algn="l"/>
              </a:tabLst>
            </a:pPr>
            <a:r>
              <a:rPr lang="en-US" sz="1200" dirty="0">
                <a:solidFill>
                  <a:srgbClr val="FF0000"/>
                </a:solidFill>
              </a:rPr>
              <a:t>Red dashed lines: </a:t>
            </a:r>
            <a:r>
              <a:rPr lang="en-US" sz="1200" dirty="0" smtClean="0"/>
              <a:t>‘Predicted’ </a:t>
            </a:r>
            <a:r>
              <a:rPr lang="en-US" sz="1200" dirty="0"/>
              <a:t>values </a:t>
            </a:r>
            <a:r>
              <a:rPr lang="en-US" sz="1200" dirty="0" smtClean="0"/>
              <a:t>under MAR</a:t>
            </a:r>
            <a:endParaRPr lang="en-US" sz="1200" dirty="0"/>
          </a:p>
        </p:txBody>
      </p:sp>
      <p:sp>
        <p:nvSpPr>
          <p:cNvPr id="2" name="Footer Placeholder 1"/>
          <p:cNvSpPr>
            <a:spLocks noGrp="1"/>
          </p:cNvSpPr>
          <p:nvPr>
            <p:ph type="ftr" sz="quarter" idx="10"/>
          </p:nvPr>
        </p:nvSpPr>
        <p:spPr/>
        <p:txBody>
          <a:bodyPr/>
          <a:lstStyle/>
          <a:p>
            <a:r>
              <a:rPr lang="en-US" smtClean="0"/>
              <a:t>| CD&amp;A | Analytics | Business Use Only</a:t>
            </a:r>
            <a:endParaRPr lang="en-US"/>
          </a:p>
        </p:txBody>
      </p:sp>
      <p:sp>
        <p:nvSpPr>
          <p:cNvPr id="3" name="Slide Number Placeholder 2"/>
          <p:cNvSpPr>
            <a:spLocks noGrp="1"/>
          </p:cNvSpPr>
          <p:nvPr>
            <p:ph type="sldNum" sz="quarter" idx="11"/>
          </p:nvPr>
        </p:nvSpPr>
        <p:spPr/>
        <p:txBody>
          <a:bodyPr/>
          <a:lstStyle/>
          <a:p>
            <a:fld id="{47547CF9-5B10-D24F-A8D7-45A9778164F7}" type="slidenum">
              <a:rPr lang="uk-UA" smtClean="0"/>
              <a:pPr/>
              <a:t>20</a:t>
            </a:fld>
            <a:endParaRPr lang="uk-UA"/>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348" y="2955582"/>
            <a:ext cx="2606926" cy="1955195"/>
          </a:xfrm>
          <a:prstGeom prst="rect">
            <a:avLst/>
          </a:prstGeom>
        </p:spPr>
      </p:pic>
    </p:spTree>
    <p:extLst>
      <p:ext uri="{BB962C8B-B14F-4D97-AF65-F5344CB8AC3E}">
        <p14:creationId xmlns:p14="http://schemas.microsoft.com/office/powerpoint/2010/main" val="297304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Prediction of hypothetical trajectories</a:t>
            </a:r>
            <a:br>
              <a:rPr lang="en-US" dirty="0"/>
            </a:br>
            <a:r>
              <a:rPr lang="en-US" sz="2400" dirty="0"/>
              <a:t>Need to perform a sensitivity analysis</a:t>
            </a:r>
          </a:p>
        </p:txBody>
      </p:sp>
      <p:sp>
        <p:nvSpPr>
          <p:cNvPr id="8" name="Content Placeholder 7"/>
          <p:cNvSpPr>
            <a:spLocks noGrp="1"/>
          </p:cNvSpPr>
          <p:nvPr>
            <p:ph idx="1"/>
          </p:nvPr>
        </p:nvSpPr>
        <p:spPr/>
        <p:txBody>
          <a:bodyPr/>
          <a:lstStyle/>
          <a:p>
            <a:pPr marL="0" indent="0">
              <a:buNone/>
            </a:pPr>
            <a:r>
              <a:rPr lang="en-US" dirty="0"/>
              <a:t>According to ICH E9 (R1): </a:t>
            </a:r>
          </a:p>
          <a:p>
            <a:pPr marL="0" indent="0">
              <a:buNone/>
            </a:pPr>
            <a:r>
              <a:rPr lang="en-US" dirty="0"/>
              <a:t>“</a:t>
            </a:r>
            <a:r>
              <a:rPr lang="en-US" i="1" dirty="0"/>
              <a:t>A </a:t>
            </a:r>
            <a:r>
              <a:rPr lang="en-US" i="1" dirty="0">
                <a:solidFill>
                  <a:srgbClr val="0070C0"/>
                </a:solidFill>
              </a:rPr>
              <a:t>series of analyses conducted with the intent to explore the robustness of inferences from the main estimator</a:t>
            </a:r>
            <a:r>
              <a:rPr lang="en-US" i="1" dirty="0"/>
              <a:t> to deviations from its underlying modelling assumptions and limitations in the data.”</a:t>
            </a:r>
          </a:p>
          <a:p>
            <a:pPr marL="0" indent="0">
              <a:buNone/>
            </a:pPr>
            <a:endParaRPr lang="en-US" sz="1050" dirty="0">
              <a:cs typeface="Arial"/>
            </a:endParaRPr>
          </a:p>
          <a:p>
            <a:r>
              <a:rPr lang="en-US" dirty="0"/>
              <a:t>Crucial component of the </a:t>
            </a:r>
            <a:r>
              <a:rPr lang="en-US" dirty="0" err="1"/>
              <a:t>estimand</a:t>
            </a:r>
            <a:r>
              <a:rPr lang="en-US" dirty="0"/>
              <a:t> framework</a:t>
            </a:r>
            <a:endParaRPr lang="en-US" dirty="0">
              <a:cs typeface="Arial"/>
            </a:endParaRPr>
          </a:p>
          <a:p>
            <a:r>
              <a:rPr lang="en-US" dirty="0">
                <a:cs typeface="Arial"/>
              </a:rPr>
              <a:t>The series of analyses needs to be aligned to the same </a:t>
            </a:r>
            <a:r>
              <a:rPr lang="en-US" dirty="0" err="1">
                <a:cs typeface="Arial"/>
              </a:rPr>
              <a:t>estimand</a:t>
            </a:r>
            <a:endParaRPr lang="en-US" dirty="0">
              <a:cs typeface="Arial"/>
            </a:endParaRPr>
          </a:p>
          <a:p>
            <a:pPr lvl="1"/>
            <a:r>
              <a:rPr lang="en-US" dirty="0">
                <a:cs typeface="Arial"/>
              </a:rPr>
              <a:t>Not just a shopping basket of numerous estimation/imputation methods</a:t>
            </a:r>
          </a:p>
          <a:p>
            <a:r>
              <a:rPr lang="en-US" dirty="0">
                <a:cs typeface="Arial"/>
              </a:rPr>
              <a:t>Tipping point analyses are an attractive option for sensitivity analyses</a:t>
            </a:r>
          </a:p>
          <a:p>
            <a:endParaRPr lang="en-US" dirty="0"/>
          </a:p>
        </p:txBody>
      </p:sp>
      <p:sp>
        <p:nvSpPr>
          <p:cNvPr id="2" name="Footer Placeholder 1"/>
          <p:cNvSpPr>
            <a:spLocks noGrp="1"/>
          </p:cNvSpPr>
          <p:nvPr>
            <p:ph type="ftr" sz="quarter" idx="10"/>
          </p:nvPr>
        </p:nvSpPr>
        <p:spPr/>
        <p:txBody>
          <a:bodyPr/>
          <a:lstStyle/>
          <a:p>
            <a:r>
              <a:rPr lang="en-US" smtClean="0"/>
              <a:t>| CD&amp;A | Analytics | Business Use Only</a:t>
            </a:r>
            <a:endParaRPr lang="en-US"/>
          </a:p>
        </p:txBody>
      </p:sp>
      <p:sp>
        <p:nvSpPr>
          <p:cNvPr id="3" name="Slide Number Placeholder 2"/>
          <p:cNvSpPr>
            <a:spLocks noGrp="1"/>
          </p:cNvSpPr>
          <p:nvPr>
            <p:ph type="sldNum" sz="quarter" idx="11"/>
          </p:nvPr>
        </p:nvSpPr>
        <p:spPr/>
        <p:txBody>
          <a:bodyPr/>
          <a:lstStyle/>
          <a:p>
            <a:fld id="{47547CF9-5B10-D24F-A8D7-45A9778164F7}" type="slidenum">
              <a:rPr lang="uk-UA" smtClean="0"/>
              <a:pPr/>
              <a:t>21</a:t>
            </a:fld>
            <a:endParaRPr lang="uk-UA"/>
          </a:p>
        </p:txBody>
      </p:sp>
    </p:spTree>
    <p:extLst>
      <p:ext uri="{BB962C8B-B14F-4D97-AF65-F5344CB8AC3E}">
        <p14:creationId xmlns:p14="http://schemas.microsoft.com/office/powerpoint/2010/main" val="194797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Tipping point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375"/>
                <a:ext cx="8229600" cy="3333975"/>
              </a:xfrm>
            </p:spPr>
            <p:txBody>
              <a:bodyPr>
                <a:normAutofit/>
              </a:bodyPr>
              <a:lstStyle/>
              <a:p>
                <a:r>
                  <a:rPr lang="en-US" dirty="0"/>
                  <a:t>Assesses sensitivity to departures from the assumptions made for the primary analysis (← ‘</a:t>
                </a:r>
                <a:r>
                  <a:rPr lang="en-US" dirty="0">
                    <a:solidFill>
                      <a:srgbClr val="0070C0"/>
                    </a:solidFill>
                  </a:rPr>
                  <a:t>anchor point</a:t>
                </a:r>
                <a:r>
                  <a:rPr lang="en-US" dirty="0"/>
                  <a:t>’)</a:t>
                </a:r>
              </a:p>
              <a:p>
                <a:r>
                  <a:rPr lang="en-US" dirty="0"/>
                  <a:t>Tom Permutt (2015, Statistics in Medicine): </a:t>
                </a:r>
              </a:p>
              <a:p>
                <a:pPr marL="228600" lvl="1" indent="0">
                  <a:buNone/>
                </a:pPr>
                <a:endParaRPr lang="en-US" sz="600" dirty="0"/>
              </a:p>
              <a:p>
                <a:pPr marL="228600" lvl="1" indent="0">
                  <a:buNone/>
                </a:pPr>
                <a:r>
                  <a:rPr lang="en-US" sz="1800" dirty="0"/>
                  <a:t>“</a:t>
                </a:r>
                <a:r>
                  <a:rPr lang="en-US" sz="1800" i="1" dirty="0"/>
                  <a:t>Basically, the method is to predict the *missing outcomes* and then add values </a:t>
                </a:r>
                <a14:m>
                  <m:oMath xmlns:m="http://schemas.openxmlformats.org/officeDocument/2006/math">
                    <m:sSub>
                      <m:sSubPr>
                        <m:ctrlPr>
                          <a:rPr lang="en-US" sz="1800" i="1" dirty="0" smtClean="0">
                            <a:latin typeface="Cambria Math" panose="02040503050406030204" pitchFamily="18" charset="0"/>
                          </a:rPr>
                        </m:ctrlPr>
                      </m:sSubPr>
                      <m:e>
                        <m:r>
                          <m:rPr>
                            <m:nor/>
                          </m:rPr>
                          <a:rPr lang="en-US" sz="1800" i="1" dirty="0"/>
                          <m:t>𝛿</m:t>
                        </m:r>
                      </m:e>
                      <m:sub>
                        <m:r>
                          <a:rPr lang="de-CH" sz="1800" b="0" i="1" dirty="0" smtClean="0">
                            <a:latin typeface="Cambria Math" panose="02040503050406030204" pitchFamily="18" charset="0"/>
                          </a:rPr>
                          <m:t>𝑖</m:t>
                        </m:r>
                      </m:sub>
                    </m:sSub>
                    <m:r>
                      <a:rPr lang="en-US" sz="1800" i="1" dirty="0" smtClean="0">
                        <a:latin typeface="Cambria Math" panose="02040503050406030204" pitchFamily="18" charset="0"/>
                      </a:rPr>
                      <m:t> </m:t>
                    </m:r>
                  </m:oMath>
                </a14:m>
                <a:r>
                  <a:rPr lang="en-US" sz="1800" i="1" dirty="0"/>
                  <a:t>to the predictions in group 𝑖, varying the </a:t>
                </a:r>
                <a14:m>
                  <m:oMath xmlns:m="http://schemas.openxmlformats.org/officeDocument/2006/math">
                    <m:sSub>
                      <m:sSubPr>
                        <m:ctrlPr>
                          <a:rPr lang="en-US" sz="1800" i="1" dirty="0">
                            <a:latin typeface="Cambria Math" panose="02040503050406030204" pitchFamily="18" charset="0"/>
                          </a:rPr>
                        </m:ctrlPr>
                      </m:sSubPr>
                      <m:e>
                        <m:r>
                          <m:rPr>
                            <m:nor/>
                          </m:rPr>
                          <a:rPr lang="en-US" sz="1800" i="1" dirty="0"/>
                          <m:t>𝛿</m:t>
                        </m:r>
                      </m:e>
                      <m:sub>
                        <m:r>
                          <a:rPr lang="de-CH" sz="1800" i="1" dirty="0">
                            <a:latin typeface="Cambria Math" panose="02040503050406030204" pitchFamily="18" charset="0"/>
                          </a:rPr>
                          <m:t>𝑖</m:t>
                        </m:r>
                      </m:sub>
                    </m:sSub>
                  </m:oMath>
                </a14:m>
                <a:r>
                  <a:rPr lang="en-US" sz="1800" i="1" dirty="0"/>
                  <a:t> over a plausible range. </a:t>
                </a:r>
                <a:r>
                  <a:rPr lang="en-US" sz="1800" i="1" dirty="0">
                    <a:solidFill>
                      <a:srgbClr val="0070C0"/>
                    </a:solidFill>
                  </a:rPr>
                  <a:t>We think this is the most appropriate kind of sensitivity analysis </a:t>
                </a:r>
                <a:r>
                  <a:rPr lang="en-US" sz="1800" i="1" dirty="0"/>
                  <a:t>for the missing data problem.” </a:t>
                </a:r>
              </a:p>
              <a:p>
                <a:r>
                  <a:rPr lang="en-US" dirty="0"/>
                  <a:t>The value of 𝛿 that overturns the primary results will represent a </a:t>
                </a:r>
                <a:r>
                  <a:rPr lang="en-US" dirty="0">
                    <a:solidFill>
                      <a:srgbClr val="0070C0"/>
                    </a:solidFill>
                  </a:rPr>
                  <a:t>tipping point</a:t>
                </a:r>
              </a:p>
              <a:p>
                <a:r>
                  <a:rPr lang="en-US" dirty="0"/>
                  <a:t>An interpretation of the clinical plausibility of the assumption underlying the tipping point should be provided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375"/>
                <a:ext cx="8229600" cy="3333975"/>
              </a:xfrm>
              <a:blipFill>
                <a:blip r:embed="rId3"/>
                <a:stretch>
                  <a:fillRect l="-1556" t="-2377" r="-1556" b="-1828"/>
                </a:stretch>
              </a:blipFill>
            </p:spPr>
            <p:txBody>
              <a:bodyPr/>
              <a:lstStyle/>
              <a:p>
                <a:r>
                  <a:rPr lang="en-US">
                    <a:noFill/>
                  </a:rPr>
                  <a:t> </a:t>
                </a:r>
              </a:p>
            </p:txBody>
          </p:sp>
        </mc:Fallback>
      </mc:AlternateContent>
      <p:sp>
        <p:nvSpPr>
          <p:cNvPr id="6" name="Footer Placeholder 5"/>
          <p:cNvSpPr>
            <a:spLocks noGrp="1"/>
          </p:cNvSpPr>
          <p:nvPr>
            <p:ph type="ftr" sz="quarter" idx="10"/>
          </p:nvPr>
        </p:nvSpPr>
        <p:spPr/>
        <p:txBody>
          <a:bodyPr/>
          <a:lstStyle/>
          <a:p>
            <a:r>
              <a:rPr lang="en-US" smtClean="0"/>
              <a:t>| CD&amp;A | Analytics | Business Use Only</a:t>
            </a:r>
            <a:endParaRPr lang="en-US"/>
          </a:p>
        </p:txBody>
      </p:sp>
      <p:sp>
        <p:nvSpPr>
          <p:cNvPr id="7" name="Slide Number Placeholder 6"/>
          <p:cNvSpPr>
            <a:spLocks noGrp="1"/>
          </p:cNvSpPr>
          <p:nvPr>
            <p:ph type="sldNum" sz="quarter" idx="11"/>
          </p:nvPr>
        </p:nvSpPr>
        <p:spPr/>
        <p:txBody>
          <a:bodyPr/>
          <a:lstStyle/>
          <a:p>
            <a:fld id="{47547CF9-5B10-D24F-A8D7-45A9778164F7}" type="slidenum">
              <a:rPr lang="uk-UA" smtClean="0"/>
              <a:pPr/>
              <a:t>22</a:t>
            </a:fld>
            <a:endParaRPr lang="uk-UA"/>
          </a:p>
        </p:txBody>
      </p:sp>
    </p:spTree>
    <p:extLst>
      <p:ext uri="{BB962C8B-B14F-4D97-AF65-F5344CB8AC3E}">
        <p14:creationId xmlns:p14="http://schemas.microsoft.com/office/powerpoint/2010/main" val="315368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534400" cy="960919"/>
          </a:xfrm>
        </p:spPr>
        <p:txBody>
          <a:bodyPr/>
          <a:lstStyle/>
          <a:p>
            <a:r>
              <a:rPr lang="en-US" dirty="0"/>
              <a:t>Considerations for tipping point analysis</a:t>
            </a:r>
          </a:p>
        </p:txBody>
      </p:sp>
      <p:sp>
        <p:nvSpPr>
          <p:cNvPr id="3" name="Content Placeholder 2"/>
          <p:cNvSpPr>
            <a:spLocks noGrp="1"/>
          </p:cNvSpPr>
          <p:nvPr>
            <p:ph idx="1"/>
          </p:nvPr>
        </p:nvSpPr>
        <p:spPr>
          <a:xfrm>
            <a:off x="457200" y="1371375"/>
            <a:ext cx="8286750" cy="3323089"/>
          </a:xfrm>
        </p:spPr>
        <p:txBody>
          <a:bodyPr>
            <a:normAutofit/>
          </a:bodyPr>
          <a:lstStyle/>
          <a:p>
            <a:r>
              <a:rPr lang="en-US" dirty="0"/>
              <a:t>Make sure the anchor point and all subsequent analyses </a:t>
            </a:r>
            <a:r>
              <a:rPr lang="en-US" dirty="0">
                <a:solidFill>
                  <a:srgbClr val="0070C0"/>
                </a:solidFill>
              </a:rPr>
              <a:t>adequately capture the added uncertainty due to missing data</a:t>
            </a:r>
            <a:r>
              <a:rPr lang="en-US" dirty="0"/>
              <a:t> (e.g. by using multiple </a:t>
            </a:r>
            <a:r>
              <a:rPr lang="en-US" dirty="0" smtClean="0"/>
              <a:t>predictions / imputations</a:t>
            </a:r>
            <a:r>
              <a:rPr lang="en-US" dirty="0"/>
              <a:t>)</a:t>
            </a:r>
          </a:p>
          <a:p>
            <a:r>
              <a:rPr lang="en-US" dirty="0"/>
              <a:t>Apply 𝛿–adjustment </a:t>
            </a:r>
            <a:r>
              <a:rPr lang="en-US" dirty="0">
                <a:solidFill>
                  <a:srgbClr val="0070C0"/>
                </a:solidFill>
              </a:rPr>
              <a:t>only for investigational arm or also comparator</a:t>
            </a:r>
            <a:r>
              <a:rPr lang="en-US" dirty="0"/>
              <a:t>?</a:t>
            </a:r>
          </a:p>
          <a:p>
            <a:pPr lvl="1"/>
            <a:r>
              <a:rPr lang="en-US" dirty="0"/>
              <a:t>Is it clinically plausible to assume more severe symptoms for *missing outcomes* only in the investigational arm? Or is an </a:t>
            </a:r>
            <a:r>
              <a:rPr lang="en-US" dirty="0" smtClean="0"/>
              <a:t>unsymmetrical </a:t>
            </a:r>
            <a:r>
              <a:rPr lang="en-US" dirty="0"/>
              <a:t>approach driven by the aim to be </a:t>
            </a:r>
            <a:r>
              <a:rPr lang="en-US" i="1" dirty="0"/>
              <a:t>conservative</a:t>
            </a:r>
            <a:r>
              <a:rPr lang="en-US" dirty="0"/>
              <a:t>?</a:t>
            </a:r>
          </a:p>
          <a:p>
            <a:r>
              <a:rPr lang="en-US" dirty="0"/>
              <a:t>Apply 𝛿–adjustment </a:t>
            </a:r>
            <a:r>
              <a:rPr lang="en-US" dirty="0">
                <a:solidFill>
                  <a:srgbClr val="0070C0"/>
                </a:solidFill>
              </a:rPr>
              <a:t>regardless of reason for discontinuation or only for certain reasons such as AE</a:t>
            </a:r>
            <a:r>
              <a:rPr lang="en-US" dirty="0"/>
              <a:t>?</a:t>
            </a:r>
          </a:p>
          <a:p>
            <a:pPr lvl="1"/>
            <a:r>
              <a:rPr lang="en-US" dirty="0"/>
              <a:t>Is it clinically plausible to assume more severe symptoms regardless of reason for discontinuation? Or only for reasons related to say efficacy or safety</a:t>
            </a:r>
            <a:r>
              <a:rPr lang="en-US" dirty="0" smtClean="0"/>
              <a:t>?</a:t>
            </a:r>
            <a:endParaRPr lang="en-US" dirty="0"/>
          </a:p>
        </p:txBody>
      </p:sp>
      <p:sp>
        <p:nvSpPr>
          <p:cNvPr id="6" name="Footer Placeholder 5"/>
          <p:cNvSpPr>
            <a:spLocks noGrp="1"/>
          </p:cNvSpPr>
          <p:nvPr>
            <p:ph type="ftr" sz="quarter" idx="10"/>
          </p:nvPr>
        </p:nvSpPr>
        <p:spPr/>
        <p:txBody>
          <a:bodyPr/>
          <a:lstStyle/>
          <a:p>
            <a:r>
              <a:rPr lang="en-US" smtClean="0"/>
              <a:t>| CD&amp;A | Analytics | Business Use Only</a:t>
            </a:r>
            <a:endParaRPr lang="en-US"/>
          </a:p>
        </p:txBody>
      </p:sp>
      <p:sp>
        <p:nvSpPr>
          <p:cNvPr id="7" name="Slide Number Placeholder 6"/>
          <p:cNvSpPr>
            <a:spLocks noGrp="1"/>
          </p:cNvSpPr>
          <p:nvPr>
            <p:ph type="sldNum" sz="quarter" idx="11"/>
          </p:nvPr>
        </p:nvSpPr>
        <p:spPr/>
        <p:txBody>
          <a:bodyPr/>
          <a:lstStyle/>
          <a:p>
            <a:fld id="{47547CF9-5B10-D24F-A8D7-45A9778164F7}" type="slidenum">
              <a:rPr lang="uk-UA" smtClean="0"/>
              <a:pPr/>
              <a:t>23</a:t>
            </a:fld>
            <a:endParaRPr lang="uk-UA"/>
          </a:p>
        </p:txBody>
      </p:sp>
    </p:spTree>
    <p:extLst>
      <p:ext uri="{BB962C8B-B14F-4D97-AF65-F5344CB8AC3E}">
        <p14:creationId xmlns:p14="http://schemas.microsoft.com/office/powerpoint/2010/main" val="283756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534400" cy="960919"/>
          </a:xfrm>
        </p:spPr>
        <p:txBody>
          <a:bodyPr/>
          <a:lstStyle/>
          <a:p>
            <a:r>
              <a:rPr lang="en-US"/>
              <a:t>Considerations for tipping point analysis</a:t>
            </a:r>
          </a:p>
        </p:txBody>
      </p:sp>
      <p:sp>
        <p:nvSpPr>
          <p:cNvPr id="3" name="Content Placeholder 2"/>
          <p:cNvSpPr>
            <a:spLocks noGrp="1"/>
          </p:cNvSpPr>
          <p:nvPr>
            <p:ph idx="1"/>
          </p:nvPr>
        </p:nvSpPr>
        <p:spPr>
          <a:xfrm>
            <a:off x="457200" y="1371375"/>
            <a:ext cx="8286750" cy="3323089"/>
          </a:xfrm>
        </p:spPr>
        <p:txBody>
          <a:bodyPr>
            <a:normAutofit/>
          </a:bodyPr>
          <a:lstStyle/>
          <a:p>
            <a:r>
              <a:rPr lang="en-US" dirty="0" smtClean="0"/>
              <a:t>Apply </a:t>
            </a:r>
            <a:r>
              <a:rPr lang="en-US" dirty="0"/>
              <a:t>𝛿–adjustment on an additive or multiplicative </a:t>
            </a:r>
            <a:r>
              <a:rPr lang="en-US" dirty="0">
                <a:solidFill>
                  <a:srgbClr val="0070C0"/>
                </a:solidFill>
              </a:rPr>
              <a:t>scale</a:t>
            </a:r>
            <a:r>
              <a:rPr lang="en-US" dirty="0"/>
              <a:t>?</a:t>
            </a:r>
          </a:p>
          <a:p>
            <a:pPr lvl="1"/>
            <a:r>
              <a:rPr lang="en-US" dirty="0"/>
              <a:t>Which scale aids communication with the various stakeholders (e.g. absolute change versus percentage change)? </a:t>
            </a:r>
          </a:p>
          <a:p>
            <a:r>
              <a:rPr lang="en-US" dirty="0"/>
              <a:t>Apply 𝛿–adjustment </a:t>
            </a:r>
            <a:r>
              <a:rPr lang="en-US" dirty="0">
                <a:solidFill>
                  <a:srgbClr val="0070C0"/>
                </a:solidFill>
              </a:rPr>
              <a:t>within the imputation model or to the imputed values</a:t>
            </a:r>
            <a:r>
              <a:rPr lang="en-US" dirty="0"/>
              <a:t>?</a:t>
            </a:r>
          </a:p>
          <a:p>
            <a:pPr lvl="1"/>
            <a:r>
              <a:rPr lang="en-US" dirty="0"/>
              <a:t>Suggest to apply the adjustment within the imputation model, e.g. for binary data on the probability scale. </a:t>
            </a:r>
          </a:p>
          <a:p>
            <a:pPr lvl="1"/>
            <a:r>
              <a:rPr lang="en-US" dirty="0"/>
              <a:t>For normally distributed data both approaches coincide</a:t>
            </a:r>
          </a:p>
          <a:p>
            <a:r>
              <a:rPr lang="en-US" dirty="0"/>
              <a:t>Apply 𝛿–adjustment to all imputed values or only to the primary endpoint of interest?</a:t>
            </a:r>
          </a:p>
          <a:p>
            <a:pPr lvl="1"/>
            <a:r>
              <a:rPr lang="en-US" dirty="0"/>
              <a:t>Suggest to focus on the primary endpoint – also in view of transparent </a:t>
            </a:r>
            <a:r>
              <a:rPr lang="en-US" dirty="0" smtClean="0"/>
              <a:t>communication</a:t>
            </a:r>
            <a:endParaRPr lang="en-US" dirty="0"/>
          </a:p>
        </p:txBody>
      </p:sp>
      <p:sp>
        <p:nvSpPr>
          <p:cNvPr id="6" name="Footer Placeholder 5"/>
          <p:cNvSpPr>
            <a:spLocks noGrp="1"/>
          </p:cNvSpPr>
          <p:nvPr>
            <p:ph type="ftr" sz="quarter" idx="10"/>
          </p:nvPr>
        </p:nvSpPr>
        <p:spPr/>
        <p:txBody>
          <a:bodyPr/>
          <a:lstStyle/>
          <a:p>
            <a:r>
              <a:rPr lang="en-US" smtClean="0"/>
              <a:t>| CD&amp;A | Analytics | Business Use Only</a:t>
            </a:r>
            <a:endParaRPr lang="en-US"/>
          </a:p>
        </p:txBody>
      </p:sp>
      <p:sp>
        <p:nvSpPr>
          <p:cNvPr id="7" name="Slide Number Placeholder 6"/>
          <p:cNvSpPr>
            <a:spLocks noGrp="1"/>
          </p:cNvSpPr>
          <p:nvPr>
            <p:ph type="sldNum" sz="quarter" idx="11"/>
          </p:nvPr>
        </p:nvSpPr>
        <p:spPr/>
        <p:txBody>
          <a:bodyPr/>
          <a:lstStyle/>
          <a:p>
            <a:fld id="{47547CF9-5B10-D24F-A8D7-45A9778164F7}" type="slidenum">
              <a:rPr lang="uk-UA" smtClean="0"/>
              <a:pPr/>
              <a:t>24</a:t>
            </a:fld>
            <a:endParaRPr lang="uk-UA"/>
          </a:p>
        </p:txBody>
      </p:sp>
    </p:spTree>
    <p:extLst>
      <p:ext uri="{BB962C8B-B14F-4D97-AF65-F5344CB8AC3E}">
        <p14:creationId xmlns:p14="http://schemas.microsoft.com/office/powerpoint/2010/main" val="24367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Graphical displays* for tipping point analyses</a:t>
            </a:r>
          </a:p>
        </p:txBody>
      </p:sp>
      <p:pic>
        <p:nvPicPr>
          <p:cNvPr id="15" name="Content Placeholder 14"/>
          <p:cNvPicPr>
            <a:picLocks noGrp="1" noChangeAspect="1"/>
          </p:cNvPicPr>
          <p:nvPr>
            <p:ph sz="half" idx="23"/>
          </p:nvPr>
        </p:nvPicPr>
        <p:blipFill>
          <a:blip r:embed="rId3"/>
          <a:stretch>
            <a:fillRect/>
          </a:stretch>
        </p:blipFill>
        <p:spPr>
          <a:xfrm>
            <a:off x="3281549" y="1279749"/>
            <a:ext cx="2694907" cy="2831517"/>
          </a:xfrm>
          <a:prstGeom prst="rect">
            <a:avLst/>
          </a:prstGeom>
        </p:spPr>
      </p:pic>
      <p:pic>
        <p:nvPicPr>
          <p:cNvPr id="18" name="Content Placeholder 17"/>
          <p:cNvPicPr>
            <a:picLocks noGrp="1" noChangeAspect="1"/>
          </p:cNvPicPr>
          <p:nvPr>
            <p:ph sz="half" idx="24"/>
          </p:nvPr>
        </p:nvPicPr>
        <p:blipFill>
          <a:blip r:embed="rId4"/>
          <a:stretch>
            <a:fillRect/>
          </a:stretch>
        </p:blipFill>
        <p:spPr>
          <a:xfrm>
            <a:off x="6087084" y="1371600"/>
            <a:ext cx="2709611" cy="2739666"/>
          </a:xfrm>
          <a:prstGeom prst="rect">
            <a:avLst/>
          </a:prstGeom>
        </p:spPr>
      </p:pic>
      <p:sp>
        <p:nvSpPr>
          <p:cNvPr id="13" name="Text Placeholder 12"/>
          <p:cNvSpPr>
            <a:spLocks noGrp="1"/>
          </p:cNvSpPr>
          <p:nvPr>
            <p:ph type="body" sz="quarter" idx="26"/>
          </p:nvPr>
        </p:nvSpPr>
        <p:spPr>
          <a:xfrm>
            <a:off x="1524001" y="4401312"/>
            <a:ext cx="7505700" cy="218179"/>
          </a:xfrm>
          <a:ln>
            <a:noFill/>
          </a:ln>
        </p:spPr>
        <p:txBody>
          <a:bodyPr/>
          <a:lstStyle/>
          <a:p>
            <a:r>
              <a:rPr lang="en-US" dirty="0"/>
              <a:t>* See PhD thesis of Victoria </a:t>
            </a:r>
            <a:r>
              <a:rPr lang="en-US" dirty="0" err="1"/>
              <a:t>Liublinska</a:t>
            </a:r>
            <a:r>
              <a:rPr lang="en-US" dirty="0"/>
              <a:t>: Sensitivity analyses in empirical studies plagued with missing data, 2013, Harvard University</a:t>
            </a:r>
          </a:p>
        </p:txBody>
      </p:sp>
      <p:pic>
        <p:nvPicPr>
          <p:cNvPr id="14" name="Picture 13"/>
          <p:cNvPicPr>
            <a:picLocks noChangeAspect="1"/>
          </p:cNvPicPr>
          <p:nvPr/>
        </p:nvPicPr>
        <p:blipFill>
          <a:blip r:embed="rId5"/>
          <a:stretch>
            <a:fillRect/>
          </a:stretch>
        </p:blipFill>
        <p:spPr>
          <a:xfrm>
            <a:off x="367395" y="1371600"/>
            <a:ext cx="2620733" cy="2739665"/>
          </a:xfrm>
          <a:prstGeom prst="rect">
            <a:avLst/>
          </a:prstGeom>
        </p:spPr>
      </p:pic>
      <p:sp>
        <p:nvSpPr>
          <p:cNvPr id="3" name="Footer Placeholder 2"/>
          <p:cNvSpPr>
            <a:spLocks noGrp="1"/>
          </p:cNvSpPr>
          <p:nvPr>
            <p:ph type="ftr" sz="quarter" idx="20"/>
          </p:nvPr>
        </p:nvSpPr>
        <p:spPr/>
        <p:txBody>
          <a:bodyPr/>
          <a:lstStyle/>
          <a:p>
            <a:r>
              <a:rPr lang="en-US" smtClean="0"/>
              <a:t>| CD&amp;A | Analytics | Business Use Only</a:t>
            </a:r>
            <a:endParaRPr lang="en-US"/>
          </a:p>
        </p:txBody>
      </p:sp>
      <p:sp>
        <p:nvSpPr>
          <p:cNvPr id="6" name="Slide Number Placeholder 5"/>
          <p:cNvSpPr>
            <a:spLocks noGrp="1"/>
          </p:cNvSpPr>
          <p:nvPr>
            <p:ph type="sldNum" sz="quarter" idx="21"/>
          </p:nvPr>
        </p:nvSpPr>
        <p:spPr/>
        <p:txBody>
          <a:bodyPr/>
          <a:lstStyle/>
          <a:p>
            <a:fld id="{47547CF9-5B10-D24F-A8D7-45A9778164F7}" type="slidenum">
              <a:rPr lang="uk-UA" smtClean="0"/>
              <a:pPr/>
              <a:t>25</a:t>
            </a:fld>
            <a:endParaRPr lang="uk-UA"/>
          </a:p>
        </p:txBody>
      </p:sp>
    </p:spTree>
    <p:extLst>
      <p:ext uri="{BB962C8B-B14F-4D97-AF65-F5344CB8AC3E}">
        <p14:creationId xmlns:p14="http://schemas.microsoft.com/office/powerpoint/2010/main" val="317354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tabLst>
                <a:tab pos="7440613" algn="l"/>
              </a:tabLst>
            </a:pPr>
            <a:r>
              <a:rPr lang="en-US" dirty="0"/>
              <a:t>Some regulatory perspective on sensitivity analysis</a:t>
            </a:r>
            <a:br>
              <a:rPr lang="en-US" dirty="0"/>
            </a:b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t>FDA </a:t>
            </a:r>
            <a:r>
              <a:rPr lang="en-US" b="1" dirty="0" smtClean="0"/>
              <a:t>feedback on one Novartis program, </a:t>
            </a:r>
            <a:r>
              <a:rPr lang="en-US" b="1" dirty="0"/>
              <a:t>Oct 2019: </a:t>
            </a:r>
          </a:p>
          <a:p>
            <a:r>
              <a:rPr lang="en-US" dirty="0"/>
              <a:t>“</a:t>
            </a:r>
            <a:r>
              <a:rPr lang="en-US" i="1" dirty="0"/>
              <a:t>Please </a:t>
            </a:r>
            <a:r>
              <a:rPr lang="en-US" i="1" dirty="0">
                <a:solidFill>
                  <a:srgbClr val="0070C0"/>
                </a:solidFill>
              </a:rPr>
              <a:t>conduct a tipping point analysis </a:t>
            </a:r>
            <a:r>
              <a:rPr lang="en-US" i="1" dirty="0"/>
              <a:t>to explore the potential impact of missing data. The tipping point analysis </a:t>
            </a:r>
            <a:r>
              <a:rPr lang="en-US" i="1" dirty="0">
                <a:solidFill>
                  <a:srgbClr val="0070C0"/>
                </a:solidFill>
              </a:rPr>
              <a:t>should be based on multiple imputation that takes into account the uncertainty in the imputation process</a:t>
            </a:r>
            <a:r>
              <a:rPr lang="en-US" i="1" dirty="0"/>
              <a:t>. </a:t>
            </a:r>
          </a:p>
          <a:p>
            <a:r>
              <a:rPr lang="en-US" i="1" dirty="0"/>
              <a:t>“Such a tipping point analysis should be </a:t>
            </a:r>
            <a:r>
              <a:rPr lang="en-US" i="1" dirty="0">
                <a:solidFill>
                  <a:srgbClr val="0070C0"/>
                </a:solidFill>
              </a:rPr>
              <a:t>two dimensional (i.e., it should allow assumptions about the missing outcomes on the two arms to vary independently</a:t>
            </a:r>
            <a:r>
              <a:rPr lang="en-US" i="1" dirty="0"/>
              <a:t>, and should include scenarios where dropouts on treatment have worse outcomes than dropouts on placebo).” </a:t>
            </a:r>
          </a:p>
          <a:p>
            <a:r>
              <a:rPr lang="en-US" i="1" dirty="0"/>
              <a:t>“The goal will be to evaluate the plausibility of the assumed expected values for missing outcomes on each treatment arm under which the conclusions change (i.e., under which there is no longer evidence of a treatment effect).” </a:t>
            </a:r>
          </a:p>
          <a:p>
            <a:endParaRPr lang="en-US" dirty="0"/>
          </a:p>
        </p:txBody>
      </p:sp>
      <p:sp>
        <p:nvSpPr>
          <p:cNvPr id="6" name="Footer Placeholder 5"/>
          <p:cNvSpPr>
            <a:spLocks noGrp="1"/>
          </p:cNvSpPr>
          <p:nvPr>
            <p:ph type="ftr" sz="quarter" idx="10"/>
          </p:nvPr>
        </p:nvSpPr>
        <p:spPr/>
        <p:txBody>
          <a:bodyPr/>
          <a:lstStyle/>
          <a:p>
            <a:r>
              <a:rPr lang="en-US" smtClean="0"/>
              <a:t>| CD&amp;A | Analytics | Business Use Only</a:t>
            </a:r>
            <a:endParaRPr lang="en-US"/>
          </a:p>
        </p:txBody>
      </p:sp>
      <p:sp>
        <p:nvSpPr>
          <p:cNvPr id="7" name="Slide Number Placeholder 6"/>
          <p:cNvSpPr>
            <a:spLocks noGrp="1"/>
          </p:cNvSpPr>
          <p:nvPr>
            <p:ph type="sldNum" sz="quarter" idx="11"/>
          </p:nvPr>
        </p:nvSpPr>
        <p:spPr/>
        <p:txBody>
          <a:bodyPr/>
          <a:lstStyle/>
          <a:p>
            <a:fld id="{47547CF9-5B10-D24F-A8D7-45A9778164F7}" type="slidenum">
              <a:rPr lang="uk-UA" smtClean="0"/>
              <a:pPr/>
              <a:t>26</a:t>
            </a:fld>
            <a:endParaRPr lang="uk-UA"/>
          </a:p>
        </p:txBody>
      </p:sp>
    </p:spTree>
    <p:extLst>
      <p:ext uri="{BB962C8B-B14F-4D97-AF65-F5344CB8AC3E}">
        <p14:creationId xmlns:p14="http://schemas.microsoft.com/office/powerpoint/2010/main" val="106478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8600" y="941069"/>
            <a:ext cx="4985952" cy="67229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bg1"/>
                </a:solidFill>
              </a:rPr>
              <a:t>Remove irrelevant data collected after the </a:t>
            </a:r>
            <a:r>
              <a:rPr lang="en-US" sz="1600" dirty="0" smtClean="0">
                <a:solidFill>
                  <a:schemeClr val="bg1"/>
                </a:solidFill>
              </a:rPr>
              <a:t>intercurrent event of </a:t>
            </a:r>
            <a:r>
              <a:rPr lang="en-US" sz="1600" dirty="0">
                <a:solidFill>
                  <a:schemeClr val="bg1"/>
                </a:solidFill>
              </a:rPr>
              <a:t>interest</a:t>
            </a:r>
          </a:p>
        </p:txBody>
      </p:sp>
      <p:sp>
        <p:nvSpPr>
          <p:cNvPr id="79" name="Rounded Rectangle 78"/>
          <p:cNvSpPr/>
          <p:nvPr/>
        </p:nvSpPr>
        <p:spPr>
          <a:xfrm>
            <a:off x="228599" y="3341569"/>
            <a:ext cx="4985952" cy="74805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t>Combine the </a:t>
            </a:r>
            <a:r>
              <a:rPr lang="en-US" sz="1600" dirty="0">
                <a:solidFill>
                  <a:schemeClr val="bg1"/>
                </a:solidFill>
              </a:rPr>
              <a:t>observed and predicted data and perform the analysis of </a:t>
            </a:r>
            <a:r>
              <a:rPr lang="en-US" sz="1600" dirty="0" smtClean="0">
                <a:solidFill>
                  <a:schemeClr val="bg1"/>
                </a:solidFill>
              </a:rPr>
              <a:t>interest (ANCOVA</a:t>
            </a:r>
            <a:r>
              <a:rPr lang="en-US" sz="1600" dirty="0">
                <a:solidFill>
                  <a:schemeClr val="bg1"/>
                </a:solidFill>
              </a:rPr>
              <a:t>, MMRM</a:t>
            </a:r>
            <a:r>
              <a:rPr lang="en-US" sz="1600" dirty="0" smtClean="0">
                <a:solidFill>
                  <a:schemeClr val="bg1"/>
                </a:solidFill>
              </a:rPr>
              <a:t>,...), potentially in combination with Rubin’s model</a:t>
            </a:r>
            <a:endParaRPr lang="en-US" sz="1600" dirty="0">
              <a:solidFill>
                <a:schemeClr val="bg1"/>
              </a:solidFill>
            </a:endParaRPr>
          </a:p>
        </p:txBody>
      </p:sp>
      <p:cxnSp>
        <p:nvCxnSpPr>
          <p:cNvPr id="65" name="Straight Arrow Connector 64"/>
          <p:cNvCxnSpPr>
            <a:stCxn id="79" idx="2"/>
            <a:endCxn id="18" idx="0"/>
          </p:cNvCxnSpPr>
          <p:nvPr/>
        </p:nvCxnSpPr>
        <p:spPr>
          <a:xfrm>
            <a:off x="2721575" y="4089623"/>
            <a:ext cx="0" cy="3568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p:nvPr>
        </p:nvSpPr>
        <p:spPr>
          <a:xfrm>
            <a:off x="457200" y="342901"/>
            <a:ext cx="8229600" cy="461746"/>
          </a:xfrm>
        </p:spPr>
        <p:txBody>
          <a:bodyPr>
            <a:normAutofit/>
          </a:bodyPr>
          <a:lstStyle/>
          <a:p>
            <a:r>
              <a:rPr lang="de-CH" sz="2800"/>
              <a:t>Analysis flowchart</a:t>
            </a:r>
            <a:endParaRPr lang="en-US" sz="2800"/>
          </a:p>
        </p:txBody>
      </p:sp>
      <p:sp>
        <p:nvSpPr>
          <p:cNvPr id="17" name="Rounded Rectangle 16"/>
          <p:cNvSpPr/>
          <p:nvPr/>
        </p:nvSpPr>
        <p:spPr>
          <a:xfrm>
            <a:off x="228601" y="1963167"/>
            <a:ext cx="4985952" cy="10286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dirty="0"/>
              <a:t>Separately for each </a:t>
            </a:r>
            <a:r>
              <a:rPr lang="en-US" sz="1600" dirty="0"/>
              <a:t>arm (Placebo and Active): </a:t>
            </a:r>
          </a:p>
          <a:p>
            <a:pPr algn="ctr"/>
            <a:r>
              <a:rPr lang="en-US" sz="1600" dirty="0">
                <a:solidFill>
                  <a:srgbClr val="FFFF00"/>
                </a:solidFill>
              </a:rPr>
              <a:t>Predict the hypothetical data </a:t>
            </a:r>
            <a:r>
              <a:rPr lang="en-US" sz="1600" dirty="0"/>
              <a:t>after intercurrent event according to hypothetical scenario of interest using e.g. multiple imputation</a:t>
            </a:r>
          </a:p>
        </p:txBody>
      </p:sp>
      <p:cxnSp>
        <p:nvCxnSpPr>
          <p:cNvPr id="20" name="Straight Arrow Connector 19"/>
          <p:cNvCxnSpPr>
            <a:stCxn id="17" idx="2"/>
            <a:endCxn id="79" idx="0"/>
          </p:cNvCxnSpPr>
          <p:nvPr/>
        </p:nvCxnSpPr>
        <p:spPr>
          <a:xfrm flipH="1">
            <a:off x="2721575" y="2991767"/>
            <a:ext cx="2" cy="3498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2"/>
            <a:endCxn id="17" idx="0"/>
          </p:cNvCxnSpPr>
          <p:nvPr/>
        </p:nvCxnSpPr>
        <p:spPr>
          <a:xfrm>
            <a:off x="2721576" y="1613365"/>
            <a:ext cx="1" cy="3498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Content Placeholder 2"/>
          <p:cNvSpPr>
            <a:spLocks noGrp="1"/>
          </p:cNvSpPr>
          <p:nvPr>
            <p:ph sz="half" idx="1"/>
          </p:nvPr>
        </p:nvSpPr>
        <p:spPr>
          <a:xfrm>
            <a:off x="5465446" y="1414910"/>
            <a:ext cx="3678549" cy="2159187"/>
          </a:xfrm>
        </p:spPr>
        <p:txBody>
          <a:bodyPr>
            <a:noAutofit/>
          </a:bodyPr>
          <a:lstStyle/>
          <a:p>
            <a:pPr>
              <a:buClr>
                <a:schemeClr val="tx1"/>
              </a:buClr>
            </a:pPr>
            <a:r>
              <a:rPr lang="en-US" sz="1400" dirty="0">
                <a:solidFill>
                  <a:srgbClr val="0070C0"/>
                </a:solidFill>
              </a:rPr>
              <a:t>Explicit or implicit predictions </a:t>
            </a:r>
            <a:endParaRPr lang="en-US" sz="1400" dirty="0" smtClean="0">
              <a:solidFill>
                <a:srgbClr val="0070C0"/>
              </a:solidFill>
            </a:endParaRPr>
          </a:p>
          <a:p>
            <a:pPr>
              <a:buClr>
                <a:schemeClr val="tx1"/>
              </a:buClr>
            </a:pPr>
            <a:r>
              <a:rPr lang="en-US" sz="1400" dirty="0" smtClean="0"/>
              <a:t>Assumptions </a:t>
            </a:r>
            <a:r>
              <a:rPr lang="en-US" sz="1400" dirty="0" smtClean="0">
                <a:solidFill>
                  <a:srgbClr val="0070C0"/>
                </a:solidFill>
              </a:rPr>
              <a:t>to </a:t>
            </a:r>
            <a:r>
              <a:rPr lang="en-US" sz="1400" dirty="0">
                <a:solidFill>
                  <a:srgbClr val="0070C0"/>
                </a:solidFill>
              </a:rPr>
              <a:t>be aligned </a:t>
            </a:r>
            <a:r>
              <a:rPr lang="en-US" sz="1400" dirty="0"/>
              <a:t>with the hypothetical </a:t>
            </a:r>
            <a:r>
              <a:rPr lang="en-US" sz="1400" dirty="0" smtClean="0"/>
              <a:t>strategy</a:t>
            </a:r>
            <a:endParaRPr lang="en-US" sz="1400" dirty="0"/>
          </a:p>
          <a:p>
            <a:pPr>
              <a:buClr>
                <a:schemeClr val="tx1"/>
              </a:buClr>
            </a:pPr>
            <a:r>
              <a:rPr lang="en-US" sz="1400" dirty="0">
                <a:solidFill>
                  <a:srgbClr val="0070C0"/>
                </a:solidFill>
              </a:rPr>
              <a:t>From where/whom do we borrow </a:t>
            </a:r>
            <a:r>
              <a:rPr lang="en-US" sz="1400" dirty="0" smtClean="0">
                <a:solidFill>
                  <a:srgbClr val="0070C0"/>
                </a:solidFill>
              </a:rPr>
              <a:t>information?</a:t>
            </a:r>
            <a:r>
              <a:rPr lang="en-US" sz="1400" dirty="0" smtClean="0"/>
              <a:t> </a:t>
            </a:r>
            <a:endParaRPr lang="en-US" sz="1400" dirty="0"/>
          </a:p>
          <a:p>
            <a:r>
              <a:rPr lang="en-US" sz="1400" dirty="0"/>
              <a:t>Do we have </a:t>
            </a:r>
            <a:r>
              <a:rPr lang="en-US" sz="1400" dirty="0">
                <a:solidFill>
                  <a:srgbClr val="0070C0"/>
                </a:solidFill>
              </a:rPr>
              <a:t>sufficient </a:t>
            </a:r>
            <a:r>
              <a:rPr lang="en-US" sz="1400" dirty="0" smtClean="0">
                <a:solidFill>
                  <a:srgbClr val="0070C0"/>
                </a:solidFill>
              </a:rPr>
              <a:t>data to borrow from</a:t>
            </a:r>
            <a:r>
              <a:rPr lang="en-US" sz="1400" dirty="0" smtClean="0"/>
              <a:t>?</a:t>
            </a:r>
          </a:p>
          <a:p>
            <a:r>
              <a:rPr lang="en-US" sz="1400" dirty="0" smtClean="0"/>
              <a:t>Need </a:t>
            </a:r>
            <a:r>
              <a:rPr lang="en-US" sz="1400" dirty="0"/>
              <a:t>to adequately </a:t>
            </a:r>
            <a:r>
              <a:rPr lang="en-US" sz="1400" dirty="0">
                <a:solidFill>
                  <a:srgbClr val="0070C0"/>
                </a:solidFill>
              </a:rPr>
              <a:t>account </a:t>
            </a:r>
            <a:r>
              <a:rPr lang="en-US" sz="1400" dirty="0" smtClean="0">
                <a:solidFill>
                  <a:srgbClr val="0070C0"/>
                </a:solidFill>
              </a:rPr>
              <a:t>for prediction uncertainty</a:t>
            </a:r>
          </a:p>
        </p:txBody>
      </p:sp>
      <p:sp>
        <p:nvSpPr>
          <p:cNvPr id="2" name="Left Brace 1"/>
          <p:cNvSpPr/>
          <p:nvPr/>
        </p:nvSpPr>
        <p:spPr>
          <a:xfrm>
            <a:off x="5214551" y="1380837"/>
            <a:ext cx="307390" cy="21932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Footer Placeholder 2"/>
          <p:cNvSpPr>
            <a:spLocks noGrp="1"/>
          </p:cNvSpPr>
          <p:nvPr>
            <p:ph type="ftr" sz="quarter" idx="10"/>
          </p:nvPr>
        </p:nvSpPr>
        <p:spPr/>
        <p:txBody>
          <a:bodyPr/>
          <a:lstStyle/>
          <a:p>
            <a:r>
              <a:rPr lang="en-US" smtClean="0"/>
              <a:t>| CD&amp;A | Analytics | Business Use Only</a:t>
            </a:r>
            <a:endParaRPr lang="en-US"/>
          </a:p>
        </p:txBody>
      </p:sp>
      <p:sp>
        <p:nvSpPr>
          <p:cNvPr id="7" name="Slide Number Placeholder 6"/>
          <p:cNvSpPr>
            <a:spLocks noGrp="1"/>
          </p:cNvSpPr>
          <p:nvPr>
            <p:ph type="sldNum" sz="quarter" idx="11"/>
          </p:nvPr>
        </p:nvSpPr>
        <p:spPr/>
        <p:txBody>
          <a:bodyPr/>
          <a:lstStyle/>
          <a:p>
            <a:fld id="{47547CF9-5B10-D24F-A8D7-45A9778164F7}" type="slidenum">
              <a:rPr lang="uk-UA" smtClean="0"/>
              <a:pPr/>
              <a:t>27</a:t>
            </a:fld>
            <a:endParaRPr lang="uk-UA"/>
          </a:p>
        </p:txBody>
      </p:sp>
      <p:sp>
        <p:nvSpPr>
          <p:cNvPr id="18" name="Rounded Rectangle 17"/>
          <p:cNvSpPr/>
          <p:nvPr/>
        </p:nvSpPr>
        <p:spPr>
          <a:xfrm>
            <a:off x="228599" y="4446433"/>
            <a:ext cx="4985952" cy="51973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t>Sensitivity </a:t>
            </a:r>
            <a:r>
              <a:rPr lang="en-US" sz="1600" dirty="0" smtClean="0"/>
              <a:t>analysis (e.g</a:t>
            </a:r>
            <a:r>
              <a:rPr lang="en-US" sz="1600" dirty="0"/>
              <a:t>. tipping point analysis)</a:t>
            </a:r>
          </a:p>
        </p:txBody>
      </p:sp>
    </p:spTree>
    <p:extLst>
      <p:ext uri="{BB962C8B-B14F-4D97-AF65-F5344CB8AC3E}">
        <p14:creationId xmlns:p14="http://schemas.microsoft.com/office/powerpoint/2010/main" val="97203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9" grpId="0" animBg="1"/>
      <p:bldP spid="17" grpId="0" animBg="1"/>
      <p:bldP spid="26" grpId="0" uiExpand="1" build="p"/>
      <p:bldP spid="2"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28750"/>
            <a:ext cx="7027193" cy="1714500"/>
          </a:xfrm>
        </p:spPr>
        <p:txBody>
          <a:bodyPr/>
          <a:lstStyle/>
          <a:p>
            <a:r>
              <a:rPr lang="en-US" sz="2800" dirty="0"/>
              <a:t>Case </a:t>
            </a:r>
            <a:r>
              <a:rPr lang="en-US" sz="2800" dirty="0" smtClean="0"/>
              <a:t>study</a:t>
            </a:r>
            <a:r>
              <a:rPr lang="en-US" sz="2800" dirty="0"/>
              <a:t/>
            </a:r>
            <a:br>
              <a:rPr lang="en-US" sz="2800" dirty="0"/>
            </a:br>
            <a:r>
              <a:rPr lang="en-US" sz="2800" dirty="0"/>
              <a:t/>
            </a:r>
            <a:br>
              <a:rPr lang="en-US" sz="2800" dirty="0"/>
            </a:br>
            <a:endParaRPr lang="en-US" sz="2800" dirty="0"/>
          </a:p>
        </p:txBody>
      </p:sp>
      <p:sp>
        <p:nvSpPr>
          <p:cNvPr id="3" name="Subtitle 2"/>
          <p:cNvSpPr>
            <a:spLocks noGrp="1"/>
          </p:cNvSpPr>
          <p:nvPr>
            <p:ph type="subTitle" idx="1"/>
          </p:nvPr>
        </p:nvSpPr>
        <p:spPr>
          <a:xfrm>
            <a:off x="1355361" y="2554262"/>
            <a:ext cx="6970731" cy="1988506"/>
          </a:xfrm>
        </p:spPr>
        <p:txBody>
          <a:bodyPr vert="horz" lIns="0" tIns="0" rIns="0" bIns="0" spcCol="182880" rtlCol="0" anchor="t">
            <a:noAutofit/>
          </a:bodyPr>
          <a:lstStyle/>
          <a:p>
            <a:pPr marL="685800" lvl="1" indent="-228600" algn="l">
              <a:spcBef>
                <a:spcPts val="600"/>
              </a:spcBef>
              <a:buFont typeface="Wingdings" charset="2"/>
              <a:buChar char="§"/>
            </a:pPr>
            <a:r>
              <a:rPr lang="en-US" dirty="0">
                <a:solidFill>
                  <a:schemeClr val="tx1"/>
                </a:solidFill>
              </a:rPr>
              <a:t>Some aspects of the case study have been simplified and changed for the purpose of this training  </a:t>
            </a:r>
            <a:endParaRPr lang="en-US" dirty="0">
              <a:solidFill>
                <a:schemeClr val="tx1"/>
              </a:solidFill>
              <a:cs typeface="Arial"/>
            </a:endParaRPr>
          </a:p>
          <a:p>
            <a:pPr marL="685800" lvl="1" indent="-228600" algn="l">
              <a:spcBef>
                <a:spcPts val="600"/>
              </a:spcBef>
              <a:buFont typeface="Wingdings" charset="2"/>
              <a:buChar char="§"/>
            </a:pPr>
            <a:r>
              <a:rPr lang="en-US" dirty="0">
                <a:solidFill>
                  <a:schemeClr val="tx1"/>
                </a:solidFill>
              </a:rPr>
              <a:t>Focus here on one </a:t>
            </a:r>
            <a:r>
              <a:rPr lang="en-US" dirty="0" err="1">
                <a:solidFill>
                  <a:schemeClr val="tx1"/>
                </a:solidFill>
              </a:rPr>
              <a:t>intercurrent</a:t>
            </a:r>
            <a:r>
              <a:rPr lang="en-US" dirty="0">
                <a:solidFill>
                  <a:schemeClr val="tx1"/>
                </a:solidFill>
              </a:rPr>
              <a:t> event for illustration</a:t>
            </a:r>
            <a:endParaRPr lang="en-US" dirty="0">
              <a:solidFill>
                <a:schemeClr val="tx1"/>
              </a:solidFill>
              <a:cs typeface="Arial"/>
            </a:endParaRPr>
          </a:p>
          <a:p>
            <a:pPr marL="685800" lvl="1" indent="-228600">
              <a:spcBef>
                <a:spcPts val="600"/>
              </a:spcBef>
              <a:buFont typeface="Wingdings" charset="2"/>
              <a:buChar char="§"/>
            </a:pPr>
            <a:endParaRPr lang="en-US" sz="2800" dirty="0">
              <a:solidFill>
                <a:schemeClr val="tx1"/>
              </a:solidFill>
              <a:ea typeface="+mn-ea"/>
              <a:cs typeface="+mn-cs"/>
            </a:endParaRPr>
          </a:p>
        </p:txBody>
      </p:sp>
    </p:spTree>
    <p:custDataLst>
      <p:tags r:id="rId1"/>
    </p:custDataLst>
    <p:extLst>
      <p:ext uri="{BB962C8B-B14F-4D97-AF65-F5344CB8AC3E}">
        <p14:creationId xmlns:p14="http://schemas.microsoft.com/office/powerpoint/2010/main" val="17344358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Case study</a:t>
            </a:r>
            <a:r>
              <a:rPr lang="en-US" dirty="0"/>
              <a:t> </a:t>
            </a:r>
            <a:r>
              <a:rPr lang="en-US" dirty="0" smtClean="0"/>
              <a:t>–background</a:t>
            </a:r>
            <a:endParaRPr lang="en-US" dirty="0"/>
          </a:p>
        </p:txBody>
      </p:sp>
      <p:sp>
        <p:nvSpPr>
          <p:cNvPr id="7" name="Rectangle 1"/>
          <p:cNvSpPr>
            <a:spLocks noChangeArrowheads="1"/>
          </p:cNvSpPr>
          <p:nvPr/>
        </p:nvSpPr>
        <p:spPr bwMode="auto">
          <a:xfrm>
            <a:off x="1134028" y="-1001464"/>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graphicFrame>
        <p:nvGraphicFramePr>
          <p:cNvPr id="10" name="Table 10">
            <a:extLst>
              <a:ext uri="{FF2B5EF4-FFF2-40B4-BE49-F238E27FC236}">
                <a16:creationId xmlns:a16="http://schemas.microsoft.com/office/drawing/2014/main" id="{F31423A7-1273-4F77-B133-915B50F1776B}"/>
              </a:ext>
            </a:extLst>
          </p:cNvPr>
          <p:cNvGraphicFramePr>
            <a:graphicFrameLocks noGrp="1"/>
          </p:cNvGraphicFramePr>
          <p:nvPr>
            <p:ph idx="1"/>
            <p:extLst>
              <p:ext uri="{D42A27DB-BD31-4B8C-83A1-F6EECF244321}">
                <p14:modId xmlns:p14="http://schemas.microsoft.com/office/powerpoint/2010/main" val="2842480021"/>
              </p:ext>
            </p:extLst>
          </p:nvPr>
        </p:nvGraphicFramePr>
        <p:xfrm>
          <a:off x="688022" y="1151659"/>
          <a:ext cx="7772400" cy="2925734"/>
        </p:xfrm>
        <a:graphic>
          <a:graphicData uri="http://schemas.openxmlformats.org/drawingml/2006/table">
            <a:tbl>
              <a:tblPr firstRow="1" bandRow="1">
                <a:tableStyleId>{1C5780E6-A8F4-46B0-B82D-9E7F56C639EF}</a:tableStyleId>
              </a:tblPr>
              <a:tblGrid>
                <a:gridCol w="7772400">
                  <a:extLst>
                    <a:ext uri="{9D8B030D-6E8A-4147-A177-3AD203B41FA5}">
                      <a16:colId xmlns:a16="http://schemas.microsoft.com/office/drawing/2014/main" val="4290236121"/>
                    </a:ext>
                  </a:extLst>
                </a:gridCol>
              </a:tblGrid>
              <a:tr h="2690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a:t>Study purpose</a:t>
                      </a:r>
                    </a:p>
                  </a:txBody>
                  <a:tcPr marL="68580" marR="68580" marT="34290" marB="34290">
                    <a:solidFill>
                      <a:schemeClr val="accent1">
                        <a:lumMod val="20000"/>
                        <a:lumOff val="80000"/>
                      </a:schemeClr>
                    </a:solidFill>
                  </a:tcPr>
                </a:tc>
                <a:extLst>
                  <a:ext uri="{0D108BD9-81ED-4DB2-BD59-A6C34878D82A}">
                    <a16:rowId xmlns:a16="http://schemas.microsoft.com/office/drawing/2014/main" val="527347926"/>
                  </a:ext>
                </a:extLst>
              </a:tr>
              <a:tr h="586375">
                <a:tc>
                  <a:txBody>
                    <a:bodyPr/>
                    <a:lstStyle/>
                    <a:p>
                      <a:pPr marL="800100" marR="0" lvl="1" indent="-342900" algn="l" defTabSz="914400" rtl="0" eaLnBrk="1" fontAlgn="auto" latinLnBrk="0" hangingPunct="1">
                        <a:lnSpc>
                          <a:spcPct val="100000"/>
                        </a:lnSpc>
                        <a:spcBef>
                          <a:spcPts val="0"/>
                        </a:spcBef>
                        <a:spcAft>
                          <a:spcPts val="0"/>
                        </a:spcAft>
                        <a:buClrTx/>
                        <a:buSzTx/>
                        <a:buFontTx/>
                        <a:buChar char="-"/>
                        <a:tabLst/>
                        <a:defRPr/>
                      </a:pPr>
                      <a:r>
                        <a:rPr lang="en-US" sz="1500" dirty="0"/>
                        <a:t>is to evaluate safety</a:t>
                      </a:r>
                      <a:r>
                        <a:rPr lang="en-US" sz="1500" baseline="0" dirty="0"/>
                        <a:t> and efficacy </a:t>
                      </a:r>
                      <a:r>
                        <a:rPr lang="en-US" sz="1500" dirty="0"/>
                        <a:t>of </a:t>
                      </a:r>
                      <a:r>
                        <a:rPr lang="en-US" sz="1500" b="1" i="0" dirty="0" smtClean="0"/>
                        <a:t>Drug X</a:t>
                      </a:r>
                      <a:r>
                        <a:rPr lang="en-US" sz="1500" dirty="0" smtClean="0"/>
                        <a:t> </a:t>
                      </a:r>
                      <a:r>
                        <a:rPr lang="en-US" sz="1500" dirty="0"/>
                        <a:t>compared</a:t>
                      </a:r>
                      <a:r>
                        <a:rPr lang="en-US" sz="1500" baseline="0" dirty="0"/>
                        <a:t> to</a:t>
                      </a:r>
                      <a:r>
                        <a:rPr lang="en-US" sz="1500" dirty="0"/>
                        <a:t> </a:t>
                      </a:r>
                      <a:r>
                        <a:rPr lang="en-US" sz="1500" b="0" i="0" dirty="0"/>
                        <a:t>placebo</a:t>
                      </a:r>
                      <a:r>
                        <a:rPr lang="en-US" sz="1500" i="0" dirty="0"/>
                        <a:t> </a:t>
                      </a:r>
                      <a:r>
                        <a:rPr lang="en-US" sz="1500" dirty="0"/>
                        <a:t>in </a:t>
                      </a:r>
                      <a:r>
                        <a:rPr lang="en-US" sz="1500" b="1" dirty="0"/>
                        <a:t>patients with post-herpetic neuralgia (PHN)</a:t>
                      </a:r>
                      <a:r>
                        <a:rPr lang="en-US" sz="1500" dirty="0"/>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800" dirty="0"/>
                    </a:p>
                  </a:txBody>
                  <a:tcPr marL="68580" marR="68580" marT="34290" marB="34290"/>
                </a:tc>
                <a:extLst>
                  <a:ext uri="{0D108BD9-81ED-4DB2-BD59-A6C34878D82A}">
                    <a16:rowId xmlns:a16="http://schemas.microsoft.com/office/drawing/2014/main" val="1409040178"/>
                  </a:ext>
                </a:extLst>
              </a:tr>
              <a:tr h="2690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460A9"/>
                          </a:solidFill>
                          <a:latin typeface="+mn-lt"/>
                          <a:ea typeface="+mn-ea"/>
                          <a:cs typeface="+mn-cs"/>
                        </a:rPr>
                        <a:t>Post-herpetic neuralgia (PHN)</a:t>
                      </a:r>
                    </a:p>
                  </a:txBody>
                  <a:tcPr marL="68580" marR="68580" marT="34290" marB="34290">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28629074"/>
                  </a:ext>
                </a:extLst>
              </a:tr>
              <a:tr h="632114">
                <a:tc>
                  <a:txBody>
                    <a:bodyPr/>
                    <a:lstStyle/>
                    <a:p>
                      <a:pPr marL="800100" marR="0" lvl="1" indent="-342900" algn="l" defTabSz="914400" rtl="0" eaLnBrk="1" fontAlgn="auto" latinLnBrk="0" hangingPunct="1">
                        <a:lnSpc>
                          <a:spcPct val="100000"/>
                        </a:lnSpc>
                        <a:spcBef>
                          <a:spcPts val="0"/>
                        </a:spcBef>
                        <a:spcAft>
                          <a:spcPts val="0"/>
                        </a:spcAft>
                        <a:buClrTx/>
                        <a:buSzTx/>
                        <a:buFontTx/>
                        <a:buChar char="-"/>
                        <a:tabLst/>
                        <a:defRPr/>
                      </a:pPr>
                      <a:r>
                        <a:rPr lang="en-US" sz="1500"/>
                        <a:t>is clinically defined as a persistent neuropathic pain following the appearance of the skin rash. </a:t>
                      </a:r>
                    </a:p>
                  </a:txBody>
                  <a:tcPr marL="68580" marR="68580" marT="34290" marB="34290">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549111622"/>
                  </a:ext>
                </a:extLst>
              </a:tr>
              <a:tr h="2690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500" b="1" kern="1200" dirty="0" smtClean="0">
                          <a:solidFill>
                            <a:srgbClr val="0460A9"/>
                          </a:solidFill>
                          <a:latin typeface="+mn-lt"/>
                          <a:ea typeface="+mn-ea"/>
                          <a:cs typeface="+mn-cs"/>
                        </a:rPr>
                        <a:t>Investigational drug</a:t>
                      </a:r>
                      <a:endParaRPr lang="en-US" sz="1500" b="1" kern="1200" dirty="0">
                        <a:solidFill>
                          <a:srgbClr val="0460A9"/>
                        </a:solidFill>
                        <a:latin typeface="+mn-lt"/>
                        <a:ea typeface="+mn-ea"/>
                        <a:cs typeface="+mn-cs"/>
                      </a:endParaRPr>
                    </a:p>
                  </a:txBody>
                  <a:tcPr marL="68580" marR="68580" marT="34290" marB="34290">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28513518"/>
                  </a:ext>
                </a:extLst>
              </a:tr>
              <a:tr h="589979">
                <a:tc>
                  <a:txBody>
                    <a:bodyPr/>
                    <a:lstStyle/>
                    <a:p>
                      <a:pPr marL="800100" marR="0" lvl="1" indent="-342900" algn="l" defTabSz="914400" rtl="0" eaLnBrk="1" fontAlgn="auto" latinLnBrk="0" hangingPunct="1">
                        <a:lnSpc>
                          <a:spcPct val="100000"/>
                        </a:lnSpc>
                        <a:spcBef>
                          <a:spcPts val="0"/>
                        </a:spcBef>
                        <a:spcAft>
                          <a:spcPts val="0"/>
                        </a:spcAft>
                        <a:buClrTx/>
                        <a:buSzTx/>
                        <a:buFontTx/>
                        <a:buChar char="-"/>
                        <a:tabLst/>
                        <a:defRPr/>
                      </a:pPr>
                      <a:r>
                        <a:rPr lang="en-US" sz="1500" dirty="0"/>
                        <a:t>an angiotensin II type 2 (AT2) receptor antagonist that has been shown to be</a:t>
                      </a:r>
                      <a:r>
                        <a:rPr lang="en-US" sz="1500" baseline="0" dirty="0"/>
                        <a:t> </a:t>
                      </a:r>
                      <a:r>
                        <a:rPr lang="en-US" sz="1500" dirty="0"/>
                        <a:t>active in established animal and clinical neuropathic pain models. </a:t>
                      </a:r>
                      <a:r>
                        <a:rPr lang="en-US" sz="1500" dirty="0" smtClean="0"/>
                        <a:t>The Drug X </a:t>
                      </a:r>
                      <a:r>
                        <a:rPr lang="en-US" sz="1500" dirty="0"/>
                        <a:t>is administered twice daily.</a:t>
                      </a:r>
                    </a:p>
                  </a:txBody>
                  <a:tcPr marL="68580" marR="68580" marT="34290" marB="34290">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829794446"/>
                  </a:ext>
                </a:extLst>
              </a:tr>
            </a:tbl>
          </a:graphicData>
        </a:graphic>
      </p:graphicFrame>
      <p:sp>
        <p:nvSpPr>
          <p:cNvPr id="4" name="Footer Placeholder 3"/>
          <p:cNvSpPr>
            <a:spLocks noGrp="1"/>
          </p:cNvSpPr>
          <p:nvPr>
            <p:ph type="ftr" sz="quarter" idx="10"/>
          </p:nvPr>
        </p:nvSpPr>
        <p:spPr/>
        <p:txBody>
          <a:bodyPr/>
          <a:lstStyle/>
          <a:p>
            <a:r>
              <a:rPr lang="en-US" smtClean="0"/>
              <a:t>| CD&amp;A | Analytics | Business Use Only</a:t>
            </a:r>
            <a:endParaRPr lang="en-US"/>
          </a:p>
        </p:txBody>
      </p:sp>
      <p:sp>
        <p:nvSpPr>
          <p:cNvPr id="6" name="Slide Number Placeholder 5"/>
          <p:cNvSpPr>
            <a:spLocks noGrp="1"/>
          </p:cNvSpPr>
          <p:nvPr>
            <p:ph type="sldNum" sz="quarter" idx="11"/>
          </p:nvPr>
        </p:nvSpPr>
        <p:spPr/>
        <p:txBody>
          <a:bodyPr/>
          <a:lstStyle/>
          <a:p>
            <a:fld id="{47547CF9-5B10-D24F-A8D7-45A9778164F7}" type="slidenum">
              <a:rPr lang="uk-UA" smtClean="0"/>
              <a:pPr/>
              <a:t>29</a:t>
            </a:fld>
            <a:endParaRPr lang="uk-UA"/>
          </a:p>
        </p:txBody>
      </p:sp>
    </p:spTree>
    <p:custDataLst>
      <p:tags r:id="rId1"/>
    </p:custDataLst>
    <p:extLst>
      <p:ext uri="{BB962C8B-B14F-4D97-AF65-F5344CB8AC3E}">
        <p14:creationId xmlns:p14="http://schemas.microsoft.com/office/powerpoint/2010/main" val="463608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Precise wording is crucial</a:t>
            </a:r>
          </a:p>
        </p:txBody>
      </p:sp>
      <p:sp>
        <p:nvSpPr>
          <p:cNvPr id="6" name="Footer Placeholder 5"/>
          <p:cNvSpPr>
            <a:spLocks noGrp="1"/>
          </p:cNvSpPr>
          <p:nvPr>
            <p:ph type="ftr" sz="quarter" idx="10"/>
          </p:nvPr>
        </p:nvSpPr>
        <p:spPr/>
        <p:txBody>
          <a:bodyPr/>
          <a:lstStyle/>
          <a:p>
            <a:r>
              <a:rPr lang="en-US" smtClean="0"/>
              <a:t>| CD&amp;A | Analytics | Business Use Only</a:t>
            </a:r>
            <a:endParaRPr lang="en-US"/>
          </a:p>
        </p:txBody>
      </p:sp>
      <p:sp>
        <p:nvSpPr>
          <p:cNvPr id="7" name="Slide Number Placeholder 6"/>
          <p:cNvSpPr>
            <a:spLocks noGrp="1"/>
          </p:cNvSpPr>
          <p:nvPr>
            <p:ph type="sldNum" sz="quarter" idx="11"/>
          </p:nvPr>
        </p:nvSpPr>
        <p:spPr/>
        <p:txBody>
          <a:bodyPr/>
          <a:lstStyle/>
          <a:p>
            <a:fld id="{47547CF9-5B10-D24F-A8D7-45A9778164F7}" type="slidenum">
              <a:rPr lang="uk-UA" smtClean="0"/>
              <a:pPr/>
              <a:t>3</a:t>
            </a:fld>
            <a:endParaRPr lang="uk-UA"/>
          </a:p>
        </p:txBody>
      </p:sp>
      <p:sp>
        <p:nvSpPr>
          <p:cNvPr id="3" name="Content Placeholder 2"/>
          <p:cNvSpPr>
            <a:spLocks noGrp="1"/>
          </p:cNvSpPr>
          <p:nvPr>
            <p:ph idx="1"/>
          </p:nvPr>
        </p:nvSpPr>
        <p:spPr>
          <a:xfrm>
            <a:off x="457200" y="1371375"/>
            <a:ext cx="8229600" cy="3638775"/>
          </a:xfrm>
          <a:solidFill>
            <a:schemeClr val="bg1"/>
          </a:solidFill>
        </p:spPr>
        <p:txBody>
          <a:bodyPr vert="horz" lIns="0" tIns="0" rIns="0" bIns="0" spcCol="182880" rtlCol="0" anchor="t">
            <a:normAutofit/>
          </a:bodyPr>
          <a:lstStyle/>
          <a:p>
            <a:pPr marL="0" indent="0">
              <a:buNone/>
            </a:pPr>
            <a:r>
              <a:rPr lang="en-US" dirty="0"/>
              <a:t>According to ICH E9 (R1): </a:t>
            </a:r>
          </a:p>
          <a:p>
            <a:pPr marL="0" indent="0">
              <a:buNone/>
            </a:pPr>
            <a:r>
              <a:rPr lang="en-US" dirty="0"/>
              <a:t>“</a:t>
            </a:r>
            <a:r>
              <a:rPr lang="en-US" i="1" dirty="0"/>
              <a:t>If a hypothetical strategy is proposed, </a:t>
            </a:r>
            <a:r>
              <a:rPr lang="en-US" i="1" dirty="0">
                <a:solidFill>
                  <a:srgbClr val="0070C0"/>
                </a:solidFill>
              </a:rPr>
              <a:t>it should be made clear what hypothetical scenario is envisaged</a:t>
            </a:r>
            <a:r>
              <a:rPr lang="en-US" i="1" dirty="0"/>
              <a:t>. For example, wording such as “if the patient does not take additional medication” might lead to confusion as to whether the patient hypothetically does not take additional medication because it is not available or because the particular patient is supposed not to require it</a:t>
            </a:r>
            <a:r>
              <a:rPr lang="en-US" dirty="0"/>
              <a:t>.” </a:t>
            </a:r>
          </a:p>
          <a:p>
            <a:pPr>
              <a:buClr>
                <a:schemeClr val="tx1"/>
              </a:buClr>
            </a:pPr>
            <a:r>
              <a:rPr lang="en-US" dirty="0">
                <a:solidFill>
                  <a:srgbClr val="0070C0"/>
                </a:solidFill>
              </a:rPr>
              <a:t>Multiple hypothetical strategies exist and a precise language is needed to avoid ambiguity</a:t>
            </a:r>
            <a:r>
              <a:rPr lang="en-US" dirty="0"/>
              <a:t>, e.g. </a:t>
            </a:r>
            <a:r>
              <a:rPr lang="en-US" dirty="0" smtClean="0"/>
              <a:t>’What </a:t>
            </a:r>
            <a:r>
              <a:rPr lang="en-US" dirty="0"/>
              <a:t>would the treatment effect be</a:t>
            </a:r>
            <a:r>
              <a:rPr lang="en-US" dirty="0" smtClean="0"/>
              <a:t>,...’</a:t>
            </a:r>
            <a:endParaRPr lang="en-US" dirty="0"/>
          </a:p>
          <a:p>
            <a:pPr lvl="1"/>
            <a:r>
              <a:rPr lang="en-US" dirty="0" smtClean="0"/>
              <a:t>... had </a:t>
            </a:r>
            <a:r>
              <a:rPr lang="en-US" dirty="0"/>
              <a:t>rescue meds not been made available?</a:t>
            </a:r>
          </a:p>
          <a:p>
            <a:pPr lvl="1"/>
            <a:r>
              <a:rPr lang="en-US" dirty="0" smtClean="0"/>
              <a:t>... had </a:t>
            </a:r>
            <a:r>
              <a:rPr lang="en-US" dirty="0"/>
              <a:t>patients not needed rescue meds and </a:t>
            </a:r>
            <a:r>
              <a:rPr lang="en-US" i="1" dirty="0"/>
              <a:t>behaved</a:t>
            </a:r>
            <a:r>
              <a:rPr lang="en-US" dirty="0"/>
              <a:t> like other patients who did not take rescue meds?</a:t>
            </a:r>
          </a:p>
          <a:p>
            <a:pPr lvl="1"/>
            <a:r>
              <a:rPr lang="en-US" dirty="0" smtClean="0"/>
              <a:t>... had </a:t>
            </a:r>
            <a:r>
              <a:rPr lang="en-US" dirty="0"/>
              <a:t>patients not needed rescue meds and </a:t>
            </a:r>
            <a:r>
              <a:rPr lang="en-US" i="1" dirty="0"/>
              <a:t>behaved</a:t>
            </a:r>
            <a:r>
              <a:rPr lang="en-US" dirty="0"/>
              <a:t> like placebo patients?</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29802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6383"/>
            <a:ext cx="8229600" cy="960919"/>
          </a:xfrm>
        </p:spPr>
        <p:txBody>
          <a:bodyPr>
            <a:normAutofit/>
          </a:bodyPr>
          <a:lstStyle/>
          <a:p>
            <a:r>
              <a:rPr lang="en-US" sz="2800" b="1" dirty="0" smtClean="0"/>
              <a:t>Case study</a:t>
            </a:r>
            <a:r>
              <a:rPr lang="en-US" sz="2800" dirty="0"/>
              <a:t/>
            </a:r>
            <a:br>
              <a:rPr lang="en-US" sz="2800" dirty="0"/>
            </a:br>
            <a:endParaRPr lang="en-US" sz="2800" dirty="0"/>
          </a:p>
        </p:txBody>
      </p:sp>
      <p:sp>
        <p:nvSpPr>
          <p:cNvPr id="3" name="Content Placeholder 2"/>
          <p:cNvSpPr>
            <a:spLocks noGrp="1"/>
          </p:cNvSpPr>
          <p:nvPr>
            <p:ph idx="1"/>
          </p:nvPr>
        </p:nvSpPr>
        <p:spPr>
          <a:xfrm>
            <a:off x="457200" y="1303819"/>
            <a:ext cx="7924800" cy="3553931"/>
          </a:xfrm>
        </p:spPr>
        <p:txBody>
          <a:bodyPr vert="horz" lIns="0" tIns="0" rIns="0" bIns="0" spcCol="182880" rtlCol="0" anchor="t">
            <a:noAutofit/>
          </a:bodyPr>
          <a:lstStyle/>
          <a:p>
            <a:pPr marL="285750" indent="-285750">
              <a:buFont typeface="Wingdings" panose="05000000000000000000" pitchFamily="2" charset="2"/>
              <a:buChar char="§"/>
            </a:pPr>
            <a:r>
              <a:rPr lang="en-US" sz="1600" dirty="0">
                <a:solidFill>
                  <a:srgbClr val="0070C0"/>
                </a:solidFill>
              </a:rPr>
              <a:t>Population</a:t>
            </a:r>
            <a:r>
              <a:rPr lang="en-US" sz="1600" dirty="0"/>
              <a:t>: drug naive patients or patients receiving a stable dose of concomitant medication suffering from chronic pain with a moderate or severe pain intensity</a:t>
            </a:r>
          </a:p>
          <a:p>
            <a:pPr marL="285750" indent="-285750">
              <a:buFont typeface="Wingdings" panose="05000000000000000000" pitchFamily="2" charset="2"/>
              <a:buChar char="§"/>
            </a:pPr>
            <a:r>
              <a:rPr lang="en-US" sz="1600" dirty="0">
                <a:solidFill>
                  <a:srgbClr val="0070C0"/>
                </a:solidFill>
              </a:rPr>
              <a:t>	Variable</a:t>
            </a:r>
            <a:r>
              <a:rPr lang="en-US" sz="1600" dirty="0"/>
              <a:t>: change in weekly mean 24-hour average pain score (11-point NRS) from baseline to Week 12</a:t>
            </a:r>
          </a:p>
          <a:p>
            <a:pPr marL="285750" indent="-285750">
              <a:buFont typeface="Wingdings" panose="05000000000000000000" pitchFamily="2" charset="2"/>
              <a:buChar char="§"/>
            </a:pPr>
            <a:r>
              <a:rPr lang="en-US" sz="1600" dirty="0">
                <a:solidFill>
                  <a:srgbClr val="0070C0"/>
                </a:solidFill>
              </a:rPr>
              <a:t>Treatments</a:t>
            </a:r>
            <a:r>
              <a:rPr lang="en-US" sz="1600" dirty="0"/>
              <a:t>: </a:t>
            </a:r>
            <a:r>
              <a:rPr lang="en-US" sz="1600" dirty="0" smtClean="0"/>
              <a:t>Drug X </a:t>
            </a:r>
            <a:r>
              <a:rPr lang="en-US" sz="1600" dirty="0"/>
              <a:t>and placebo on top of allowed concomitant medications for pain (stable dose)</a:t>
            </a:r>
          </a:p>
          <a:p>
            <a:pPr marL="285750" indent="-285750">
              <a:buFont typeface="Wingdings" panose="05000000000000000000" pitchFamily="2" charset="2"/>
              <a:buChar char="§"/>
            </a:pPr>
            <a:r>
              <a:rPr lang="en-US" sz="1600" dirty="0">
                <a:solidFill>
                  <a:srgbClr val="0070C0"/>
                </a:solidFill>
              </a:rPr>
              <a:t>Intercurrent event</a:t>
            </a:r>
            <a:r>
              <a:rPr lang="en-US" sz="1600" dirty="0"/>
              <a:t>: treatment discontinuation due to any reason</a:t>
            </a:r>
            <a:endParaRPr lang="en-US" sz="1600" dirty="0">
              <a:cs typeface="Arial" panose="020B0604020202020204"/>
            </a:endParaRPr>
          </a:p>
          <a:p>
            <a:pPr marL="519112" lvl="1" indent="-285750">
              <a:buClr>
                <a:schemeClr val="tx1"/>
              </a:buClr>
              <a:buFont typeface="Arial" panose="020B0604020202020204" pitchFamily="34" charset="0"/>
              <a:buChar char="•"/>
            </a:pPr>
            <a:r>
              <a:rPr lang="en-US" dirty="0">
                <a:solidFill>
                  <a:srgbClr val="0070C0"/>
                </a:solidFill>
              </a:rPr>
              <a:t>Hypothetical strategy: </a:t>
            </a:r>
            <a:r>
              <a:rPr lang="en-US" dirty="0"/>
              <a:t>What would the treatment effect be, had patients not discontinued </a:t>
            </a:r>
            <a:r>
              <a:rPr lang="en-US" dirty="0" err="1"/>
              <a:t>trt</a:t>
            </a:r>
            <a:r>
              <a:rPr lang="en-US" dirty="0"/>
              <a:t> and behaved like other patients who did not discontinue </a:t>
            </a:r>
            <a:r>
              <a:rPr lang="en-US" dirty="0" err="1"/>
              <a:t>trt</a:t>
            </a:r>
            <a:r>
              <a:rPr lang="en-US" dirty="0"/>
              <a:t>?</a:t>
            </a:r>
          </a:p>
          <a:p>
            <a:pPr marL="285750" indent="-285750">
              <a:buFont typeface="Wingdings" panose="05000000000000000000" pitchFamily="2" charset="2"/>
              <a:buChar char="§"/>
            </a:pPr>
            <a:r>
              <a:rPr lang="en-US" sz="1600" dirty="0">
                <a:solidFill>
                  <a:srgbClr val="0070C0"/>
                </a:solidFill>
              </a:rPr>
              <a:t>Summary measure</a:t>
            </a:r>
            <a:r>
              <a:rPr lang="en-US" sz="1600" dirty="0"/>
              <a:t>: the difference in variable means between both treatments</a:t>
            </a:r>
          </a:p>
        </p:txBody>
      </p:sp>
      <p:sp>
        <p:nvSpPr>
          <p:cNvPr id="6" name="Footer Placeholder 5"/>
          <p:cNvSpPr>
            <a:spLocks noGrp="1"/>
          </p:cNvSpPr>
          <p:nvPr>
            <p:ph type="ftr" sz="quarter" idx="10"/>
          </p:nvPr>
        </p:nvSpPr>
        <p:spPr/>
        <p:txBody>
          <a:bodyPr/>
          <a:lstStyle/>
          <a:p>
            <a:r>
              <a:rPr lang="en-US" smtClean="0"/>
              <a:t>| CD&amp;A | Analytics | Business Use Only</a:t>
            </a:r>
            <a:endParaRPr lang="en-US"/>
          </a:p>
        </p:txBody>
      </p:sp>
      <p:sp>
        <p:nvSpPr>
          <p:cNvPr id="8" name="Slide Number Placeholder 7"/>
          <p:cNvSpPr>
            <a:spLocks noGrp="1"/>
          </p:cNvSpPr>
          <p:nvPr>
            <p:ph type="sldNum" sz="quarter" idx="11"/>
          </p:nvPr>
        </p:nvSpPr>
        <p:spPr/>
        <p:txBody>
          <a:bodyPr/>
          <a:lstStyle/>
          <a:p>
            <a:fld id="{47547CF9-5B10-D24F-A8D7-45A9778164F7}" type="slidenum">
              <a:rPr lang="uk-UA" smtClean="0"/>
              <a:pPr/>
              <a:t>30</a:t>
            </a:fld>
            <a:endParaRPr lang="uk-UA"/>
          </a:p>
        </p:txBody>
      </p:sp>
    </p:spTree>
    <p:extLst>
      <p:ext uri="{BB962C8B-B14F-4D97-AF65-F5344CB8AC3E}">
        <p14:creationId xmlns:p14="http://schemas.microsoft.com/office/powerpoint/2010/main" val="23891710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a:spLocks noGrp="1"/>
          </p:cNvSpPr>
          <p:nvPr>
            <p:ph type="title"/>
          </p:nvPr>
        </p:nvSpPr>
        <p:spPr>
          <a:xfrm>
            <a:off x="457200" y="417717"/>
            <a:ext cx="8229600" cy="960919"/>
          </a:xfrm>
        </p:spPr>
        <p:txBody>
          <a:bodyPr>
            <a:normAutofit/>
          </a:bodyPr>
          <a:lstStyle/>
          <a:p>
            <a:r>
              <a:rPr lang="en-GB" sz="2800"/>
              <a:t>Hypothetical strategy</a:t>
            </a:r>
            <a:endParaRPr lang="en-US" sz="2800"/>
          </a:p>
        </p:txBody>
      </p:sp>
      <p:cxnSp>
        <p:nvCxnSpPr>
          <p:cNvPr id="49" name="Straight Connector 48">
            <a:extLst>
              <a:ext uri="{FF2B5EF4-FFF2-40B4-BE49-F238E27FC236}">
                <a16:creationId xmlns:a16="http://schemas.microsoft.com/office/drawing/2014/main" id="{846429A6-EDD4-45D9-8EE0-1904287D5AA7}"/>
              </a:ext>
            </a:extLst>
          </p:cNvPr>
          <p:cNvCxnSpPr>
            <a:cxnSpLocks/>
          </p:cNvCxnSpPr>
          <p:nvPr/>
        </p:nvCxnSpPr>
        <p:spPr bwMode="auto">
          <a:xfrm>
            <a:off x="1954800" y="1916932"/>
            <a:ext cx="5317200" cy="0"/>
          </a:xfrm>
          <a:prstGeom prst="line">
            <a:avLst/>
          </a:prstGeom>
          <a:solidFill>
            <a:srgbClr val="0460A9"/>
          </a:solidFill>
          <a:ln w="28575" cap="flat" cmpd="sng" algn="ctr">
            <a:solidFill>
              <a:srgbClr val="0070C0"/>
            </a:solidFill>
            <a:prstDash val="sysDash"/>
            <a:round/>
            <a:headEnd type="oval"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Rectangle 51">
            <a:extLst>
              <a:ext uri="{FF2B5EF4-FFF2-40B4-BE49-F238E27FC236}">
                <a16:creationId xmlns:a16="http://schemas.microsoft.com/office/drawing/2014/main" id="{F97A6AC5-822F-4CC3-B10A-B6961DF8A051}"/>
              </a:ext>
            </a:extLst>
          </p:cNvPr>
          <p:cNvSpPr/>
          <p:nvPr/>
        </p:nvSpPr>
        <p:spPr>
          <a:xfrm>
            <a:off x="663456" y="3181015"/>
            <a:ext cx="8271711" cy="1354217"/>
          </a:xfrm>
          <a:prstGeom prst="rect">
            <a:avLst/>
          </a:prstGeom>
        </p:spPr>
        <p:txBody>
          <a:bodyPr wrap="square" lIns="91440" tIns="45720" rIns="91440" bIns="45720" anchor="t">
            <a:spAutoFit/>
          </a:bodyPr>
          <a:lstStyle/>
          <a:p>
            <a:pPr marL="228600" indent="-228600">
              <a:spcBef>
                <a:spcPts val="600"/>
              </a:spcBef>
              <a:buSzPct val="100000"/>
              <a:buFont typeface="Wingdings" charset="2"/>
              <a:buChar char="§"/>
              <a:tabLst>
                <a:tab pos="3998913" algn="r"/>
                <a:tab pos="8229600" algn="r"/>
              </a:tabLst>
            </a:pPr>
            <a:r>
              <a:rPr lang="en-US" dirty="0"/>
              <a:t>Intercurrent event: Treatment discontinuations for any reason  </a:t>
            </a:r>
          </a:p>
          <a:p>
            <a:pPr marL="228600" indent="-228600">
              <a:spcBef>
                <a:spcPts val="600"/>
              </a:spcBef>
              <a:buSzPct val="100000"/>
              <a:buFont typeface="Wingdings" charset="2"/>
              <a:buChar char="§"/>
              <a:tabLst>
                <a:tab pos="3998913" algn="r"/>
                <a:tab pos="8229600" algn="r"/>
              </a:tabLst>
            </a:pPr>
            <a:r>
              <a:rPr lang="en-US" dirty="0">
                <a:ea typeface="+mn-lt"/>
                <a:cs typeface="+mn-lt"/>
              </a:rPr>
              <a:t>Data collected after treatment discontinuation due to any reason are not considered meaningful</a:t>
            </a:r>
          </a:p>
          <a:p>
            <a:pPr marL="228600" indent="-228600">
              <a:spcBef>
                <a:spcPts val="600"/>
              </a:spcBef>
              <a:buSzPct val="100000"/>
              <a:buFont typeface="Wingdings" charset="2"/>
              <a:buChar char="§"/>
              <a:tabLst>
                <a:tab pos="3998913" algn="r"/>
                <a:tab pos="8229600" algn="r"/>
              </a:tabLst>
            </a:pPr>
            <a:endParaRPr lang="en-US" dirty="0">
              <a:cs typeface="Arial"/>
            </a:endParaRPr>
          </a:p>
        </p:txBody>
      </p:sp>
      <p:sp>
        <p:nvSpPr>
          <p:cNvPr id="53" name="TextBox 52">
            <a:extLst>
              <a:ext uri="{FF2B5EF4-FFF2-40B4-BE49-F238E27FC236}">
                <a16:creationId xmlns:a16="http://schemas.microsoft.com/office/drawing/2014/main" id="{FFD879C2-1397-4B60-B6DE-6368EF1B4A01}"/>
              </a:ext>
            </a:extLst>
          </p:cNvPr>
          <p:cNvSpPr txBox="1"/>
          <p:nvPr/>
        </p:nvSpPr>
        <p:spPr>
          <a:xfrm>
            <a:off x="1259999" y="1640731"/>
            <a:ext cx="720000" cy="191880"/>
          </a:xfrm>
          <a:prstGeom prst="rect">
            <a:avLst/>
          </a:prstGeom>
          <a:noFill/>
        </p:spPr>
        <p:txBody>
          <a:bodyPr wrap="square" lIns="64294" tIns="32147" rIns="64294" bIns="32147" rtlCol="0">
            <a:spAutoFit/>
          </a:bodyPr>
          <a:lstStyle/>
          <a:p>
            <a:pPr algn="ctr" defTabSz="642938">
              <a:defRPr/>
            </a:pPr>
            <a:r>
              <a:rPr lang="en-GB" sz="825" kern="0">
                <a:solidFill>
                  <a:srgbClr val="000000"/>
                </a:solidFill>
                <a:ea typeface="Verdana" panose="020B0604030504040204" pitchFamily="34" charset="0"/>
                <a:cs typeface="Verdana" panose="020B0604030504040204" pitchFamily="34" charset="0"/>
              </a:rPr>
              <a:t>Patient 2</a:t>
            </a:r>
          </a:p>
        </p:txBody>
      </p:sp>
      <p:cxnSp>
        <p:nvCxnSpPr>
          <p:cNvPr id="54" name="Straight Connector 53">
            <a:extLst>
              <a:ext uri="{FF2B5EF4-FFF2-40B4-BE49-F238E27FC236}">
                <a16:creationId xmlns:a16="http://schemas.microsoft.com/office/drawing/2014/main" id="{F425680F-824B-4D4B-A90D-A10ABAC80812}"/>
              </a:ext>
            </a:extLst>
          </p:cNvPr>
          <p:cNvCxnSpPr>
            <a:cxnSpLocks/>
          </p:cNvCxnSpPr>
          <p:nvPr/>
        </p:nvCxnSpPr>
        <p:spPr bwMode="auto">
          <a:xfrm flipV="1">
            <a:off x="1954800" y="1734676"/>
            <a:ext cx="2160240" cy="2544"/>
          </a:xfrm>
          <a:prstGeom prst="line">
            <a:avLst/>
          </a:prstGeom>
          <a:solidFill>
            <a:srgbClr val="0460A9"/>
          </a:solidFill>
          <a:ln w="28575" cap="flat" cmpd="sng" algn="ctr">
            <a:solidFill>
              <a:srgbClr val="0070C0"/>
            </a:solidFill>
            <a:prstDash val="sysDash"/>
            <a:round/>
            <a:headEnd type="oval"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Box 54">
            <a:extLst>
              <a:ext uri="{FF2B5EF4-FFF2-40B4-BE49-F238E27FC236}">
                <a16:creationId xmlns:a16="http://schemas.microsoft.com/office/drawing/2014/main" id="{72426873-72E0-417C-97B5-64671ED8AE63}"/>
              </a:ext>
            </a:extLst>
          </p:cNvPr>
          <p:cNvSpPr txBox="1"/>
          <p:nvPr/>
        </p:nvSpPr>
        <p:spPr>
          <a:xfrm>
            <a:off x="1259999" y="1450867"/>
            <a:ext cx="720000" cy="191880"/>
          </a:xfrm>
          <a:prstGeom prst="rect">
            <a:avLst/>
          </a:prstGeom>
          <a:noFill/>
        </p:spPr>
        <p:txBody>
          <a:bodyPr wrap="square" lIns="64294" tIns="32147" rIns="64294" bIns="32147" rtlCol="0">
            <a:spAutoFit/>
          </a:bodyPr>
          <a:lstStyle/>
          <a:p>
            <a:pPr algn="ctr" defTabSz="642938">
              <a:defRPr/>
            </a:pPr>
            <a:r>
              <a:rPr lang="en-GB" sz="825" kern="0">
                <a:solidFill>
                  <a:srgbClr val="000000"/>
                </a:solidFill>
                <a:ea typeface="Verdana" panose="020B0604030504040204" pitchFamily="34" charset="0"/>
                <a:cs typeface="Verdana" panose="020B0604030504040204" pitchFamily="34" charset="0"/>
              </a:rPr>
              <a:t>Patient 1</a:t>
            </a:r>
          </a:p>
        </p:txBody>
      </p:sp>
      <p:cxnSp>
        <p:nvCxnSpPr>
          <p:cNvPr id="56" name="Straight Connector 55">
            <a:extLst>
              <a:ext uri="{FF2B5EF4-FFF2-40B4-BE49-F238E27FC236}">
                <a16:creationId xmlns:a16="http://schemas.microsoft.com/office/drawing/2014/main" id="{1130A5CF-CD79-4550-8914-70CD58A9B02C}"/>
              </a:ext>
            </a:extLst>
          </p:cNvPr>
          <p:cNvCxnSpPr>
            <a:cxnSpLocks/>
          </p:cNvCxnSpPr>
          <p:nvPr/>
        </p:nvCxnSpPr>
        <p:spPr bwMode="auto">
          <a:xfrm>
            <a:off x="1954800" y="1545096"/>
            <a:ext cx="5317898" cy="0"/>
          </a:xfrm>
          <a:prstGeom prst="line">
            <a:avLst/>
          </a:prstGeom>
          <a:solidFill>
            <a:srgbClr val="0460A9"/>
          </a:solidFill>
          <a:ln w="28575" cap="flat" cmpd="sng" algn="ctr">
            <a:solidFill>
              <a:srgbClr val="0070C0"/>
            </a:solidFill>
            <a:prstDash val="sysDash"/>
            <a:round/>
            <a:headEnd type="oval"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TextBox 56">
            <a:extLst>
              <a:ext uri="{FF2B5EF4-FFF2-40B4-BE49-F238E27FC236}">
                <a16:creationId xmlns:a16="http://schemas.microsoft.com/office/drawing/2014/main" id="{E4BF63C7-A783-448E-8E61-327AD259592E}"/>
              </a:ext>
            </a:extLst>
          </p:cNvPr>
          <p:cNvSpPr txBox="1"/>
          <p:nvPr/>
        </p:nvSpPr>
        <p:spPr>
          <a:xfrm>
            <a:off x="1259998" y="1830596"/>
            <a:ext cx="720000" cy="191880"/>
          </a:xfrm>
          <a:prstGeom prst="rect">
            <a:avLst/>
          </a:prstGeom>
          <a:noFill/>
        </p:spPr>
        <p:txBody>
          <a:bodyPr wrap="square" lIns="64294" tIns="32147" rIns="64294" bIns="32147" rtlCol="0">
            <a:spAutoFit/>
          </a:bodyPr>
          <a:lstStyle/>
          <a:p>
            <a:pPr algn="ctr" defTabSz="642938">
              <a:defRPr/>
            </a:pPr>
            <a:r>
              <a:rPr lang="en-GB" sz="825" kern="0">
                <a:solidFill>
                  <a:srgbClr val="000000"/>
                </a:solidFill>
                <a:ea typeface="Verdana" panose="020B0604030504040204" pitchFamily="34" charset="0"/>
                <a:cs typeface="Verdana" panose="020B0604030504040204" pitchFamily="34" charset="0"/>
              </a:rPr>
              <a:t>Patient 3</a:t>
            </a:r>
          </a:p>
        </p:txBody>
      </p:sp>
      <p:cxnSp>
        <p:nvCxnSpPr>
          <p:cNvPr id="58" name="Straight Connector 57">
            <a:extLst>
              <a:ext uri="{FF2B5EF4-FFF2-40B4-BE49-F238E27FC236}">
                <a16:creationId xmlns:a16="http://schemas.microsoft.com/office/drawing/2014/main" id="{285D3DFC-5665-4108-B96B-CA88AC47A8E4}"/>
              </a:ext>
            </a:extLst>
          </p:cNvPr>
          <p:cNvCxnSpPr/>
          <p:nvPr/>
        </p:nvCxnSpPr>
        <p:spPr bwMode="auto">
          <a:xfrm>
            <a:off x="1954800" y="2266210"/>
            <a:ext cx="2514890" cy="2201"/>
          </a:xfrm>
          <a:prstGeom prst="line">
            <a:avLst/>
          </a:prstGeom>
          <a:solidFill>
            <a:srgbClr val="0460A9"/>
          </a:solidFill>
          <a:ln w="28575" cap="flat" cmpd="sng" algn="ctr">
            <a:solidFill>
              <a:srgbClr val="0070C0"/>
            </a:solidFill>
            <a:prstDash val="sysDash"/>
            <a:round/>
            <a:headEnd type="oval"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60">
            <a:extLst>
              <a:ext uri="{FF2B5EF4-FFF2-40B4-BE49-F238E27FC236}">
                <a16:creationId xmlns:a16="http://schemas.microsoft.com/office/drawing/2014/main" id="{6EC7EB4A-0822-4A47-8263-296DBBD02038}"/>
              </a:ext>
            </a:extLst>
          </p:cNvPr>
          <p:cNvSpPr txBox="1"/>
          <p:nvPr/>
        </p:nvSpPr>
        <p:spPr>
          <a:xfrm>
            <a:off x="1259999" y="2172352"/>
            <a:ext cx="720000" cy="191880"/>
          </a:xfrm>
          <a:prstGeom prst="rect">
            <a:avLst/>
          </a:prstGeom>
          <a:noFill/>
        </p:spPr>
        <p:txBody>
          <a:bodyPr wrap="square" lIns="64294" tIns="32147" rIns="64294" bIns="32147" rtlCol="0">
            <a:spAutoFit/>
          </a:bodyPr>
          <a:lstStyle/>
          <a:p>
            <a:pPr algn="ctr" defTabSz="642938">
              <a:defRPr/>
            </a:pPr>
            <a:r>
              <a:rPr lang="en-GB" sz="825" kern="0">
                <a:solidFill>
                  <a:srgbClr val="000000"/>
                </a:solidFill>
                <a:ea typeface="Verdana" panose="020B0604030504040204" pitchFamily="34" charset="0"/>
                <a:cs typeface="Verdana" panose="020B0604030504040204" pitchFamily="34" charset="0"/>
              </a:rPr>
              <a:t>Patient 4</a:t>
            </a:r>
          </a:p>
        </p:txBody>
      </p:sp>
      <p:cxnSp>
        <p:nvCxnSpPr>
          <p:cNvPr id="62" name="Straight Connector 61">
            <a:extLst>
              <a:ext uri="{FF2B5EF4-FFF2-40B4-BE49-F238E27FC236}">
                <a16:creationId xmlns:a16="http://schemas.microsoft.com/office/drawing/2014/main" id="{7F2E38DA-0ED3-490B-AA1B-30192D34E662}"/>
              </a:ext>
            </a:extLst>
          </p:cNvPr>
          <p:cNvCxnSpPr/>
          <p:nvPr/>
        </p:nvCxnSpPr>
        <p:spPr bwMode="auto">
          <a:xfrm flipV="1">
            <a:off x="1954800" y="2460477"/>
            <a:ext cx="953216" cy="3271"/>
          </a:xfrm>
          <a:prstGeom prst="line">
            <a:avLst/>
          </a:prstGeom>
          <a:solidFill>
            <a:srgbClr val="0460A9"/>
          </a:solidFill>
          <a:ln w="28575" cap="flat" cmpd="sng" algn="ctr">
            <a:solidFill>
              <a:srgbClr val="0070C0"/>
            </a:solidFill>
            <a:prstDash val="sysDash"/>
            <a:round/>
            <a:headEnd type="oval"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TextBox 62">
            <a:extLst>
              <a:ext uri="{FF2B5EF4-FFF2-40B4-BE49-F238E27FC236}">
                <a16:creationId xmlns:a16="http://schemas.microsoft.com/office/drawing/2014/main" id="{F6B51E05-56FB-4E0C-9A0F-6EE8355B6FE0}"/>
              </a:ext>
            </a:extLst>
          </p:cNvPr>
          <p:cNvSpPr txBox="1"/>
          <p:nvPr/>
        </p:nvSpPr>
        <p:spPr>
          <a:xfrm>
            <a:off x="1259999" y="2362218"/>
            <a:ext cx="720000" cy="191880"/>
          </a:xfrm>
          <a:prstGeom prst="rect">
            <a:avLst/>
          </a:prstGeom>
          <a:noFill/>
        </p:spPr>
        <p:txBody>
          <a:bodyPr wrap="square" lIns="64294" tIns="32147" rIns="64294" bIns="32147" rtlCol="0">
            <a:spAutoFit/>
          </a:bodyPr>
          <a:lstStyle/>
          <a:p>
            <a:pPr algn="ctr" defTabSz="642938">
              <a:defRPr/>
            </a:pPr>
            <a:r>
              <a:rPr lang="en-GB" sz="825" kern="0">
                <a:solidFill>
                  <a:srgbClr val="000000"/>
                </a:solidFill>
                <a:ea typeface="Verdana" panose="020B0604030504040204" pitchFamily="34" charset="0"/>
                <a:cs typeface="Verdana" panose="020B0604030504040204" pitchFamily="34" charset="0"/>
              </a:rPr>
              <a:t>Patient 5</a:t>
            </a:r>
          </a:p>
        </p:txBody>
      </p:sp>
      <p:sp>
        <p:nvSpPr>
          <p:cNvPr id="64" name="TextBox 63">
            <a:extLst>
              <a:ext uri="{FF2B5EF4-FFF2-40B4-BE49-F238E27FC236}">
                <a16:creationId xmlns:a16="http://schemas.microsoft.com/office/drawing/2014/main" id="{6C3CF28F-3317-4637-AF1B-DD94E48B1E24}"/>
              </a:ext>
            </a:extLst>
          </p:cNvPr>
          <p:cNvSpPr txBox="1"/>
          <p:nvPr/>
        </p:nvSpPr>
        <p:spPr>
          <a:xfrm>
            <a:off x="1259999" y="2552082"/>
            <a:ext cx="720000" cy="191880"/>
          </a:xfrm>
          <a:prstGeom prst="rect">
            <a:avLst/>
          </a:prstGeom>
          <a:noFill/>
        </p:spPr>
        <p:txBody>
          <a:bodyPr wrap="square" lIns="64294" tIns="32147" rIns="64294" bIns="32147" rtlCol="0">
            <a:spAutoFit/>
          </a:bodyPr>
          <a:lstStyle/>
          <a:p>
            <a:pPr algn="ctr" defTabSz="642938">
              <a:defRPr/>
            </a:pPr>
            <a:r>
              <a:rPr lang="en-GB" sz="825" kern="0">
                <a:solidFill>
                  <a:srgbClr val="000000"/>
                </a:solidFill>
                <a:ea typeface="Verdana" panose="020B0604030504040204" pitchFamily="34" charset="0"/>
                <a:cs typeface="Verdana" panose="020B0604030504040204" pitchFamily="34" charset="0"/>
              </a:rPr>
              <a:t>Patient 6</a:t>
            </a:r>
          </a:p>
        </p:txBody>
      </p:sp>
      <p:sp>
        <p:nvSpPr>
          <p:cNvPr id="65" name="Content Placeholder 7">
            <a:extLst>
              <a:ext uri="{FF2B5EF4-FFF2-40B4-BE49-F238E27FC236}">
                <a16:creationId xmlns:a16="http://schemas.microsoft.com/office/drawing/2014/main" id="{AAC31C72-8A24-4E6E-A1E3-945F5EF31059}"/>
              </a:ext>
            </a:extLst>
          </p:cNvPr>
          <p:cNvSpPr txBox="1">
            <a:spLocks/>
          </p:cNvSpPr>
          <p:nvPr/>
        </p:nvSpPr>
        <p:spPr>
          <a:xfrm>
            <a:off x="900000" y="2172741"/>
            <a:ext cx="322194" cy="653963"/>
          </a:xfrm>
          <a:prstGeom prst="rect">
            <a:avLst/>
          </a:prstGeom>
          <a:noFill/>
        </p:spPr>
        <p:txBody>
          <a:bodyPr vert="vert270" wrap="square" lIns="64289" tIns="32145" rIns="64289" bIns="32145" spcCol="171450" rtlCol="0">
            <a:spAutoFit/>
          </a:bodyPr>
          <a:lstStyle>
            <a:lvl1pPr marL="341313" indent="-341313" algn="l" defTabSz="914400" rtl="0" eaLnBrk="1" latinLnBrk="0" hangingPunct="1">
              <a:spcBef>
                <a:spcPts val="900"/>
              </a:spcBef>
              <a:buClrTx/>
              <a:buSzPct val="100000"/>
              <a:buFont typeface="+mj-lt"/>
              <a:buAutoNum type="arabicPeriod"/>
              <a:tabLst>
                <a:tab pos="3998913" algn="r"/>
                <a:tab pos="8229600" algn="r"/>
              </a:tabLst>
              <a:defRPr sz="1800" kern="1200">
                <a:solidFill>
                  <a:schemeClr val="tx1"/>
                </a:solidFill>
                <a:latin typeface="+mn-lt"/>
                <a:ea typeface="+mn-ea"/>
                <a:cs typeface="+mn-cs"/>
              </a:defRPr>
            </a:lvl1pPr>
            <a:lvl2pPr marL="574675" indent="-233363" algn="l" defTabSz="914400" rtl="0" eaLnBrk="1" latinLnBrk="0" hangingPunct="1">
              <a:spcBef>
                <a:spcPts val="300"/>
              </a:spcBef>
              <a:buClrTx/>
              <a:buSzPct val="100000"/>
              <a:buFont typeface="Arial" pitchFamily="34" charset="0"/>
              <a:buChar char="–"/>
              <a:defRPr sz="1600" kern="1200">
                <a:solidFill>
                  <a:schemeClr val="tx1"/>
                </a:solidFill>
                <a:latin typeface="+mn-lt"/>
                <a:ea typeface="+mn-ea"/>
                <a:cs typeface="+mn-cs"/>
              </a:defRPr>
            </a:lvl2pPr>
            <a:lvl3pPr marL="801688" indent="-227013" algn="l" defTabSz="914400" rtl="0" eaLnBrk="1" latinLnBrk="0" hangingPunct="1">
              <a:spcBef>
                <a:spcPts val="300"/>
              </a:spcBef>
              <a:buClrTx/>
              <a:buSzPct val="100000"/>
              <a:buFont typeface="Arial" pitchFamily="34" charset="0"/>
              <a:buChar char="–"/>
              <a:defRPr sz="1600" kern="1200">
                <a:solidFill>
                  <a:schemeClr val="tx1"/>
                </a:solidFill>
                <a:latin typeface="+mn-lt"/>
                <a:ea typeface="+mn-ea"/>
                <a:cs typeface="+mn-cs"/>
              </a:defRPr>
            </a:lvl3pPr>
            <a:lvl4pPr marL="1028700" indent="-227013" algn="l" defTabSz="914400" rtl="0" eaLnBrk="1" latinLnBrk="0" hangingPunct="1">
              <a:spcBef>
                <a:spcPts val="300"/>
              </a:spcBef>
              <a:buClrTx/>
              <a:buSzPct val="100000"/>
              <a:buFont typeface="Arial" pitchFamily="34" charset="0"/>
              <a:buChar char="–"/>
              <a:defRPr sz="1600" kern="1200">
                <a:solidFill>
                  <a:schemeClr val="tx1"/>
                </a:solidFill>
                <a:latin typeface="+mn-lt"/>
                <a:ea typeface="+mn-ea"/>
                <a:cs typeface="+mn-cs"/>
              </a:defRPr>
            </a:lvl4pPr>
            <a:lvl5pPr marL="1257300" indent="-228600" algn="l" defTabSz="914400" rtl="0" eaLnBrk="1" latinLnBrk="0" hangingPunct="1">
              <a:spcBef>
                <a:spcPts val="3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1547"/>
              </a:lnSpc>
              <a:spcBef>
                <a:spcPts val="0"/>
              </a:spcBef>
              <a:spcAft>
                <a:spcPts val="844"/>
              </a:spcAft>
              <a:buClr>
                <a:srgbClr val="F2A50C"/>
              </a:buClr>
              <a:buNone/>
            </a:pPr>
            <a:r>
              <a:rPr lang="en-US" sz="1200" b="1">
                <a:solidFill>
                  <a:srgbClr val="0070C0"/>
                </a:solidFill>
                <a:ea typeface="Verdana" panose="020B0604030504040204" pitchFamily="34" charset="0"/>
                <a:cs typeface="Verdana" panose="020B0604030504040204" pitchFamily="34" charset="0"/>
              </a:rPr>
              <a:t>Control</a:t>
            </a:r>
          </a:p>
        </p:txBody>
      </p:sp>
      <p:cxnSp>
        <p:nvCxnSpPr>
          <p:cNvPr id="66" name="Straight Arrow Connector 65">
            <a:extLst>
              <a:ext uri="{FF2B5EF4-FFF2-40B4-BE49-F238E27FC236}">
                <a16:creationId xmlns:a16="http://schemas.microsoft.com/office/drawing/2014/main" id="{712A0AB6-1486-4A20-BE6C-7B1CBDA0713B}"/>
              </a:ext>
            </a:extLst>
          </p:cNvPr>
          <p:cNvCxnSpPr>
            <a:stCxn id="133" idx="2"/>
          </p:cNvCxnSpPr>
          <p:nvPr/>
        </p:nvCxnSpPr>
        <p:spPr>
          <a:xfrm>
            <a:off x="1952605" y="1157840"/>
            <a:ext cx="1" cy="261834"/>
          </a:xfrm>
          <a:prstGeom prst="straightConnector1">
            <a:avLst/>
          </a:prstGeom>
          <a:noFill/>
          <a:ln w="22225" cap="sq" cmpd="sng" algn="ctr">
            <a:solidFill>
              <a:srgbClr val="0070C0"/>
            </a:solidFill>
            <a:prstDash val="solid"/>
            <a:tailEnd type="arrow"/>
          </a:ln>
          <a:effectLst/>
        </p:spPr>
      </p:cxnSp>
      <p:sp>
        <p:nvSpPr>
          <p:cNvPr id="67" name="Content Placeholder 7">
            <a:extLst>
              <a:ext uri="{FF2B5EF4-FFF2-40B4-BE49-F238E27FC236}">
                <a16:creationId xmlns:a16="http://schemas.microsoft.com/office/drawing/2014/main" id="{A31AC220-E235-4336-BF0E-0EE0F4BB4B98}"/>
              </a:ext>
            </a:extLst>
          </p:cNvPr>
          <p:cNvSpPr txBox="1">
            <a:spLocks/>
          </p:cNvSpPr>
          <p:nvPr/>
        </p:nvSpPr>
        <p:spPr>
          <a:xfrm>
            <a:off x="900000" y="1400210"/>
            <a:ext cx="309178" cy="733122"/>
          </a:xfrm>
          <a:prstGeom prst="rect">
            <a:avLst/>
          </a:prstGeom>
          <a:noFill/>
        </p:spPr>
        <p:txBody>
          <a:bodyPr vert="vert270" wrap="square" lIns="64289" tIns="32145" rIns="64289" bIns="32145" spcCol="171450" rtlCol="0">
            <a:spAutoFit/>
          </a:bodyPr>
          <a:lstStyle>
            <a:lvl1pPr marL="341313" indent="-341313" algn="l" defTabSz="914400" rtl="0" eaLnBrk="1" latinLnBrk="0" hangingPunct="1">
              <a:spcBef>
                <a:spcPts val="900"/>
              </a:spcBef>
              <a:buClrTx/>
              <a:buSzPct val="100000"/>
              <a:buFont typeface="+mj-lt"/>
              <a:buAutoNum type="arabicPeriod"/>
              <a:tabLst>
                <a:tab pos="3998913" algn="r"/>
                <a:tab pos="8229600" algn="r"/>
              </a:tabLst>
              <a:defRPr sz="1800" kern="1200">
                <a:solidFill>
                  <a:schemeClr val="tx1"/>
                </a:solidFill>
                <a:latin typeface="+mn-lt"/>
                <a:ea typeface="+mn-ea"/>
                <a:cs typeface="+mn-cs"/>
              </a:defRPr>
            </a:lvl1pPr>
            <a:lvl2pPr marL="574675" indent="-233363" algn="l" defTabSz="914400" rtl="0" eaLnBrk="1" latinLnBrk="0" hangingPunct="1">
              <a:spcBef>
                <a:spcPts val="300"/>
              </a:spcBef>
              <a:buClrTx/>
              <a:buSzPct val="100000"/>
              <a:buFont typeface="Arial" pitchFamily="34" charset="0"/>
              <a:buChar char="–"/>
              <a:defRPr sz="1600" kern="1200">
                <a:solidFill>
                  <a:schemeClr val="tx1"/>
                </a:solidFill>
                <a:latin typeface="+mn-lt"/>
                <a:ea typeface="+mn-ea"/>
                <a:cs typeface="+mn-cs"/>
              </a:defRPr>
            </a:lvl2pPr>
            <a:lvl3pPr marL="801688" indent="-227013" algn="l" defTabSz="914400" rtl="0" eaLnBrk="1" latinLnBrk="0" hangingPunct="1">
              <a:spcBef>
                <a:spcPts val="300"/>
              </a:spcBef>
              <a:buClrTx/>
              <a:buSzPct val="100000"/>
              <a:buFont typeface="Arial" pitchFamily="34" charset="0"/>
              <a:buChar char="–"/>
              <a:defRPr sz="1600" kern="1200">
                <a:solidFill>
                  <a:schemeClr val="tx1"/>
                </a:solidFill>
                <a:latin typeface="+mn-lt"/>
                <a:ea typeface="+mn-ea"/>
                <a:cs typeface="+mn-cs"/>
              </a:defRPr>
            </a:lvl3pPr>
            <a:lvl4pPr marL="1028700" indent="-227013" algn="l" defTabSz="914400" rtl="0" eaLnBrk="1" latinLnBrk="0" hangingPunct="1">
              <a:spcBef>
                <a:spcPts val="300"/>
              </a:spcBef>
              <a:buClrTx/>
              <a:buSzPct val="100000"/>
              <a:buFont typeface="Arial" pitchFamily="34" charset="0"/>
              <a:buChar char="–"/>
              <a:defRPr sz="1600" kern="1200">
                <a:solidFill>
                  <a:schemeClr val="tx1"/>
                </a:solidFill>
                <a:latin typeface="+mn-lt"/>
                <a:ea typeface="+mn-ea"/>
                <a:cs typeface="+mn-cs"/>
              </a:defRPr>
            </a:lvl4pPr>
            <a:lvl5pPr marL="1257300" indent="-228600" algn="l" defTabSz="914400" rtl="0" eaLnBrk="1" latinLnBrk="0" hangingPunct="1">
              <a:spcBef>
                <a:spcPts val="3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1547"/>
              </a:lnSpc>
              <a:spcBef>
                <a:spcPts val="0"/>
              </a:spcBef>
              <a:spcAft>
                <a:spcPts val="844"/>
              </a:spcAft>
              <a:buClr>
                <a:srgbClr val="F2A50C"/>
              </a:buClr>
              <a:buNone/>
            </a:pPr>
            <a:r>
              <a:rPr lang="en-US" sz="1200" b="1">
                <a:solidFill>
                  <a:srgbClr val="0070C0"/>
                </a:solidFill>
                <a:ea typeface="Verdana" panose="020B0604030504040204" pitchFamily="34" charset="0"/>
                <a:cs typeface="Verdana" panose="020B0604030504040204" pitchFamily="34" charset="0"/>
              </a:rPr>
              <a:t>Drug</a:t>
            </a:r>
          </a:p>
        </p:txBody>
      </p:sp>
      <p:sp>
        <p:nvSpPr>
          <p:cNvPr id="68" name="Left Brace 67">
            <a:extLst>
              <a:ext uri="{FF2B5EF4-FFF2-40B4-BE49-F238E27FC236}">
                <a16:creationId xmlns:a16="http://schemas.microsoft.com/office/drawing/2014/main" id="{D2D32233-730E-45F4-959A-BC131ABE9A85}"/>
              </a:ext>
            </a:extLst>
          </p:cNvPr>
          <p:cNvSpPr/>
          <p:nvPr/>
        </p:nvSpPr>
        <p:spPr>
          <a:xfrm>
            <a:off x="1202360" y="1518421"/>
            <a:ext cx="107156" cy="497192"/>
          </a:xfrm>
          <a:prstGeom prst="leftBrace">
            <a:avLst/>
          </a:prstGeom>
          <a:noFill/>
          <a:ln w="12700" cap="sq" cmpd="sng" algn="ctr">
            <a:solidFill>
              <a:srgbClr val="0460A9"/>
            </a:solidFill>
            <a:prstDash val="solid"/>
          </a:ln>
          <a:effectLst/>
        </p:spPr>
        <p:txBody>
          <a:bodyPr lIns="64294" tIns="32147" rIns="64294" bIns="32147" rtlCol="0" anchor="ctr"/>
          <a:lstStyle/>
          <a:p>
            <a:pPr algn="ctr" defTabSz="642938">
              <a:defRPr/>
            </a:pPr>
            <a:endParaRPr lang="en-US" sz="1275" kern="0">
              <a:solidFill>
                <a:srgbClr val="000000"/>
              </a:solidFill>
            </a:endParaRPr>
          </a:p>
        </p:txBody>
      </p:sp>
      <p:sp>
        <p:nvSpPr>
          <p:cNvPr id="69" name="Left Brace 68">
            <a:extLst>
              <a:ext uri="{FF2B5EF4-FFF2-40B4-BE49-F238E27FC236}">
                <a16:creationId xmlns:a16="http://schemas.microsoft.com/office/drawing/2014/main" id="{1AD09758-AB2B-476D-BEC7-2FE1101FCCC0}"/>
              </a:ext>
            </a:extLst>
          </p:cNvPr>
          <p:cNvSpPr/>
          <p:nvPr/>
        </p:nvSpPr>
        <p:spPr>
          <a:xfrm>
            <a:off x="1202360" y="2226052"/>
            <a:ext cx="107156" cy="497192"/>
          </a:xfrm>
          <a:prstGeom prst="leftBrace">
            <a:avLst/>
          </a:prstGeom>
          <a:noFill/>
          <a:ln w="12700" cap="sq" cmpd="sng" algn="ctr">
            <a:solidFill>
              <a:srgbClr val="0460A9"/>
            </a:solidFill>
            <a:prstDash val="solid"/>
          </a:ln>
          <a:effectLst/>
        </p:spPr>
        <p:txBody>
          <a:bodyPr lIns="64294" tIns="32147" rIns="64294" bIns="32147" rtlCol="0" anchor="ctr"/>
          <a:lstStyle/>
          <a:p>
            <a:pPr algn="ctr" defTabSz="642938">
              <a:defRPr/>
            </a:pPr>
            <a:endParaRPr lang="en-US" sz="1275" kern="0">
              <a:solidFill>
                <a:srgbClr val="000000"/>
              </a:solidFill>
            </a:endParaRPr>
          </a:p>
        </p:txBody>
      </p:sp>
      <p:grpSp>
        <p:nvGrpSpPr>
          <p:cNvPr id="112" name="Group 111">
            <a:extLst>
              <a:ext uri="{FF2B5EF4-FFF2-40B4-BE49-F238E27FC236}">
                <a16:creationId xmlns:a16="http://schemas.microsoft.com/office/drawing/2014/main" id="{3CBEB7AB-9537-4F4A-8A6A-D83D40108F42}"/>
              </a:ext>
            </a:extLst>
          </p:cNvPr>
          <p:cNvGrpSpPr/>
          <p:nvPr/>
        </p:nvGrpSpPr>
        <p:grpSpPr>
          <a:xfrm>
            <a:off x="1952605" y="2789425"/>
            <a:ext cx="5406715" cy="230306"/>
            <a:chOff x="2134225" y="3592302"/>
            <a:chExt cx="6482539" cy="307075"/>
          </a:xfrm>
        </p:grpSpPr>
        <p:cxnSp>
          <p:nvCxnSpPr>
            <p:cNvPr id="113" name="Straight Arrow Connector 112">
              <a:extLst>
                <a:ext uri="{FF2B5EF4-FFF2-40B4-BE49-F238E27FC236}">
                  <a16:creationId xmlns:a16="http://schemas.microsoft.com/office/drawing/2014/main" id="{09CB95CE-8C37-46D7-A2B5-F95F1048CAFC}"/>
                </a:ext>
              </a:extLst>
            </p:cNvPr>
            <p:cNvCxnSpPr/>
            <p:nvPr/>
          </p:nvCxnSpPr>
          <p:spPr>
            <a:xfrm flipV="1">
              <a:off x="8611670" y="3592302"/>
              <a:ext cx="5094" cy="3002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4D0E7B3-C8BC-40FF-B1BD-36D934495E5C}"/>
                </a:ext>
              </a:extLst>
            </p:cNvPr>
            <p:cNvCxnSpPr/>
            <p:nvPr/>
          </p:nvCxnSpPr>
          <p:spPr>
            <a:xfrm flipH="1">
              <a:off x="2134228" y="3892554"/>
              <a:ext cx="64774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919FB963-5589-4BED-A451-AE6591E2B9A2}"/>
                </a:ext>
              </a:extLst>
            </p:cNvPr>
            <p:cNvCxnSpPr/>
            <p:nvPr/>
          </p:nvCxnSpPr>
          <p:spPr>
            <a:xfrm flipV="1">
              <a:off x="2134225" y="3592302"/>
              <a:ext cx="0" cy="3002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5991D37F-5B37-4B88-A559-C4B357D7240D}"/>
                </a:ext>
              </a:extLst>
            </p:cNvPr>
            <p:cNvCxnSpPr/>
            <p:nvPr/>
          </p:nvCxnSpPr>
          <p:spPr>
            <a:xfrm flipV="1">
              <a:off x="5522223" y="3596851"/>
              <a:ext cx="0" cy="3002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28AC8512-5849-498E-BDA0-98E81A4C05F2}"/>
                </a:ext>
              </a:extLst>
            </p:cNvPr>
            <p:cNvCxnSpPr/>
            <p:nvPr/>
          </p:nvCxnSpPr>
          <p:spPr>
            <a:xfrm flipV="1">
              <a:off x="3287972" y="3599125"/>
              <a:ext cx="0" cy="3002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4DA32377-53C9-4A5A-9CD1-FDC60267C5DB}"/>
                </a:ext>
              </a:extLst>
            </p:cNvPr>
            <p:cNvCxnSpPr/>
            <p:nvPr/>
          </p:nvCxnSpPr>
          <p:spPr>
            <a:xfrm flipV="1">
              <a:off x="4423013" y="3592302"/>
              <a:ext cx="0" cy="3002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A4886B10-505D-4948-AA5A-6BAC69C61B7A}"/>
                </a:ext>
              </a:extLst>
            </p:cNvPr>
            <p:cNvCxnSpPr/>
            <p:nvPr/>
          </p:nvCxnSpPr>
          <p:spPr>
            <a:xfrm flipV="1">
              <a:off x="7625688" y="3592302"/>
              <a:ext cx="0" cy="3002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7A5608B9-33FA-48C3-95A8-A22C59812505}"/>
                </a:ext>
              </a:extLst>
            </p:cNvPr>
            <p:cNvCxnSpPr/>
            <p:nvPr/>
          </p:nvCxnSpPr>
          <p:spPr>
            <a:xfrm flipV="1">
              <a:off x="6624853" y="3594576"/>
              <a:ext cx="0" cy="3002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121" name="Straight Connector 120">
            <a:extLst>
              <a:ext uri="{FF2B5EF4-FFF2-40B4-BE49-F238E27FC236}">
                <a16:creationId xmlns:a16="http://schemas.microsoft.com/office/drawing/2014/main" id="{6422C8ED-308B-4757-82A1-4C135263242B}"/>
              </a:ext>
            </a:extLst>
          </p:cNvPr>
          <p:cNvCxnSpPr/>
          <p:nvPr/>
        </p:nvCxnSpPr>
        <p:spPr bwMode="auto">
          <a:xfrm>
            <a:off x="2933917" y="2459391"/>
            <a:ext cx="4336876" cy="1086"/>
          </a:xfrm>
          <a:prstGeom prst="line">
            <a:avLst/>
          </a:prstGeom>
          <a:solidFill>
            <a:schemeClr val="accent1"/>
          </a:solidFill>
          <a:ln w="28575" cap="flat" cmpd="sng" algn="ctr">
            <a:solidFill>
              <a:schemeClr val="bg1">
                <a:lumMod val="65000"/>
              </a:schemeClr>
            </a:solidFill>
            <a:prstDash val="sysDash"/>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Straight Connector 122">
            <a:extLst>
              <a:ext uri="{FF2B5EF4-FFF2-40B4-BE49-F238E27FC236}">
                <a16:creationId xmlns:a16="http://schemas.microsoft.com/office/drawing/2014/main" id="{011DEF8D-670C-4A66-B37E-E209A072F8A6}"/>
              </a:ext>
            </a:extLst>
          </p:cNvPr>
          <p:cNvCxnSpPr/>
          <p:nvPr/>
        </p:nvCxnSpPr>
        <p:spPr bwMode="auto">
          <a:xfrm flipV="1">
            <a:off x="1954800" y="2623926"/>
            <a:ext cx="5317200" cy="9525"/>
          </a:xfrm>
          <a:prstGeom prst="line">
            <a:avLst/>
          </a:prstGeom>
          <a:solidFill>
            <a:srgbClr val="0460A9"/>
          </a:solidFill>
          <a:ln w="28575" cap="flat" cmpd="sng" algn="ctr">
            <a:solidFill>
              <a:srgbClr val="0070C0"/>
            </a:solidFill>
            <a:prstDash val="sysDash"/>
            <a:round/>
            <a:headEnd type="oval"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Straight Connector 123">
            <a:extLst>
              <a:ext uri="{FF2B5EF4-FFF2-40B4-BE49-F238E27FC236}">
                <a16:creationId xmlns:a16="http://schemas.microsoft.com/office/drawing/2014/main" id="{8C675F5E-C425-4D7C-8D4B-7A691E10E81B}"/>
              </a:ext>
            </a:extLst>
          </p:cNvPr>
          <p:cNvCxnSpPr>
            <a:cxnSpLocks/>
          </p:cNvCxnSpPr>
          <p:nvPr/>
        </p:nvCxnSpPr>
        <p:spPr bwMode="auto">
          <a:xfrm flipV="1">
            <a:off x="4495800" y="2254557"/>
            <a:ext cx="2774993" cy="16580"/>
          </a:xfrm>
          <a:prstGeom prst="line">
            <a:avLst/>
          </a:prstGeom>
          <a:solidFill>
            <a:schemeClr val="accent1"/>
          </a:solidFill>
          <a:ln w="28575" cap="flat" cmpd="sng" algn="ctr">
            <a:solidFill>
              <a:schemeClr val="bg1">
                <a:lumMod val="65000"/>
              </a:schemeClr>
            </a:solidFill>
            <a:prstDash val="sysDash"/>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6" name="Oval 125">
            <a:extLst>
              <a:ext uri="{FF2B5EF4-FFF2-40B4-BE49-F238E27FC236}">
                <a16:creationId xmlns:a16="http://schemas.microsoft.com/office/drawing/2014/main" id="{5CF41040-0712-4888-9CFD-6FE8DC56DEBB}"/>
              </a:ext>
            </a:extLst>
          </p:cNvPr>
          <p:cNvSpPr/>
          <p:nvPr/>
        </p:nvSpPr>
        <p:spPr>
          <a:xfrm>
            <a:off x="7308000" y="1493164"/>
            <a:ext cx="103864" cy="103864"/>
          </a:xfrm>
          <a:prstGeom prst="ellipse">
            <a:avLst/>
          </a:prstGeom>
          <a:solidFill>
            <a:srgbClr val="73A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Oval 126">
            <a:extLst>
              <a:ext uri="{FF2B5EF4-FFF2-40B4-BE49-F238E27FC236}">
                <a16:creationId xmlns:a16="http://schemas.microsoft.com/office/drawing/2014/main" id="{8ED32078-93B1-4FDC-A5DB-2E1C0156BA1E}"/>
              </a:ext>
            </a:extLst>
          </p:cNvPr>
          <p:cNvSpPr/>
          <p:nvPr/>
        </p:nvSpPr>
        <p:spPr>
          <a:xfrm>
            <a:off x="7308000" y="1859357"/>
            <a:ext cx="103864" cy="103864"/>
          </a:xfrm>
          <a:prstGeom prst="ellipse">
            <a:avLst/>
          </a:prstGeom>
          <a:solidFill>
            <a:srgbClr val="73A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 name="Oval 127">
            <a:extLst>
              <a:ext uri="{FF2B5EF4-FFF2-40B4-BE49-F238E27FC236}">
                <a16:creationId xmlns:a16="http://schemas.microsoft.com/office/drawing/2014/main" id="{849A443F-4299-4FBA-A6AB-B991BA4A6F7B}"/>
              </a:ext>
            </a:extLst>
          </p:cNvPr>
          <p:cNvSpPr/>
          <p:nvPr/>
        </p:nvSpPr>
        <p:spPr>
          <a:xfrm>
            <a:off x="7308000" y="2567740"/>
            <a:ext cx="103864" cy="103864"/>
          </a:xfrm>
          <a:prstGeom prst="ellipse">
            <a:avLst/>
          </a:prstGeom>
          <a:solidFill>
            <a:srgbClr val="73A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9" name="Oval 128">
            <a:extLst>
              <a:ext uri="{FF2B5EF4-FFF2-40B4-BE49-F238E27FC236}">
                <a16:creationId xmlns:a16="http://schemas.microsoft.com/office/drawing/2014/main" id="{B56933EA-7995-4E49-8363-5677F2EF3C6F}"/>
              </a:ext>
            </a:extLst>
          </p:cNvPr>
          <p:cNvSpPr/>
          <p:nvPr/>
        </p:nvSpPr>
        <p:spPr>
          <a:xfrm>
            <a:off x="7308000" y="1682744"/>
            <a:ext cx="103864" cy="103864"/>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0" name="Oval 129">
            <a:extLst>
              <a:ext uri="{FF2B5EF4-FFF2-40B4-BE49-F238E27FC236}">
                <a16:creationId xmlns:a16="http://schemas.microsoft.com/office/drawing/2014/main" id="{CBBB28C0-EEE8-4307-BAFD-6465FD8875AA}"/>
              </a:ext>
            </a:extLst>
          </p:cNvPr>
          <p:cNvSpPr/>
          <p:nvPr/>
        </p:nvSpPr>
        <p:spPr>
          <a:xfrm>
            <a:off x="7308000" y="2188326"/>
            <a:ext cx="103864" cy="103864"/>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1" name="Oval 130">
            <a:extLst>
              <a:ext uri="{FF2B5EF4-FFF2-40B4-BE49-F238E27FC236}">
                <a16:creationId xmlns:a16="http://schemas.microsoft.com/office/drawing/2014/main" id="{FF89F9CF-0B70-45B2-9458-E726DA0CD6D7}"/>
              </a:ext>
            </a:extLst>
          </p:cNvPr>
          <p:cNvSpPr/>
          <p:nvPr/>
        </p:nvSpPr>
        <p:spPr>
          <a:xfrm>
            <a:off x="7308000" y="2413943"/>
            <a:ext cx="103864" cy="103864"/>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 name="TextBox 132">
            <a:extLst>
              <a:ext uri="{FF2B5EF4-FFF2-40B4-BE49-F238E27FC236}">
                <a16:creationId xmlns:a16="http://schemas.microsoft.com/office/drawing/2014/main" id="{E4549036-9264-4628-9B6F-FF1698A3ED93}"/>
              </a:ext>
            </a:extLst>
          </p:cNvPr>
          <p:cNvSpPr txBox="1"/>
          <p:nvPr/>
        </p:nvSpPr>
        <p:spPr>
          <a:xfrm>
            <a:off x="1194058" y="877475"/>
            <a:ext cx="1517093" cy="280365"/>
          </a:xfrm>
          <a:prstGeom prst="rect">
            <a:avLst/>
          </a:prstGeom>
          <a:noFill/>
        </p:spPr>
        <p:txBody>
          <a:bodyPr wrap="square" lIns="64294" tIns="32147" rIns="64294" bIns="32147" rtlCol="0">
            <a:spAutoFit/>
          </a:bodyPr>
          <a:lstStyle/>
          <a:p>
            <a:pPr algn="ctr" defTabSz="642938"/>
            <a:r>
              <a:rPr lang="en-GB" sz="1400" b="1">
                <a:solidFill>
                  <a:srgbClr val="0070C0"/>
                </a:solidFill>
                <a:latin typeface="Arial"/>
                <a:ea typeface="Verdana" panose="020B0604030504040204" pitchFamily="34" charset="0"/>
                <a:cs typeface="Verdana" panose="020B0604030504040204" pitchFamily="34" charset="0"/>
              </a:rPr>
              <a:t>Randomisation</a:t>
            </a:r>
          </a:p>
        </p:txBody>
      </p:sp>
      <p:pic>
        <p:nvPicPr>
          <p:cNvPr id="43" name="Picture 42" descr="L:\sick_12-512.png"/>
          <p:cNvPicPr>
            <a:picLocks noChangeAspect="1" noChangeArrowheads="1"/>
          </p:cNvPicPr>
          <p:nvPr/>
        </p:nvPicPr>
        <p:blipFill>
          <a:blip r:embed="rId4"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352962" y="2051029"/>
            <a:ext cx="295238" cy="35031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L:\sick_12-512.png"/>
          <p:cNvPicPr>
            <a:picLocks noChangeAspect="1" noChangeArrowheads="1"/>
          </p:cNvPicPr>
          <p:nvPr/>
        </p:nvPicPr>
        <p:blipFill>
          <a:blip r:embed="rId4"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44146" y="2242763"/>
            <a:ext cx="303854" cy="358371"/>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Straight Connector 44">
            <a:extLst>
              <a:ext uri="{FF2B5EF4-FFF2-40B4-BE49-F238E27FC236}">
                <a16:creationId xmlns:a16="http://schemas.microsoft.com/office/drawing/2014/main" id="{8C675F5E-C425-4D7C-8D4B-7A691E10E81B}"/>
              </a:ext>
            </a:extLst>
          </p:cNvPr>
          <p:cNvCxnSpPr>
            <a:cxnSpLocks/>
          </p:cNvCxnSpPr>
          <p:nvPr/>
        </p:nvCxnSpPr>
        <p:spPr bwMode="auto">
          <a:xfrm flipV="1">
            <a:off x="4114800" y="1723578"/>
            <a:ext cx="3155993" cy="10267"/>
          </a:xfrm>
          <a:prstGeom prst="line">
            <a:avLst/>
          </a:prstGeom>
          <a:solidFill>
            <a:schemeClr val="accent1"/>
          </a:solidFill>
          <a:ln w="28575" cap="flat" cmpd="sng" algn="ctr">
            <a:solidFill>
              <a:schemeClr val="bg1">
                <a:lumMod val="65000"/>
              </a:schemeClr>
            </a:solidFill>
            <a:prstDash val="sysDash"/>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8" name="Picture 47" descr="L:\sick_12-512.png"/>
          <p:cNvPicPr>
            <a:picLocks noChangeAspect="1" noChangeArrowheads="1"/>
          </p:cNvPicPr>
          <p:nvPr/>
        </p:nvPicPr>
        <p:blipFill>
          <a:blip r:embed="rId4"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895762" y="1530631"/>
            <a:ext cx="295238" cy="35031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descr="L:\sick_12-512.png"/>
          <p:cNvPicPr>
            <a:picLocks noChangeAspect="1" noChangeArrowheads="1"/>
          </p:cNvPicPr>
          <p:nvPr/>
        </p:nvPicPr>
        <p:blipFill>
          <a:blip r:embed="rId4"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239000" y="3239541"/>
            <a:ext cx="210770" cy="248586"/>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a:extLst>
              <a:ext uri="{FF2B5EF4-FFF2-40B4-BE49-F238E27FC236}">
                <a16:creationId xmlns:a16="http://schemas.microsoft.com/office/drawing/2014/main" id="{E4549036-9264-4628-9B6F-FF1698A3ED93}"/>
              </a:ext>
            </a:extLst>
          </p:cNvPr>
          <p:cNvSpPr txBox="1"/>
          <p:nvPr/>
        </p:nvSpPr>
        <p:spPr>
          <a:xfrm>
            <a:off x="6078170" y="877341"/>
            <a:ext cx="2590800" cy="280365"/>
          </a:xfrm>
          <a:prstGeom prst="rect">
            <a:avLst/>
          </a:prstGeom>
          <a:noFill/>
        </p:spPr>
        <p:txBody>
          <a:bodyPr wrap="square" lIns="64294" tIns="32147" rIns="64294" bIns="32147" rtlCol="0" anchor="t">
            <a:spAutoFit/>
          </a:bodyPr>
          <a:lstStyle/>
          <a:p>
            <a:pPr algn="ctr" defTabSz="642938"/>
            <a:r>
              <a:rPr lang="en-US" sz="1400" b="1">
                <a:solidFill>
                  <a:srgbClr val="0070C0"/>
                </a:solidFill>
                <a:ea typeface="Verdana"/>
                <a:cs typeface="Verdana"/>
              </a:rPr>
              <a:t>Primary endpoint</a:t>
            </a:r>
            <a:endParaRPr lang="en-US" sz="1400" b="1">
              <a:solidFill>
                <a:srgbClr val="0070C0"/>
              </a:solidFill>
              <a:ea typeface="Verdana" panose="020B0604030504040204" pitchFamily="34" charset="0"/>
              <a:cs typeface="Verdana" panose="020B0604030504040204" pitchFamily="34" charset="0"/>
            </a:endParaRPr>
          </a:p>
        </p:txBody>
      </p:sp>
      <p:cxnSp>
        <p:nvCxnSpPr>
          <p:cNvPr id="72" name="Straight Arrow Connector 71">
            <a:extLst>
              <a:ext uri="{FF2B5EF4-FFF2-40B4-BE49-F238E27FC236}">
                <a16:creationId xmlns:a16="http://schemas.microsoft.com/office/drawing/2014/main" id="{712A0AB6-1486-4A20-BE6C-7B1CBDA0713B}"/>
              </a:ext>
            </a:extLst>
          </p:cNvPr>
          <p:cNvCxnSpPr/>
          <p:nvPr/>
        </p:nvCxnSpPr>
        <p:spPr>
          <a:xfrm>
            <a:off x="7359320" y="1158141"/>
            <a:ext cx="1" cy="261834"/>
          </a:xfrm>
          <a:prstGeom prst="straightConnector1">
            <a:avLst/>
          </a:prstGeom>
          <a:noFill/>
          <a:ln w="22225" cap="sq" cmpd="sng" algn="ctr">
            <a:solidFill>
              <a:srgbClr val="0070C0"/>
            </a:solidFill>
            <a:prstDash val="solid"/>
            <a:tailEnd type="arrow"/>
          </a:ln>
          <a:effectLst/>
        </p:spPr>
      </p:cxnSp>
      <p:sp>
        <p:nvSpPr>
          <p:cNvPr id="2" name="Footer Placeholder 1"/>
          <p:cNvSpPr>
            <a:spLocks noGrp="1"/>
          </p:cNvSpPr>
          <p:nvPr>
            <p:ph type="ftr" sz="quarter" idx="10"/>
          </p:nvPr>
        </p:nvSpPr>
        <p:spPr/>
        <p:txBody>
          <a:bodyPr/>
          <a:lstStyle/>
          <a:p>
            <a:r>
              <a:rPr lang="en-US" smtClean="0"/>
              <a:t>| CD&amp;A | Analytics | Business Use Only</a:t>
            </a:r>
            <a:endParaRPr lang="en-US"/>
          </a:p>
        </p:txBody>
      </p:sp>
      <p:sp>
        <p:nvSpPr>
          <p:cNvPr id="3" name="Slide Number Placeholder 2"/>
          <p:cNvSpPr>
            <a:spLocks noGrp="1"/>
          </p:cNvSpPr>
          <p:nvPr>
            <p:ph type="sldNum" sz="quarter" idx="11"/>
          </p:nvPr>
        </p:nvSpPr>
        <p:spPr/>
        <p:txBody>
          <a:bodyPr/>
          <a:lstStyle/>
          <a:p>
            <a:fld id="{47547CF9-5B10-D24F-A8D7-45A9778164F7}" type="slidenum">
              <a:rPr lang="uk-UA" smtClean="0"/>
              <a:pPr/>
              <a:t>31</a:t>
            </a:fld>
            <a:endParaRPr lang="uk-UA"/>
          </a:p>
        </p:txBody>
      </p:sp>
    </p:spTree>
    <p:custDataLst>
      <p:tags r:id="rId1"/>
    </p:custDataLst>
    <p:extLst>
      <p:ext uri="{BB962C8B-B14F-4D97-AF65-F5344CB8AC3E}">
        <p14:creationId xmlns:p14="http://schemas.microsoft.com/office/powerpoint/2010/main" val="35866934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a:spLocks noGrp="1"/>
          </p:cNvSpPr>
          <p:nvPr>
            <p:ph type="title"/>
          </p:nvPr>
        </p:nvSpPr>
        <p:spPr>
          <a:xfrm>
            <a:off x="457200" y="426030"/>
            <a:ext cx="8229600" cy="960919"/>
          </a:xfrm>
        </p:spPr>
        <p:txBody>
          <a:bodyPr>
            <a:normAutofit/>
          </a:bodyPr>
          <a:lstStyle/>
          <a:p>
            <a:r>
              <a:rPr lang="en-GB" sz="2800"/>
              <a:t>Hypothetical strategy</a:t>
            </a:r>
            <a:endParaRPr lang="en-US" sz="2800"/>
          </a:p>
        </p:txBody>
      </p:sp>
      <p:sp>
        <p:nvSpPr>
          <p:cNvPr id="52" name="Rectangle 51">
            <a:extLst>
              <a:ext uri="{FF2B5EF4-FFF2-40B4-BE49-F238E27FC236}">
                <a16:creationId xmlns:a16="http://schemas.microsoft.com/office/drawing/2014/main" id="{F97A6AC5-822F-4CC3-B10A-B6961DF8A051}"/>
              </a:ext>
            </a:extLst>
          </p:cNvPr>
          <p:cNvSpPr/>
          <p:nvPr/>
        </p:nvSpPr>
        <p:spPr>
          <a:xfrm>
            <a:off x="642484" y="3479966"/>
            <a:ext cx="8271711" cy="1277273"/>
          </a:xfrm>
          <a:prstGeom prst="rect">
            <a:avLst/>
          </a:prstGeom>
        </p:spPr>
        <p:txBody>
          <a:bodyPr wrap="square" lIns="91440" tIns="45720" rIns="91440" bIns="45720" anchor="t">
            <a:spAutoFit/>
          </a:bodyPr>
          <a:lstStyle/>
          <a:p>
            <a:endParaRPr lang="en-US" dirty="0"/>
          </a:p>
          <a:p>
            <a:pPr marL="285750" indent="-285750">
              <a:buFont typeface="Wingdings" panose="05000000000000000000" pitchFamily="2" charset="2"/>
              <a:buChar char="§"/>
            </a:pPr>
            <a:r>
              <a:rPr lang="en-US" dirty="0"/>
              <a:t>Hypothetical trajectories had the patient not discontinued treatment need to be predicted based on plausible assumptions</a:t>
            </a:r>
          </a:p>
          <a:p>
            <a:pPr marL="228600" indent="-228600">
              <a:spcBef>
                <a:spcPts val="600"/>
              </a:spcBef>
              <a:buSzPct val="100000"/>
              <a:buFont typeface="Wingdings" charset="2"/>
              <a:buChar char="§"/>
              <a:tabLst>
                <a:tab pos="3998913" algn="r"/>
                <a:tab pos="8229600" algn="r"/>
              </a:tabLst>
            </a:pPr>
            <a:endParaRPr lang="en-US" dirty="0">
              <a:cs typeface="Arial"/>
            </a:endParaRPr>
          </a:p>
        </p:txBody>
      </p:sp>
      <p:sp>
        <p:nvSpPr>
          <p:cNvPr id="75" name="TextBox 74"/>
          <p:cNvSpPr txBox="1"/>
          <p:nvPr/>
        </p:nvSpPr>
        <p:spPr>
          <a:xfrm>
            <a:off x="5004251" y="3140350"/>
            <a:ext cx="4025138" cy="584775"/>
          </a:xfrm>
          <a:prstGeom prst="rect">
            <a:avLst/>
          </a:prstGeom>
          <a:noFill/>
          <a:ln>
            <a:solidFill>
              <a:schemeClr val="accent3"/>
            </a:solidFill>
          </a:ln>
        </p:spPr>
        <p:txBody>
          <a:bodyPr wrap="square" rtlCol="0">
            <a:spAutoFit/>
          </a:bodyPr>
          <a:lstStyle/>
          <a:p>
            <a:pPr marL="0" lvl="1"/>
            <a:r>
              <a:rPr lang="en-US" sz="1600" dirty="0"/>
              <a:t>Data after treatment discontinuation will be </a:t>
            </a:r>
            <a:r>
              <a:rPr lang="en-US" sz="1600" dirty="0">
                <a:solidFill>
                  <a:srgbClr val="C907C0"/>
                </a:solidFill>
              </a:rPr>
              <a:t>replaced by predicted values for both arms</a:t>
            </a:r>
          </a:p>
        </p:txBody>
      </p:sp>
      <p:cxnSp>
        <p:nvCxnSpPr>
          <p:cNvPr id="80" name="Straight Connector 79">
            <a:extLst>
              <a:ext uri="{FF2B5EF4-FFF2-40B4-BE49-F238E27FC236}">
                <a16:creationId xmlns:a16="http://schemas.microsoft.com/office/drawing/2014/main" id="{846429A6-EDD4-45D9-8EE0-1904287D5AA7}"/>
              </a:ext>
            </a:extLst>
          </p:cNvPr>
          <p:cNvCxnSpPr>
            <a:cxnSpLocks/>
          </p:cNvCxnSpPr>
          <p:nvPr/>
        </p:nvCxnSpPr>
        <p:spPr bwMode="auto">
          <a:xfrm>
            <a:off x="1954800" y="1916932"/>
            <a:ext cx="5317200" cy="0"/>
          </a:xfrm>
          <a:prstGeom prst="line">
            <a:avLst/>
          </a:prstGeom>
          <a:solidFill>
            <a:srgbClr val="0460A9"/>
          </a:solidFill>
          <a:ln w="28575" cap="flat" cmpd="sng" algn="ctr">
            <a:solidFill>
              <a:srgbClr val="0070C0"/>
            </a:solidFill>
            <a:prstDash val="sysDash"/>
            <a:round/>
            <a:headEnd type="oval"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TextBox 80">
            <a:extLst>
              <a:ext uri="{FF2B5EF4-FFF2-40B4-BE49-F238E27FC236}">
                <a16:creationId xmlns:a16="http://schemas.microsoft.com/office/drawing/2014/main" id="{FFD879C2-1397-4B60-B6DE-6368EF1B4A01}"/>
              </a:ext>
            </a:extLst>
          </p:cNvPr>
          <p:cNvSpPr txBox="1"/>
          <p:nvPr/>
        </p:nvSpPr>
        <p:spPr>
          <a:xfrm>
            <a:off x="1259999" y="1640731"/>
            <a:ext cx="720000" cy="191880"/>
          </a:xfrm>
          <a:prstGeom prst="rect">
            <a:avLst/>
          </a:prstGeom>
          <a:noFill/>
        </p:spPr>
        <p:txBody>
          <a:bodyPr wrap="square" lIns="64294" tIns="32147" rIns="64294" bIns="32147" rtlCol="0">
            <a:spAutoFit/>
          </a:bodyPr>
          <a:lstStyle/>
          <a:p>
            <a:pPr algn="ctr" defTabSz="642938">
              <a:defRPr/>
            </a:pPr>
            <a:r>
              <a:rPr lang="en-GB" sz="825" kern="0">
                <a:solidFill>
                  <a:srgbClr val="000000"/>
                </a:solidFill>
                <a:ea typeface="Verdana" panose="020B0604030504040204" pitchFamily="34" charset="0"/>
                <a:cs typeface="Verdana" panose="020B0604030504040204" pitchFamily="34" charset="0"/>
              </a:rPr>
              <a:t>Patient 2</a:t>
            </a:r>
          </a:p>
        </p:txBody>
      </p:sp>
      <p:cxnSp>
        <p:nvCxnSpPr>
          <p:cNvPr id="82" name="Straight Connector 81">
            <a:extLst>
              <a:ext uri="{FF2B5EF4-FFF2-40B4-BE49-F238E27FC236}">
                <a16:creationId xmlns:a16="http://schemas.microsoft.com/office/drawing/2014/main" id="{F425680F-824B-4D4B-A90D-A10ABAC80812}"/>
              </a:ext>
            </a:extLst>
          </p:cNvPr>
          <p:cNvCxnSpPr>
            <a:cxnSpLocks/>
          </p:cNvCxnSpPr>
          <p:nvPr/>
        </p:nvCxnSpPr>
        <p:spPr bwMode="auto">
          <a:xfrm flipV="1">
            <a:off x="1954800" y="1734676"/>
            <a:ext cx="2160240" cy="2544"/>
          </a:xfrm>
          <a:prstGeom prst="line">
            <a:avLst/>
          </a:prstGeom>
          <a:solidFill>
            <a:srgbClr val="0460A9"/>
          </a:solidFill>
          <a:ln w="28575" cap="flat" cmpd="sng" algn="ctr">
            <a:solidFill>
              <a:srgbClr val="0070C0"/>
            </a:solidFill>
            <a:prstDash val="sysDash"/>
            <a:round/>
            <a:headEnd type="oval"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TextBox 82">
            <a:extLst>
              <a:ext uri="{FF2B5EF4-FFF2-40B4-BE49-F238E27FC236}">
                <a16:creationId xmlns:a16="http://schemas.microsoft.com/office/drawing/2014/main" id="{72426873-72E0-417C-97B5-64671ED8AE63}"/>
              </a:ext>
            </a:extLst>
          </p:cNvPr>
          <p:cNvSpPr txBox="1"/>
          <p:nvPr/>
        </p:nvSpPr>
        <p:spPr>
          <a:xfrm>
            <a:off x="1259999" y="1450867"/>
            <a:ext cx="720000" cy="191880"/>
          </a:xfrm>
          <a:prstGeom prst="rect">
            <a:avLst/>
          </a:prstGeom>
          <a:noFill/>
        </p:spPr>
        <p:txBody>
          <a:bodyPr wrap="square" lIns="64294" tIns="32147" rIns="64294" bIns="32147" rtlCol="0">
            <a:spAutoFit/>
          </a:bodyPr>
          <a:lstStyle/>
          <a:p>
            <a:pPr algn="ctr" defTabSz="642938">
              <a:defRPr/>
            </a:pPr>
            <a:r>
              <a:rPr lang="en-GB" sz="825" kern="0">
                <a:solidFill>
                  <a:srgbClr val="000000"/>
                </a:solidFill>
                <a:ea typeface="Verdana" panose="020B0604030504040204" pitchFamily="34" charset="0"/>
                <a:cs typeface="Verdana" panose="020B0604030504040204" pitchFamily="34" charset="0"/>
              </a:rPr>
              <a:t>Patient 1</a:t>
            </a:r>
          </a:p>
        </p:txBody>
      </p:sp>
      <p:cxnSp>
        <p:nvCxnSpPr>
          <p:cNvPr id="84" name="Straight Connector 83">
            <a:extLst>
              <a:ext uri="{FF2B5EF4-FFF2-40B4-BE49-F238E27FC236}">
                <a16:creationId xmlns:a16="http://schemas.microsoft.com/office/drawing/2014/main" id="{1130A5CF-CD79-4550-8914-70CD58A9B02C}"/>
              </a:ext>
            </a:extLst>
          </p:cNvPr>
          <p:cNvCxnSpPr>
            <a:cxnSpLocks/>
          </p:cNvCxnSpPr>
          <p:nvPr/>
        </p:nvCxnSpPr>
        <p:spPr bwMode="auto">
          <a:xfrm>
            <a:off x="1954800" y="1545096"/>
            <a:ext cx="5317898" cy="0"/>
          </a:xfrm>
          <a:prstGeom prst="line">
            <a:avLst/>
          </a:prstGeom>
          <a:solidFill>
            <a:srgbClr val="0460A9"/>
          </a:solidFill>
          <a:ln w="28575" cap="flat" cmpd="sng" algn="ctr">
            <a:solidFill>
              <a:srgbClr val="0070C0"/>
            </a:solidFill>
            <a:prstDash val="sysDash"/>
            <a:round/>
            <a:headEnd type="oval"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TextBox 84">
            <a:extLst>
              <a:ext uri="{FF2B5EF4-FFF2-40B4-BE49-F238E27FC236}">
                <a16:creationId xmlns:a16="http://schemas.microsoft.com/office/drawing/2014/main" id="{E4BF63C7-A783-448E-8E61-327AD259592E}"/>
              </a:ext>
            </a:extLst>
          </p:cNvPr>
          <p:cNvSpPr txBox="1"/>
          <p:nvPr/>
        </p:nvSpPr>
        <p:spPr>
          <a:xfrm>
            <a:off x="1259998" y="1830596"/>
            <a:ext cx="720000" cy="191880"/>
          </a:xfrm>
          <a:prstGeom prst="rect">
            <a:avLst/>
          </a:prstGeom>
          <a:noFill/>
        </p:spPr>
        <p:txBody>
          <a:bodyPr wrap="square" lIns="64294" tIns="32147" rIns="64294" bIns="32147" rtlCol="0">
            <a:spAutoFit/>
          </a:bodyPr>
          <a:lstStyle/>
          <a:p>
            <a:pPr algn="ctr" defTabSz="642938">
              <a:defRPr/>
            </a:pPr>
            <a:r>
              <a:rPr lang="en-GB" sz="825" kern="0">
                <a:solidFill>
                  <a:srgbClr val="000000"/>
                </a:solidFill>
                <a:ea typeface="Verdana" panose="020B0604030504040204" pitchFamily="34" charset="0"/>
                <a:cs typeface="Verdana" panose="020B0604030504040204" pitchFamily="34" charset="0"/>
              </a:rPr>
              <a:t>Patient 3</a:t>
            </a:r>
          </a:p>
        </p:txBody>
      </p:sp>
      <p:cxnSp>
        <p:nvCxnSpPr>
          <p:cNvPr id="86" name="Straight Connector 85">
            <a:extLst>
              <a:ext uri="{FF2B5EF4-FFF2-40B4-BE49-F238E27FC236}">
                <a16:creationId xmlns:a16="http://schemas.microsoft.com/office/drawing/2014/main" id="{285D3DFC-5665-4108-B96B-CA88AC47A8E4}"/>
              </a:ext>
            </a:extLst>
          </p:cNvPr>
          <p:cNvCxnSpPr/>
          <p:nvPr/>
        </p:nvCxnSpPr>
        <p:spPr bwMode="auto">
          <a:xfrm>
            <a:off x="1954800" y="2266210"/>
            <a:ext cx="2514890" cy="2201"/>
          </a:xfrm>
          <a:prstGeom prst="line">
            <a:avLst/>
          </a:prstGeom>
          <a:solidFill>
            <a:srgbClr val="0460A9"/>
          </a:solidFill>
          <a:ln w="28575" cap="flat" cmpd="sng" algn="ctr">
            <a:solidFill>
              <a:srgbClr val="0070C0"/>
            </a:solidFill>
            <a:prstDash val="sysDash"/>
            <a:round/>
            <a:headEnd type="oval"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TextBox 86">
            <a:extLst>
              <a:ext uri="{FF2B5EF4-FFF2-40B4-BE49-F238E27FC236}">
                <a16:creationId xmlns:a16="http://schemas.microsoft.com/office/drawing/2014/main" id="{6EC7EB4A-0822-4A47-8263-296DBBD02038}"/>
              </a:ext>
            </a:extLst>
          </p:cNvPr>
          <p:cNvSpPr txBox="1"/>
          <p:nvPr/>
        </p:nvSpPr>
        <p:spPr>
          <a:xfrm>
            <a:off x="1259999" y="2172352"/>
            <a:ext cx="720000" cy="191880"/>
          </a:xfrm>
          <a:prstGeom prst="rect">
            <a:avLst/>
          </a:prstGeom>
          <a:noFill/>
        </p:spPr>
        <p:txBody>
          <a:bodyPr wrap="square" lIns="64294" tIns="32147" rIns="64294" bIns="32147" rtlCol="0">
            <a:spAutoFit/>
          </a:bodyPr>
          <a:lstStyle/>
          <a:p>
            <a:pPr algn="ctr" defTabSz="642938">
              <a:defRPr/>
            </a:pPr>
            <a:r>
              <a:rPr lang="en-GB" sz="825" kern="0">
                <a:solidFill>
                  <a:srgbClr val="000000"/>
                </a:solidFill>
                <a:ea typeface="Verdana" panose="020B0604030504040204" pitchFamily="34" charset="0"/>
                <a:cs typeface="Verdana" panose="020B0604030504040204" pitchFamily="34" charset="0"/>
              </a:rPr>
              <a:t>Patient 4</a:t>
            </a:r>
          </a:p>
        </p:txBody>
      </p:sp>
      <p:cxnSp>
        <p:nvCxnSpPr>
          <p:cNvPr id="88" name="Straight Connector 87">
            <a:extLst>
              <a:ext uri="{FF2B5EF4-FFF2-40B4-BE49-F238E27FC236}">
                <a16:creationId xmlns:a16="http://schemas.microsoft.com/office/drawing/2014/main" id="{7F2E38DA-0ED3-490B-AA1B-30192D34E662}"/>
              </a:ext>
            </a:extLst>
          </p:cNvPr>
          <p:cNvCxnSpPr/>
          <p:nvPr/>
        </p:nvCxnSpPr>
        <p:spPr bwMode="auto">
          <a:xfrm flipV="1">
            <a:off x="1954800" y="2460477"/>
            <a:ext cx="953216" cy="3271"/>
          </a:xfrm>
          <a:prstGeom prst="line">
            <a:avLst/>
          </a:prstGeom>
          <a:solidFill>
            <a:srgbClr val="0460A9"/>
          </a:solidFill>
          <a:ln w="28575" cap="flat" cmpd="sng" algn="ctr">
            <a:solidFill>
              <a:srgbClr val="0070C0"/>
            </a:solidFill>
            <a:prstDash val="sysDash"/>
            <a:round/>
            <a:headEnd type="oval"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9" name="TextBox 88">
            <a:extLst>
              <a:ext uri="{FF2B5EF4-FFF2-40B4-BE49-F238E27FC236}">
                <a16:creationId xmlns:a16="http://schemas.microsoft.com/office/drawing/2014/main" id="{F6B51E05-56FB-4E0C-9A0F-6EE8355B6FE0}"/>
              </a:ext>
            </a:extLst>
          </p:cNvPr>
          <p:cNvSpPr txBox="1"/>
          <p:nvPr/>
        </p:nvSpPr>
        <p:spPr>
          <a:xfrm>
            <a:off x="1259999" y="2362218"/>
            <a:ext cx="720000" cy="191880"/>
          </a:xfrm>
          <a:prstGeom prst="rect">
            <a:avLst/>
          </a:prstGeom>
          <a:noFill/>
        </p:spPr>
        <p:txBody>
          <a:bodyPr wrap="square" lIns="64294" tIns="32147" rIns="64294" bIns="32147" rtlCol="0">
            <a:spAutoFit/>
          </a:bodyPr>
          <a:lstStyle/>
          <a:p>
            <a:pPr algn="ctr" defTabSz="642938">
              <a:defRPr/>
            </a:pPr>
            <a:r>
              <a:rPr lang="en-GB" sz="825" kern="0">
                <a:solidFill>
                  <a:srgbClr val="000000"/>
                </a:solidFill>
                <a:ea typeface="Verdana" panose="020B0604030504040204" pitchFamily="34" charset="0"/>
                <a:cs typeface="Verdana" panose="020B0604030504040204" pitchFamily="34" charset="0"/>
              </a:rPr>
              <a:t>Patient 5</a:t>
            </a:r>
          </a:p>
        </p:txBody>
      </p:sp>
      <p:sp>
        <p:nvSpPr>
          <p:cNvPr id="90" name="TextBox 89">
            <a:extLst>
              <a:ext uri="{FF2B5EF4-FFF2-40B4-BE49-F238E27FC236}">
                <a16:creationId xmlns:a16="http://schemas.microsoft.com/office/drawing/2014/main" id="{6C3CF28F-3317-4637-AF1B-DD94E48B1E24}"/>
              </a:ext>
            </a:extLst>
          </p:cNvPr>
          <p:cNvSpPr txBox="1"/>
          <p:nvPr/>
        </p:nvSpPr>
        <p:spPr>
          <a:xfrm>
            <a:off x="1259999" y="2552082"/>
            <a:ext cx="720000" cy="191880"/>
          </a:xfrm>
          <a:prstGeom prst="rect">
            <a:avLst/>
          </a:prstGeom>
          <a:noFill/>
        </p:spPr>
        <p:txBody>
          <a:bodyPr wrap="square" lIns="64294" tIns="32147" rIns="64294" bIns="32147" rtlCol="0">
            <a:spAutoFit/>
          </a:bodyPr>
          <a:lstStyle/>
          <a:p>
            <a:pPr algn="ctr" defTabSz="642938">
              <a:defRPr/>
            </a:pPr>
            <a:r>
              <a:rPr lang="en-GB" sz="825" kern="0">
                <a:solidFill>
                  <a:srgbClr val="000000"/>
                </a:solidFill>
                <a:ea typeface="Verdana" panose="020B0604030504040204" pitchFamily="34" charset="0"/>
                <a:cs typeface="Verdana" panose="020B0604030504040204" pitchFamily="34" charset="0"/>
              </a:rPr>
              <a:t>Patient 6</a:t>
            </a:r>
          </a:p>
        </p:txBody>
      </p:sp>
      <p:sp>
        <p:nvSpPr>
          <p:cNvPr id="91" name="Content Placeholder 7">
            <a:extLst>
              <a:ext uri="{FF2B5EF4-FFF2-40B4-BE49-F238E27FC236}">
                <a16:creationId xmlns:a16="http://schemas.microsoft.com/office/drawing/2014/main" id="{AAC31C72-8A24-4E6E-A1E3-945F5EF31059}"/>
              </a:ext>
            </a:extLst>
          </p:cNvPr>
          <p:cNvSpPr txBox="1">
            <a:spLocks/>
          </p:cNvSpPr>
          <p:nvPr/>
        </p:nvSpPr>
        <p:spPr>
          <a:xfrm>
            <a:off x="900000" y="2172741"/>
            <a:ext cx="322194" cy="653963"/>
          </a:xfrm>
          <a:prstGeom prst="rect">
            <a:avLst/>
          </a:prstGeom>
          <a:noFill/>
        </p:spPr>
        <p:txBody>
          <a:bodyPr vert="vert270" wrap="square" lIns="64289" tIns="32145" rIns="64289" bIns="32145" spcCol="171450" rtlCol="0">
            <a:spAutoFit/>
          </a:bodyPr>
          <a:lstStyle>
            <a:lvl1pPr marL="341313" indent="-341313" algn="l" defTabSz="914400" rtl="0" eaLnBrk="1" latinLnBrk="0" hangingPunct="1">
              <a:spcBef>
                <a:spcPts val="900"/>
              </a:spcBef>
              <a:buClrTx/>
              <a:buSzPct val="100000"/>
              <a:buFont typeface="+mj-lt"/>
              <a:buAutoNum type="arabicPeriod"/>
              <a:tabLst>
                <a:tab pos="3998913" algn="r"/>
                <a:tab pos="8229600" algn="r"/>
              </a:tabLst>
              <a:defRPr sz="1800" kern="1200">
                <a:solidFill>
                  <a:schemeClr val="tx1"/>
                </a:solidFill>
                <a:latin typeface="+mn-lt"/>
                <a:ea typeface="+mn-ea"/>
                <a:cs typeface="+mn-cs"/>
              </a:defRPr>
            </a:lvl1pPr>
            <a:lvl2pPr marL="574675" indent="-233363" algn="l" defTabSz="914400" rtl="0" eaLnBrk="1" latinLnBrk="0" hangingPunct="1">
              <a:spcBef>
                <a:spcPts val="300"/>
              </a:spcBef>
              <a:buClrTx/>
              <a:buSzPct val="100000"/>
              <a:buFont typeface="Arial" pitchFamily="34" charset="0"/>
              <a:buChar char="–"/>
              <a:defRPr sz="1600" kern="1200">
                <a:solidFill>
                  <a:schemeClr val="tx1"/>
                </a:solidFill>
                <a:latin typeface="+mn-lt"/>
                <a:ea typeface="+mn-ea"/>
                <a:cs typeface="+mn-cs"/>
              </a:defRPr>
            </a:lvl2pPr>
            <a:lvl3pPr marL="801688" indent="-227013" algn="l" defTabSz="914400" rtl="0" eaLnBrk="1" latinLnBrk="0" hangingPunct="1">
              <a:spcBef>
                <a:spcPts val="300"/>
              </a:spcBef>
              <a:buClrTx/>
              <a:buSzPct val="100000"/>
              <a:buFont typeface="Arial" pitchFamily="34" charset="0"/>
              <a:buChar char="–"/>
              <a:defRPr sz="1600" kern="1200">
                <a:solidFill>
                  <a:schemeClr val="tx1"/>
                </a:solidFill>
                <a:latin typeface="+mn-lt"/>
                <a:ea typeface="+mn-ea"/>
                <a:cs typeface="+mn-cs"/>
              </a:defRPr>
            </a:lvl3pPr>
            <a:lvl4pPr marL="1028700" indent="-227013" algn="l" defTabSz="914400" rtl="0" eaLnBrk="1" latinLnBrk="0" hangingPunct="1">
              <a:spcBef>
                <a:spcPts val="300"/>
              </a:spcBef>
              <a:buClrTx/>
              <a:buSzPct val="100000"/>
              <a:buFont typeface="Arial" pitchFamily="34" charset="0"/>
              <a:buChar char="–"/>
              <a:defRPr sz="1600" kern="1200">
                <a:solidFill>
                  <a:schemeClr val="tx1"/>
                </a:solidFill>
                <a:latin typeface="+mn-lt"/>
                <a:ea typeface="+mn-ea"/>
                <a:cs typeface="+mn-cs"/>
              </a:defRPr>
            </a:lvl4pPr>
            <a:lvl5pPr marL="1257300" indent="-228600" algn="l" defTabSz="914400" rtl="0" eaLnBrk="1" latinLnBrk="0" hangingPunct="1">
              <a:spcBef>
                <a:spcPts val="3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1547"/>
              </a:lnSpc>
              <a:spcBef>
                <a:spcPts val="0"/>
              </a:spcBef>
              <a:spcAft>
                <a:spcPts val="844"/>
              </a:spcAft>
              <a:buClr>
                <a:srgbClr val="F2A50C"/>
              </a:buClr>
              <a:buNone/>
            </a:pPr>
            <a:r>
              <a:rPr lang="en-US" sz="1200" b="1">
                <a:solidFill>
                  <a:srgbClr val="0070C0"/>
                </a:solidFill>
                <a:ea typeface="Verdana" panose="020B0604030504040204" pitchFamily="34" charset="0"/>
                <a:cs typeface="Verdana" panose="020B0604030504040204" pitchFamily="34" charset="0"/>
              </a:rPr>
              <a:t>Control</a:t>
            </a:r>
          </a:p>
        </p:txBody>
      </p:sp>
      <p:cxnSp>
        <p:nvCxnSpPr>
          <p:cNvPr id="92" name="Straight Arrow Connector 91">
            <a:extLst>
              <a:ext uri="{FF2B5EF4-FFF2-40B4-BE49-F238E27FC236}">
                <a16:creationId xmlns:a16="http://schemas.microsoft.com/office/drawing/2014/main" id="{712A0AB6-1486-4A20-BE6C-7B1CBDA0713B}"/>
              </a:ext>
            </a:extLst>
          </p:cNvPr>
          <p:cNvCxnSpPr>
            <a:stCxn id="134" idx="2"/>
          </p:cNvCxnSpPr>
          <p:nvPr/>
        </p:nvCxnSpPr>
        <p:spPr>
          <a:xfrm>
            <a:off x="1952605" y="1157840"/>
            <a:ext cx="1" cy="261834"/>
          </a:xfrm>
          <a:prstGeom prst="straightConnector1">
            <a:avLst/>
          </a:prstGeom>
          <a:noFill/>
          <a:ln w="22225" cap="sq" cmpd="sng" algn="ctr">
            <a:solidFill>
              <a:srgbClr val="0070C0"/>
            </a:solidFill>
            <a:prstDash val="solid"/>
            <a:tailEnd type="arrow"/>
          </a:ln>
          <a:effectLst/>
        </p:spPr>
      </p:cxnSp>
      <p:sp>
        <p:nvSpPr>
          <p:cNvPr id="93" name="Content Placeholder 7">
            <a:extLst>
              <a:ext uri="{FF2B5EF4-FFF2-40B4-BE49-F238E27FC236}">
                <a16:creationId xmlns:a16="http://schemas.microsoft.com/office/drawing/2014/main" id="{A31AC220-E235-4336-BF0E-0EE0F4BB4B98}"/>
              </a:ext>
            </a:extLst>
          </p:cNvPr>
          <p:cNvSpPr txBox="1">
            <a:spLocks/>
          </p:cNvSpPr>
          <p:nvPr/>
        </p:nvSpPr>
        <p:spPr>
          <a:xfrm>
            <a:off x="900000" y="1400210"/>
            <a:ext cx="309178" cy="733122"/>
          </a:xfrm>
          <a:prstGeom prst="rect">
            <a:avLst/>
          </a:prstGeom>
          <a:noFill/>
        </p:spPr>
        <p:txBody>
          <a:bodyPr vert="vert270" wrap="square" lIns="64289" tIns="32145" rIns="64289" bIns="32145" spcCol="171450" rtlCol="0">
            <a:spAutoFit/>
          </a:bodyPr>
          <a:lstStyle>
            <a:lvl1pPr marL="341313" indent="-341313" algn="l" defTabSz="914400" rtl="0" eaLnBrk="1" latinLnBrk="0" hangingPunct="1">
              <a:spcBef>
                <a:spcPts val="900"/>
              </a:spcBef>
              <a:buClrTx/>
              <a:buSzPct val="100000"/>
              <a:buFont typeface="+mj-lt"/>
              <a:buAutoNum type="arabicPeriod"/>
              <a:tabLst>
                <a:tab pos="3998913" algn="r"/>
                <a:tab pos="8229600" algn="r"/>
              </a:tabLst>
              <a:defRPr sz="1800" kern="1200">
                <a:solidFill>
                  <a:schemeClr val="tx1"/>
                </a:solidFill>
                <a:latin typeface="+mn-lt"/>
                <a:ea typeface="+mn-ea"/>
                <a:cs typeface="+mn-cs"/>
              </a:defRPr>
            </a:lvl1pPr>
            <a:lvl2pPr marL="574675" indent="-233363" algn="l" defTabSz="914400" rtl="0" eaLnBrk="1" latinLnBrk="0" hangingPunct="1">
              <a:spcBef>
                <a:spcPts val="300"/>
              </a:spcBef>
              <a:buClrTx/>
              <a:buSzPct val="100000"/>
              <a:buFont typeface="Arial" pitchFamily="34" charset="0"/>
              <a:buChar char="–"/>
              <a:defRPr sz="1600" kern="1200">
                <a:solidFill>
                  <a:schemeClr val="tx1"/>
                </a:solidFill>
                <a:latin typeface="+mn-lt"/>
                <a:ea typeface="+mn-ea"/>
                <a:cs typeface="+mn-cs"/>
              </a:defRPr>
            </a:lvl2pPr>
            <a:lvl3pPr marL="801688" indent="-227013" algn="l" defTabSz="914400" rtl="0" eaLnBrk="1" latinLnBrk="0" hangingPunct="1">
              <a:spcBef>
                <a:spcPts val="300"/>
              </a:spcBef>
              <a:buClrTx/>
              <a:buSzPct val="100000"/>
              <a:buFont typeface="Arial" pitchFamily="34" charset="0"/>
              <a:buChar char="–"/>
              <a:defRPr sz="1600" kern="1200">
                <a:solidFill>
                  <a:schemeClr val="tx1"/>
                </a:solidFill>
                <a:latin typeface="+mn-lt"/>
                <a:ea typeface="+mn-ea"/>
                <a:cs typeface="+mn-cs"/>
              </a:defRPr>
            </a:lvl3pPr>
            <a:lvl4pPr marL="1028700" indent="-227013" algn="l" defTabSz="914400" rtl="0" eaLnBrk="1" latinLnBrk="0" hangingPunct="1">
              <a:spcBef>
                <a:spcPts val="300"/>
              </a:spcBef>
              <a:buClrTx/>
              <a:buSzPct val="100000"/>
              <a:buFont typeface="Arial" pitchFamily="34" charset="0"/>
              <a:buChar char="–"/>
              <a:defRPr sz="1600" kern="1200">
                <a:solidFill>
                  <a:schemeClr val="tx1"/>
                </a:solidFill>
                <a:latin typeface="+mn-lt"/>
                <a:ea typeface="+mn-ea"/>
                <a:cs typeface="+mn-cs"/>
              </a:defRPr>
            </a:lvl4pPr>
            <a:lvl5pPr marL="1257300" indent="-228600" algn="l" defTabSz="914400" rtl="0" eaLnBrk="1" latinLnBrk="0" hangingPunct="1">
              <a:spcBef>
                <a:spcPts val="3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1547"/>
              </a:lnSpc>
              <a:spcBef>
                <a:spcPts val="0"/>
              </a:spcBef>
              <a:spcAft>
                <a:spcPts val="844"/>
              </a:spcAft>
              <a:buClr>
                <a:srgbClr val="F2A50C"/>
              </a:buClr>
              <a:buNone/>
            </a:pPr>
            <a:r>
              <a:rPr lang="en-US" sz="1200" b="1">
                <a:solidFill>
                  <a:srgbClr val="0070C0"/>
                </a:solidFill>
                <a:ea typeface="Verdana" panose="020B0604030504040204" pitchFamily="34" charset="0"/>
                <a:cs typeface="Verdana" panose="020B0604030504040204" pitchFamily="34" charset="0"/>
              </a:rPr>
              <a:t>Drug</a:t>
            </a:r>
          </a:p>
        </p:txBody>
      </p:sp>
      <p:sp>
        <p:nvSpPr>
          <p:cNvPr id="94" name="Left Brace 93">
            <a:extLst>
              <a:ext uri="{FF2B5EF4-FFF2-40B4-BE49-F238E27FC236}">
                <a16:creationId xmlns:a16="http://schemas.microsoft.com/office/drawing/2014/main" id="{D2D32233-730E-45F4-959A-BC131ABE9A85}"/>
              </a:ext>
            </a:extLst>
          </p:cNvPr>
          <p:cNvSpPr/>
          <p:nvPr/>
        </p:nvSpPr>
        <p:spPr>
          <a:xfrm>
            <a:off x="1202360" y="1518421"/>
            <a:ext cx="107156" cy="497192"/>
          </a:xfrm>
          <a:prstGeom prst="leftBrace">
            <a:avLst/>
          </a:prstGeom>
          <a:noFill/>
          <a:ln w="12700" cap="sq" cmpd="sng" algn="ctr">
            <a:solidFill>
              <a:srgbClr val="0460A9"/>
            </a:solidFill>
            <a:prstDash val="solid"/>
          </a:ln>
          <a:effectLst/>
        </p:spPr>
        <p:txBody>
          <a:bodyPr lIns="64294" tIns="32147" rIns="64294" bIns="32147" rtlCol="0" anchor="ctr"/>
          <a:lstStyle/>
          <a:p>
            <a:pPr algn="ctr" defTabSz="642938">
              <a:defRPr/>
            </a:pPr>
            <a:endParaRPr lang="en-US" sz="1275" kern="0">
              <a:solidFill>
                <a:srgbClr val="000000"/>
              </a:solidFill>
            </a:endParaRPr>
          </a:p>
        </p:txBody>
      </p:sp>
      <p:sp>
        <p:nvSpPr>
          <p:cNvPr id="95" name="Left Brace 94">
            <a:extLst>
              <a:ext uri="{FF2B5EF4-FFF2-40B4-BE49-F238E27FC236}">
                <a16:creationId xmlns:a16="http://schemas.microsoft.com/office/drawing/2014/main" id="{1AD09758-AB2B-476D-BEC7-2FE1101FCCC0}"/>
              </a:ext>
            </a:extLst>
          </p:cNvPr>
          <p:cNvSpPr/>
          <p:nvPr/>
        </p:nvSpPr>
        <p:spPr>
          <a:xfrm>
            <a:off x="1202360" y="2226052"/>
            <a:ext cx="107156" cy="497192"/>
          </a:xfrm>
          <a:prstGeom prst="leftBrace">
            <a:avLst/>
          </a:prstGeom>
          <a:noFill/>
          <a:ln w="12700" cap="sq" cmpd="sng" algn="ctr">
            <a:solidFill>
              <a:srgbClr val="0460A9"/>
            </a:solidFill>
            <a:prstDash val="solid"/>
          </a:ln>
          <a:effectLst/>
        </p:spPr>
        <p:txBody>
          <a:bodyPr lIns="64294" tIns="32147" rIns="64294" bIns="32147" rtlCol="0" anchor="ctr"/>
          <a:lstStyle/>
          <a:p>
            <a:pPr algn="ctr" defTabSz="642938">
              <a:defRPr/>
            </a:pPr>
            <a:endParaRPr lang="en-US" sz="1275" kern="0">
              <a:solidFill>
                <a:srgbClr val="000000"/>
              </a:solidFill>
            </a:endParaRPr>
          </a:p>
        </p:txBody>
      </p:sp>
      <p:grpSp>
        <p:nvGrpSpPr>
          <p:cNvPr id="96" name="Group 95">
            <a:extLst>
              <a:ext uri="{FF2B5EF4-FFF2-40B4-BE49-F238E27FC236}">
                <a16:creationId xmlns:a16="http://schemas.microsoft.com/office/drawing/2014/main" id="{3CBEB7AB-9537-4F4A-8A6A-D83D40108F42}"/>
              </a:ext>
            </a:extLst>
          </p:cNvPr>
          <p:cNvGrpSpPr/>
          <p:nvPr/>
        </p:nvGrpSpPr>
        <p:grpSpPr>
          <a:xfrm>
            <a:off x="1952605" y="2789425"/>
            <a:ext cx="5406715" cy="230306"/>
            <a:chOff x="2134225" y="3592302"/>
            <a:chExt cx="6482539" cy="307075"/>
          </a:xfrm>
        </p:grpSpPr>
        <p:cxnSp>
          <p:nvCxnSpPr>
            <p:cNvPr id="97" name="Straight Arrow Connector 96">
              <a:extLst>
                <a:ext uri="{FF2B5EF4-FFF2-40B4-BE49-F238E27FC236}">
                  <a16:creationId xmlns:a16="http://schemas.microsoft.com/office/drawing/2014/main" id="{09CB95CE-8C37-46D7-A2B5-F95F1048CAFC}"/>
                </a:ext>
              </a:extLst>
            </p:cNvPr>
            <p:cNvCxnSpPr/>
            <p:nvPr/>
          </p:nvCxnSpPr>
          <p:spPr>
            <a:xfrm flipV="1">
              <a:off x="8611670" y="3592302"/>
              <a:ext cx="5094" cy="3002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4D0E7B3-C8BC-40FF-B1BD-36D934495E5C}"/>
                </a:ext>
              </a:extLst>
            </p:cNvPr>
            <p:cNvCxnSpPr/>
            <p:nvPr/>
          </p:nvCxnSpPr>
          <p:spPr>
            <a:xfrm flipH="1">
              <a:off x="2134228" y="3892554"/>
              <a:ext cx="64774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919FB963-5589-4BED-A451-AE6591E2B9A2}"/>
                </a:ext>
              </a:extLst>
            </p:cNvPr>
            <p:cNvCxnSpPr/>
            <p:nvPr/>
          </p:nvCxnSpPr>
          <p:spPr>
            <a:xfrm flipV="1">
              <a:off x="2134225" y="3592302"/>
              <a:ext cx="0" cy="3002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5991D37F-5B37-4B88-A559-C4B357D7240D}"/>
                </a:ext>
              </a:extLst>
            </p:cNvPr>
            <p:cNvCxnSpPr/>
            <p:nvPr/>
          </p:nvCxnSpPr>
          <p:spPr>
            <a:xfrm flipV="1">
              <a:off x="5522223" y="3596851"/>
              <a:ext cx="0" cy="3002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28AC8512-5849-498E-BDA0-98E81A4C05F2}"/>
                </a:ext>
              </a:extLst>
            </p:cNvPr>
            <p:cNvCxnSpPr/>
            <p:nvPr/>
          </p:nvCxnSpPr>
          <p:spPr>
            <a:xfrm flipV="1">
              <a:off x="3287972" y="3599125"/>
              <a:ext cx="0" cy="3002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4DA32377-53C9-4A5A-9CD1-FDC60267C5DB}"/>
                </a:ext>
              </a:extLst>
            </p:cNvPr>
            <p:cNvCxnSpPr/>
            <p:nvPr/>
          </p:nvCxnSpPr>
          <p:spPr>
            <a:xfrm flipV="1">
              <a:off x="4423013" y="3592302"/>
              <a:ext cx="0" cy="3002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A4886B10-505D-4948-AA5A-6BAC69C61B7A}"/>
                </a:ext>
              </a:extLst>
            </p:cNvPr>
            <p:cNvCxnSpPr/>
            <p:nvPr/>
          </p:nvCxnSpPr>
          <p:spPr>
            <a:xfrm flipV="1">
              <a:off x="7625688" y="3592302"/>
              <a:ext cx="0" cy="3002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7A5608B9-33FA-48C3-95A8-A22C59812505}"/>
                </a:ext>
              </a:extLst>
            </p:cNvPr>
            <p:cNvCxnSpPr/>
            <p:nvPr/>
          </p:nvCxnSpPr>
          <p:spPr>
            <a:xfrm flipV="1">
              <a:off x="6624853" y="3594576"/>
              <a:ext cx="0" cy="3002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105" name="Straight Connector 104">
            <a:extLst>
              <a:ext uri="{FF2B5EF4-FFF2-40B4-BE49-F238E27FC236}">
                <a16:creationId xmlns:a16="http://schemas.microsoft.com/office/drawing/2014/main" id="{6422C8ED-308B-4757-82A1-4C135263242B}"/>
              </a:ext>
            </a:extLst>
          </p:cNvPr>
          <p:cNvCxnSpPr/>
          <p:nvPr/>
        </p:nvCxnSpPr>
        <p:spPr bwMode="auto">
          <a:xfrm>
            <a:off x="2933917" y="2459391"/>
            <a:ext cx="4336876" cy="1086"/>
          </a:xfrm>
          <a:prstGeom prst="line">
            <a:avLst/>
          </a:prstGeom>
          <a:solidFill>
            <a:schemeClr val="accent1"/>
          </a:solidFill>
          <a:ln w="28575" cap="flat" cmpd="sng" algn="ctr">
            <a:solidFill>
              <a:srgbClr val="C907C0"/>
            </a:solidFill>
            <a:prstDash val="sysDash"/>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Straight Connector 105">
            <a:extLst>
              <a:ext uri="{FF2B5EF4-FFF2-40B4-BE49-F238E27FC236}">
                <a16:creationId xmlns:a16="http://schemas.microsoft.com/office/drawing/2014/main" id="{011DEF8D-670C-4A66-B37E-E209A072F8A6}"/>
              </a:ext>
            </a:extLst>
          </p:cNvPr>
          <p:cNvCxnSpPr/>
          <p:nvPr/>
        </p:nvCxnSpPr>
        <p:spPr bwMode="auto">
          <a:xfrm flipV="1">
            <a:off x="1954800" y="2623926"/>
            <a:ext cx="5317200" cy="9525"/>
          </a:xfrm>
          <a:prstGeom prst="line">
            <a:avLst/>
          </a:prstGeom>
          <a:solidFill>
            <a:srgbClr val="0460A9"/>
          </a:solidFill>
          <a:ln w="28575" cap="flat" cmpd="sng" algn="ctr">
            <a:solidFill>
              <a:srgbClr val="0070C0"/>
            </a:solidFill>
            <a:prstDash val="sysDash"/>
            <a:round/>
            <a:headEnd type="oval"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Straight Connector 106">
            <a:extLst>
              <a:ext uri="{FF2B5EF4-FFF2-40B4-BE49-F238E27FC236}">
                <a16:creationId xmlns:a16="http://schemas.microsoft.com/office/drawing/2014/main" id="{8C675F5E-C425-4D7C-8D4B-7A691E10E81B}"/>
              </a:ext>
            </a:extLst>
          </p:cNvPr>
          <p:cNvCxnSpPr>
            <a:cxnSpLocks/>
          </p:cNvCxnSpPr>
          <p:nvPr/>
        </p:nvCxnSpPr>
        <p:spPr bwMode="auto">
          <a:xfrm flipV="1">
            <a:off x="4495800" y="2254557"/>
            <a:ext cx="2774993" cy="16580"/>
          </a:xfrm>
          <a:prstGeom prst="line">
            <a:avLst/>
          </a:prstGeom>
          <a:solidFill>
            <a:schemeClr val="accent1"/>
          </a:solidFill>
          <a:ln w="28575" cap="flat" cmpd="sng" algn="ctr">
            <a:solidFill>
              <a:srgbClr val="C907C0"/>
            </a:solidFill>
            <a:prstDash val="sysDash"/>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 name="Oval 107">
            <a:extLst>
              <a:ext uri="{FF2B5EF4-FFF2-40B4-BE49-F238E27FC236}">
                <a16:creationId xmlns:a16="http://schemas.microsoft.com/office/drawing/2014/main" id="{5CF41040-0712-4888-9CFD-6FE8DC56DEBB}"/>
              </a:ext>
            </a:extLst>
          </p:cNvPr>
          <p:cNvSpPr/>
          <p:nvPr/>
        </p:nvSpPr>
        <p:spPr>
          <a:xfrm>
            <a:off x="7308000" y="1493164"/>
            <a:ext cx="103864" cy="103864"/>
          </a:xfrm>
          <a:prstGeom prst="ellipse">
            <a:avLst/>
          </a:prstGeom>
          <a:solidFill>
            <a:srgbClr val="73A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 name="Oval 108">
            <a:extLst>
              <a:ext uri="{FF2B5EF4-FFF2-40B4-BE49-F238E27FC236}">
                <a16:creationId xmlns:a16="http://schemas.microsoft.com/office/drawing/2014/main" id="{8ED32078-93B1-4FDC-A5DB-2E1C0156BA1E}"/>
              </a:ext>
            </a:extLst>
          </p:cNvPr>
          <p:cNvSpPr/>
          <p:nvPr/>
        </p:nvSpPr>
        <p:spPr>
          <a:xfrm>
            <a:off x="7308000" y="1859357"/>
            <a:ext cx="103864" cy="103864"/>
          </a:xfrm>
          <a:prstGeom prst="ellipse">
            <a:avLst/>
          </a:prstGeom>
          <a:solidFill>
            <a:srgbClr val="73A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Oval 109">
            <a:extLst>
              <a:ext uri="{FF2B5EF4-FFF2-40B4-BE49-F238E27FC236}">
                <a16:creationId xmlns:a16="http://schemas.microsoft.com/office/drawing/2014/main" id="{849A443F-4299-4FBA-A6AB-B991BA4A6F7B}"/>
              </a:ext>
            </a:extLst>
          </p:cNvPr>
          <p:cNvSpPr/>
          <p:nvPr/>
        </p:nvSpPr>
        <p:spPr>
          <a:xfrm>
            <a:off x="7308000" y="2567740"/>
            <a:ext cx="103864" cy="103864"/>
          </a:xfrm>
          <a:prstGeom prst="ellipse">
            <a:avLst/>
          </a:prstGeom>
          <a:solidFill>
            <a:srgbClr val="73A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Oval 121">
            <a:extLst>
              <a:ext uri="{FF2B5EF4-FFF2-40B4-BE49-F238E27FC236}">
                <a16:creationId xmlns:a16="http://schemas.microsoft.com/office/drawing/2014/main" id="{B56933EA-7995-4E49-8363-5677F2EF3C6F}"/>
              </a:ext>
            </a:extLst>
          </p:cNvPr>
          <p:cNvSpPr/>
          <p:nvPr/>
        </p:nvSpPr>
        <p:spPr>
          <a:xfrm>
            <a:off x="7308000" y="1682744"/>
            <a:ext cx="103864" cy="103864"/>
          </a:xfrm>
          <a:prstGeom prst="ellipse">
            <a:avLst/>
          </a:prstGeom>
          <a:solidFill>
            <a:srgbClr val="C90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Oval 124">
            <a:extLst>
              <a:ext uri="{FF2B5EF4-FFF2-40B4-BE49-F238E27FC236}">
                <a16:creationId xmlns:a16="http://schemas.microsoft.com/office/drawing/2014/main" id="{CBBB28C0-EEE8-4307-BAFD-6465FD8875AA}"/>
              </a:ext>
            </a:extLst>
          </p:cNvPr>
          <p:cNvSpPr/>
          <p:nvPr/>
        </p:nvSpPr>
        <p:spPr>
          <a:xfrm>
            <a:off x="7308000" y="2188326"/>
            <a:ext cx="103864" cy="103864"/>
          </a:xfrm>
          <a:prstGeom prst="ellipse">
            <a:avLst/>
          </a:prstGeom>
          <a:solidFill>
            <a:srgbClr val="C90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Oval 131">
            <a:extLst>
              <a:ext uri="{FF2B5EF4-FFF2-40B4-BE49-F238E27FC236}">
                <a16:creationId xmlns:a16="http://schemas.microsoft.com/office/drawing/2014/main" id="{FF89F9CF-0B70-45B2-9458-E726DA0CD6D7}"/>
              </a:ext>
            </a:extLst>
          </p:cNvPr>
          <p:cNvSpPr/>
          <p:nvPr/>
        </p:nvSpPr>
        <p:spPr>
          <a:xfrm>
            <a:off x="7308000" y="2413943"/>
            <a:ext cx="103864" cy="103864"/>
          </a:xfrm>
          <a:prstGeom prst="ellipse">
            <a:avLst/>
          </a:prstGeom>
          <a:solidFill>
            <a:srgbClr val="C90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TextBox 133">
            <a:extLst>
              <a:ext uri="{FF2B5EF4-FFF2-40B4-BE49-F238E27FC236}">
                <a16:creationId xmlns:a16="http://schemas.microsoft.com/office/drawing/2014/main" id="{E4549036-9264-4628-9B6F-FF1698A3ED93}"/>
              </a:ext>
            </a:extLst>
          </p:cNvPr>
          <p:cNvSpPr txBox="1"/>
          <p:nvPr/>
        </p:nvSpPr>
        <p:spPr>
          <a:xfrm>
            <a:off x="1194058" y="877475"/>
            <a:ext cx="1517093" cy="280365"/>
          </a:xfrm>
          <a:prstGeom prst="rect">
            <a:avLst/>
          </a:prstGeom>
          <a:noFill/>
        </p:spPr>
        <p:txBody>
          <a:bodyPr wrap="square" lIns="64294" tIns="32147" rIns="64294" bIns="32147" rtlCol="0">
            <a:spAutoFit/>
          </a:bodyPr>
          <a:lstStyle/>
          <a:p>
            <a:pPr algn="ctr" defTabSz="642938"/>
            <a:r>
              <a:rPr lang="en-GB" sz="1400" b="1">
                <a:solidFill>
                  <a:srgbClr val="0070C0"/>
                </a:solidFill>
                <a:latin typeface="Arial"/>
                <a:ea typeface="Verdana" panose="020B0604030504040204" pitchFamily="34" charset="0"/>
                <a:cs typeface="Verdana" panose="020B0604030504040204" pitchFamily="34" charset="0"/>
              </a:rPr>
              <a:t>Randomisation</a:t>
            </a:r>
          </a:p>
        </p:txBody>
      </p:sp>
      <p:pic>
        <p:nvPicPr>
          <p:cNvPr id="135" name="Picture 134" descr="L:\sick_12-512.png"/>
          <p:cNvPicPr>
            <a:picLocks noChangeAspect="1" noChangeArrowheads="1"/>
          </p:cNvPicPr>
          <p:nvPr/>
        </p:nvPicPr>
        <p:blipFill>
          <a:blip r:embed="rId4"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352962" y="2051029"/>
            <a:ext cx="295238" cy="350312"/>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135" descr="L:\sick_12-512.png"/>
          <p:cNvPicPr>
            <a:picLocks noChangeAspect="1" noChangeArrowheads="1"/>
          </p:cNvPicPr>
          <p:nvPr/>
        </p:nvPicPr>
        <p:blipFill>
          <a:blip r:embed="rId4"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44146" y="2242763"/>
            <a:ext cx="303854" cy="358371"/>
          </a:xfrm>
          <a:prstGeom prst="rect">
            <a:avLst/>
          </a:prstGeom>
          <a:noFill/>
          <a:extLst>
            <a:ext uri="{909E8E84-426E-40DD-AFC4-6F175D3DCCD1}">
              <a14:hiddenFill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id="{8C675F5E-C425-4D7C-8D4B-7A691E10E81B}"/>
              </a:ext>
            </a:extLst>
          </p:cNvPr>
          <p:cNvCxnSpPr>
            <a:cxnSpLocks/>
          </p:cNvCxnSpPr>
          <p:nvPr/>
        </p:nvCxnSpPr>
        <p:spPr bwMode="auto">
          <a:xfrm flipV="1">
            <a:off x="4114800" y="1723578"/>
            <a:ext cx="3155993" cy="10267"/>
          </a:xfrm>
          <a:prstGeom prst="line">
            <a:avLst/>
          </a:prstGeom>
          <a:solidFill>
            <a:schemeClr val="accent1"/>
          </a:solidFill>
          <a:ln w="28575" cap="flat" cmpd="sng" algn="ctr">
            <a:solidFill>
              <a:srgbClr val="C907C0"/>
            </a:solidFill>
            <a:prstDash val="sysDash"/>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8" name="Picture 137" descr="L:\sick_12-512.png"/>
          <p:cNvPicPr>
            <a:picLocks noChangeAspect="1" noChangeArrowheads="1"/>
          </p:cNvPicPr>
          <p:nvPr/>
        </p:nvPicPr>
        <p:blipFill>
          <a:blip r:embed="rId4"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895762" y="1530631"/>
            <a:ext cx="295238" cy="350312"/>
          </a:xfrm>
          <a:prstGeom prst="rect">
            <a:avLst/>
          </a:prstGeom>
          <a:noFill/>
          <a:extLst>
            <a:ext uri="{909E8E84-426E-40DD-AFC4-6F175D3DCCD1}">
              <a14:hiddenFill xmlns:a14="http://schemas.microsoft.com/office/drawing/2010/main">
                <a:solidFill>
                  <a:srgbClr val="FFFFFF"/>
                </a:solidFill>
              </a14:hiddenFill>
            </a:ext>
          </a:extLst>
        </p:spPr>
      </p:pic>
      <p:sp>
        <p:nvSpPr>
          <p:cNvPr id="139" name="TextBox 138">
            <a:extLst>
              <a:ext uri="{FF2B5EF4-FFF2-40B4-BE49-F238E27FC236}">
                <a16:creationId xmlns:a16="http://schemas.microsoft.com/office/drawing/2014/main" id="{E4549036-9264-4628-9B6F-FF1698A3ED93}"/>
              </a:ext>
            </a:extLst>
          </p:cNvPr>
          <p:cNvSpPr txBox="1"/>
          <p:nvPr/>
        </p:nvSpPr>
        <p:spPr>
          <a:xfrm>
            <a:off x="6078170" y="877341"/>
            <a:ext cx="2590800" cy="280365"/>
          </a:xfrm>
          <a:prstGeom prst="rect">
            <a:avLst/>
          </a:prstGeom>
          <a:noFill/>
        </p:spPr>
        <p:txBody>
          <a:bodyPr wrap="square" lIns="64294" tIns="32147" rIns="64294" bIns="32147" rtlCol="0" anchor="t">
            <a:spAutoFit/>
          </a:bodyPr>
          <a:lstStyle/>
          <a:p>
            <a:pPr algn="ctr" defTabSz="642938"/>
            <a:r>
              <a:rPr lang="en-US" sz="1400" b="1">
                <a:solidFill>
                  <a:srgbClr val="0070C0"/>
                </a:solidFill>
                <a:ea typeface="Verdana"/>
                <a:cs typeface="Verdana"/>
              </a:rPr>
              <a:t>Primary endpoint</a:t>
            </a:r>
            <a:endParaRPr lang="en-US" sz="1400" b="1">
              <a:solidFill>
                <a:srgbClr val="0070C0"/>
              </a:solidFill>
              <a:ea typeface="Verdana" panose="020B0604030504040204" pitchFamily="34" charset="0"/>
              <a:cs typeface="Verdana" panose="020B0604030504040204" pitchFamily="34" charset="0"/>
            </a:endParaRPr>
          </a:p>
        </p:txBody>
      </p:sp>
      <p:cxnSp>
        <p:nvCxnSpPr>
          <p:cNvPr id="140" name="Straight Arrow Connector 139">
            <a:extLst>
              <a:ext uri="{FF2B5EF4-FFF2-40B4-BE49-F238E27FC236}">
                <a16:creationId xmlns:a16="http://schemas.microsoft.com/office/drawing/2014/main" id="{712A0AB6-1486-4A20-BE6C-7B1CBDA0713B}"/>
              </a:ext>
            </a:extLst>
          </p:cNvPr>
          <p:cNvCxnSpPr/>
          <p:nvPr/>
        </p:nvCxnSpPr>
        <p:spPr>
          <a:xfrm>
            <a:off x="7359320" y="1158141"/>
            <a:ext cx="1" cy="261834"/>
          </a:xfrm>
          <a:prstGeom prst="straightConnector1">
            <a:avLst/>
          </a:prstGeom>
          <a:noFill/>
          <a:ln w="22225" cap="sq" cmpd="sng" algn="ctr">
            <a:solidFill>
              <a:srgbClr val="0070C0"/>
            </a:solidFill>
            <a:prstDash val="solid"/>
            <a:tailEnd type="arrow"/>
          </a:ln>
          <a:effectLst/>
        </p:spPr>
      </p:cxnSp>
      <p:sp>
        <p:nvSpPr>
          <p:cNvPr id="2" name="Footer Placeholder 1"/>
          <p:cNvSpPr>
            <a:spLocks noGrp="1"/>
          </p:cNvSpPr>
          <p:nvPr>
            <p:ph type="ftr" sz="quarter" idx="10"/>
          </p:nvPr>
        </p:nvSpPr>
        <p:spPr/>
        <p:txBody>
          <a:bodyPr/>
          <a:lstStyle/>
          <a:p>
            <a:r>
              <a:rPr lang="en-US" smtClean="0"/>
              <a:t>| CD&amp;A | Analytics | Business Use Only</a:t>
            </a:r>
            <a:endParaRPr lang="en-US"/>
          </a:p>
        </p:txBody>
      </p:sp>
      <p:sp>
        <p:nvSpPr>
          <p:cNvPr id="3" name="Slide Number Placeholder 2"/>
          <p:cNvSpPr>
            <a:spLocks noGrp="1"/>
          </p:cNvSpPr>
          <p:nvPr>
            <p:ph type="sldNum" sz="quarter" idx="11"/>
          </p:nvPr>
        </p:nvSpPr>
        <p:spPr/>
        <p:txBody>
          <a:bodyPr/>
          <a:lstStyle/>
          <a:p>
            <a:fld id="{47547CF9-5B10-D24F-A8D7-45A9778164F7}" type="slidenum">
              <a:rPr lang="uk-UA" smtClean="0"/>
              <a:pPr/>
              <a:t>32</a:t>
            </a:fld>
            <a:endParaRPr lang="uk-UA"/>
          </a:p>
        </p:txBody>
      </p:sp>
    </p:spTree>
    <p:custDataLst>
      <p:tags r:id="rId1"/>
    </p:custDataLst>
    <p:extLst>
      <p:ext uri="{BB962C8B-B14F-4D97-AF65-F5344CB8AC3E}">
        <p14:creationId xmlns:p14="http://schemas.microsoft.com/office/powerpoint/2010/main" val="144965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a:spLocks noGrp="1"/>
          </p:cNvSpPr>
          <p:nvPr>
            <p:ph type="title"/>
          </p:nvPr>
        </p:nvSpPr>
        <p:spPr>
          <a:xfrm>
            <a:off x="457200" y="416376"/>
            <a:ext cx="8229600" cy="960919"/>
          </a:xfrm>
        </p:spPr>
        <p:txBody>
          <a:bodyPr>
            <a:normAutofit/>
          </a:bodyPr>
          <a:lstStyle/>
          <a:p>
            <a:r>
              <a:rPr lang="en-GB" sz="2800"/>
              <a:t>Prediction of hypothetical trajectories</a:t>
            </a:r>
            <a:endParaRPr lang="en-US" sz="2800"/>
          </a:p>
        </p:txBody>
      </p:sp>
      <p:sp>
        <p:nvSpPr>
          <p:cNvPr id="17" name="Content Placeholder 16"/>
          <p:cNvSpPr>
            <a:spLocks noGrp="1"/>
          </p:cNvSpPr>
          <p:nvPr>
            <p:ph idx="1"/>
          </p:nvPr>
        </p:nvSpPr>
        <p:spPr/>
        <p:txBody>
          <a:bodyPr>
            <a:normAutofit/>
          </a:bodyPr>
          <a:lstStyle/>
          <a:p>
            <a:r>
              <a:rPr lang="en-US" dirty="0"/>
              <a:t>Predicted trajectories for a given patient can be informed through similar patients (in terms of covariates, treatment and post-baseline information) who did not discontinue treatment </a:t>
            </a:r>
          </a:p>
          <a:p>
            <a:r>
              <a:rPr lang="en-US" dirty="0"/>
              <a:t>A plausible ‘similarity assumption’ for pain scores can be based on:</a:t>
            </a:r>
          </a:p>
          <a:p>
            <a:pPr lvl="1"/>
            <a:r>
              <a:rPr lang="en-US" dirty="0"/>
              <a:t>Covariates: region (e.g. US, EU), randomized treatment, gender, age, use of concomitant pain medication (yes/no) and baseline (mean pain intensity) score </a:t>
            </a:r>
          </a:p>
          <a:p>
            <a:pPr lvl="1"/>
            <a:r>
              <a:rPr lang="en-US" dirty="0"/>
              <a:t>Available post-baseline average pain intensity scores </a:t>
            </a:r>
          </a:p>
          <a:p>
            <a:r>
              <a:rPr lang="en-US" dirty="0"/>
              <a:t>We apply a sequential imputation model: </a:t>
            </a:r>
          </a:p>
          <a:p>
            <a:pPr lvl="1"/>
            <a:r>
              <a:rPr lang="en-US" dirty="0"/>
              <a:t>Does not assume a joint normal distribution for all covariates and post-baseline scores</a:t>
            </a:r>
          </a:p>
          <a:p>
            <a:pPr lvl="1"/>
            <a:r>
              <a:rPr lang="en-US" dirty="0"/>
              <a:t>Instead uses a separate conditional distribution model for each imputed variable</a:t>
            </a:r>
          </a:p>
          <a:p>
            <a:endParaRPr lang="en-US" dirty="0"/>
          </a:p>
        </p:txBody>
      </p:sp>
      <p:sp>
        <p:nvSpPr>
          <p:cNvPr id="2" name="Footer Placeholder 1"/>
          <p:cNvSpPr>
            <a:spLocks noGrp="1"/>
          </p:cNvSpPr>
          <p:nvPr>
            <p:ph type="ftr" sz="quarter" idx="10"/>
          </p:nvPr>
        </p:nvSpPr>
        <p:spPr/>
        <p:txBody>
          <a:bodyPr/>
          <a:lstStyle/>
          <a:p>
            <a:r>
              <a:rPr lang="en-US" smtClean="0"/>
              <a:t>| CD&amp;A | Analytics | Business Use Only</a:t>
            </a:r>
            <a:endParaRPr lang="en-US"/>
          </a:p>
        </p:txBody>
      </p:sp>
      <p:sp>
        <p:nvSpPr>
          <p:cNvPr id="3" name="Slide Number Placeholder 2"/>
          <p:cNvSpPr>
            <a:spLocks noGrp="1"/>
          </p:cNvSpPr>
          <p:nvPr>
            <p:ph type="sldNum" sz="quarter" idx="11"/>
          </p:nvPr>
        </p:nvSpPr>
        <p:spPr/>
        <p:txBody>
          <a:bodyPr/>
          <a:lstStyle/>
          <a:p>
            <a:fld id="{47547CF9-5B10-D24F-A8D7-45A9778164F7}" type="slidenum">
              <a:rPr lang="uk-UA" smtClean="0"/>
              <a:pPr/>
              <a:t>33</a:t>
            </a:fld>
            <a:endParaRPr lang="uk-UA"/>
          </a:p>
        </p:txBody>
      </p:sp>
    </p:spTree>
    <p:custDataLst>
      <p:tags r:id="rId1"/>
    </p:custDataLst>
    <p:extLst>
      <p:ext uri="{BB962C8B-B14F-4D97-AF65-F5344CB8AC3E}">
        <p14:creationId xmlns:p14="http://schemas.microsoft.com/office/powerpoint/2010/main" val="199732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520946"/>
            <a:ext cx="8229600" cy="960919"/>
          </a:xfrm>
        </p:spPr>
        <p:txBody>
          <a:bodyPr>
            <a:normAutofit/>
          </a:bodyPr>
          <a:lstStyle/>
          <a:p>
            <a:r>
              <a:rPr lang="en-US" sz="2800" b="1"/>
              <a:t>Primary analysis model</a:t>
            </a:r>
            <a:endParaRPr lang="en-US" sz="2800"/>
          </a:p>
        </p:txBody>
      </p:sp>
      <p:sp>
        <p:nvSpPr>
          <p:cNvPr id="3" name="Content Placeholder 2"/>
          <p:cNvSpPr>
            <a:spLocks noGrp="1"/>
          </p:cNvSpPr>
          <p:nvPr>
            <p:ph idx="1"/>
          </p:nvPr>
        </p:nvSpPr>
        <p:spPr>
          <a:xfrm>
            <a:off x="459422" y="1276350"/>
            <a:ext cx="7998778" cy="3410175"/>
          </a:xfrm>
        </p:spPr>
        <p:txBody>
          <a:bodyPr>
            <a:normAutofit/>
          </a:bodyPr>
          <a:lstStyle/>
          <a:p>
            <a:pPr marL="285750" indent="-285750">
              <a:buFont typeface="Wingdings" panose="05000000000000000000" pitchFamily="2" charset="2"/>
              <a:buChar char="§"/>
            </a:pPr>
            <a:r>
              <a:rPr lang="en-US" sz="2000" dirty="0"/>
              <a:t>For every imputed data set, the primary estimation method is based on an </a:t>
            </a:r>
            <a:r>
              <a:rPr lang="en-US" sz="2000" dirty="0">
                <a:solidFill>
                  <a:srgbClr val="0070C0"/>
                </a:solidFill>
              </a:rPr>
              <a:t>Analysis of Covariance (ANCOVA) model</a:t>
            </a:r>
            <a:r>
              <a:rPr lang="en-US" sz="2000" dirty="0"/>
              <a:t>, adjusting for: </a:t>
            </a:r>
          </a:p>
          <a:p>
            <a:pPr marL="519112" lvl="1" indent="-285750">
              <a:buFont typeface="Wingdings" panose="05000000000000000000" pitchFamily="2" charset="2"/>
              <a:buChar char="§"/>
            </a:pPr>
            <a:r>
              <a:rPr lang="en-US" dirty="0"/>
              <a:t>Region, gender, age, use of concomitant pain medication for PHN (yes/no), randomized treatment as factors and </a:t>
            </a:r>
          </a:p>
          <a:p>
            <a:pPr marL="519112" lvl="1" indent="-285750">
              <a:buFont typeface="Wingdings" panose="05000000000000000000" pitchFamily="2" charset="2"/>
              <a:buChar char="§"/>
            </a:pPr>
            <a:r>
              <a:rPr lang="en-US" dirty="0"/>
              <a:t>baseline (mean pain intensity) score as covariate</a:t>
            </a:r>
          </a:p>
          <a:p>
            <a:pPr marL="285750" indent="-285750">
              <a:buFont typeface="Wingdings" panose="05000000000000000000" pitchFamily="2" charset="2"/>
              <a:buChar char="§"/>
            </a:pPr>
            <a:endParaRPr lang="en-US" sz="1050" dirty="0"/>
          </a:p>
          <a:p>
            <a:pPr marL="285750" indent="-285750">
              <a:buFont typeface="Wingdings" panose="05000000000000000000" pitchFamily="2" charset="2"/>
              <a:buChar char="§"/>
            </a:pPr>
            <a:r>
              <a:rPr lang="en-US" sz="2000" dirty="0"/>
              <a:t>Rubin’s rules are used to combine the ANCOVA results from the different imputed data sets into overall estimates and variances</a:t>
            </a:r>
          </a:p>
          <a:p>
            <a:pPr marL="0" indent="0">
              <a:buNone/>
            </a:pPr>
            <a:endParaRPr lang="en-US" sz="2000" dirty="0"/>
          </a:p>
          <a:p>
            <a:pPr marL="0" indent="0">
              <a:buNone/>
            </a:pPr>
            <a:endParaRPr lang="en-US" dirty="0"/>
          </a:p>
        </p:txBody>
      </p:sp>
      <p:pic>
        <p:nvPicPr>
          <p:cNvPr id="7" name="Picture 6"/>
          <p:cNvPicPr>
            <a:picLocks noChangeAspect="1"/>
          </p:cNvPicPr>
          <p:nvPr/>
        </p:nvPicPr>
        <p:blipFill>
          <a:blip r:embed="rId3"/>
          <a:stretch>
            <a:fillRect/>
          </a:stretch>
        </p:blipFill>
        <p:spPr>
          <a:xfrm>
            <a:off x="365760" y="0"/>
            <a:ext cx="6181725" cy="419100"/>
          </a:xfrm>
          <a:prstGeom prst="rect">
            <a:avLst/>
          </a:prstGeom>
        </p:spPr>
      </p:pic>
      <p:sp>
        <p:nvSpPr>
          <p:cNvPr id="6" name="Footer Placeholder 5"/>
          <p:cNvSpPr>
            <a:spLocks noGrp="1"/>
          </p:cNvSpPr>
          <p:nvPr>
            <p:ph type="ftr" sz="quarter" idx="10"/>
          </p:nvPr>
        </p:nvSpPr>
        <p:spPr/>
        <p:txBody>
          <a:bodyPr/>
          <a:lstStyle/>
          <a:p>
            <a:r>
              <a:rPr lang="en-US" smtClean="0"/>
              <a:t>| CD&amp;A | Analytics | Business Use Only</a:t>
            </a:r>
            <a:endParaRPr lang="en-US"/>
          </a:p>
        </p:txBody>
      </p:sp>
      <p:sp>
        <p:nvSpPr>
          <p:cNvPr id="8" name="Slide Number Placeholder 7"/>
          <p:cNvSpPr>
            <a:spLocks noGrp="1"/>
          </p:cNvSpPr>
          <p:nvPr>
            <p:ph type="sldNum" sz="quarter" idx="11"/>
          </p:nvPr>
        </p:nvSpPr>
        <p:spPr/>
        <p:txBody>
          <a:bodyPr/>
          <a:lstStyle/>
          <a:p>
            <a:fld id="{47547CF9-5B10-D24F-A8D7-45A9778164F7}" type="slidenum">
              <a:rPr lang="uk-UA" smtClean="0"/>
              <a:pPr/>
              <a:t>34</a:t>
            </a:fld>
            <a:endParaRPr lang="uk-UA"/>
          </a:p>
        </p:txBody>
      </p:sp>
    </p:spTree>
    <p:extLst>
      <p:ext uri="{BB962C8B-B14F-4D97-AF65-F5344CB8AC3E}">
        <p14:creationId xmlns:p14="http://schemas.microsoft.com/office/powerpoint/2010/main" val="25254353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70893"/>
            <a:ext cx="8549640" cy="960919"/>
          </a:xfrm>
        </p:spPr>
        <p:txBody>
          <a:bodyPr>
            <a:normAutofit/>
          </a:bodyPr>
          <a:lstStyle/>
          <a:p>
            <a:r>
              <a:rPr lang="en-US" sz="2800" b="1" dirty="0" smtClean="0"/>
              <a:t>Case study</a:t>
            </a:r>
            <a:r>
              <a:rPr lang="en-US" sz="2800" dirty="0"/>
              <a:t/>
            </a:r>
            <a:br>
              <a:rPr lang="en-US" sz="2800" dirty="0"/>
            </a:br>
            <a:r>
              <a:rPr lang="en-US" sz="2000" i="1" dirty="0">
                <a:solidFill>
                  <a:srgbClr val="0070C0"/>
                </a:solidFill>
              </a:rPr>
              <a:t>Primary analysis results – MAR for both arms</a:t>
            </a:r>
          </a:p>
        </p:txBody>
      </p:sp>
      <p:sp>
        <p:nvSpPr>
          <p:cNvPr id="3" name="Content Placeholder 2"/>
          <p:cNvSpPr>
            <a:spLocks noGrp="1"/>
          </p:cNvSpPr>
          <p:nvPr>
            <p:ph idx="1"/>
          </p:nvPr>
        </p:nvSpPr>
        <p:spPr>
          <a:xfrm>
            <a:off x="457200" y="1200150"/>
            <a:ext cx="8229600" cy="3171243"/>
          </a:xfrm>
        </p:spPr>
        <p:txBody>
          <a:bodyPr>
            <a:normAutofit/>
          </a:bodyPr>
          <a:lstStyle/>
          <a:p>
            <a:pPr marL="0" indent="0">
              <a:buNone/>
            </a:pPr>
            <a:endParaRPr lang="en-US" dirty="0">
              <a:solidFill>
                <a:srgbClr val="0070C0"/>
              </a:solidFill>
            </a:endParaRPr>
          </a:p>
          <a:p>
            <a:pPr marL="0" indent="0">
              <a:buNone/>
            </a:pPr>
            <a:endParaRPr lang="en-US" i="1" dirty="0"/>
          </a:p>
          <a:p>
            <a:pPr marL="0" indent="0">
              <a:buNone/>
            </a:pPr>
            <a:endParaRPr lang="en-US" dirty="0"/>
          </a:p>
          <a:p>
            <a:pPr marL="0" indent="0">
              <a:buNone/>
            </a:pPr>
            <a:endParaRPr lang="en-US" dirty="0"/>
          </a:p>
        </p:txBody>
      </p:sp>
      <p:sp>
        <p:nvSpPr>
          <p:cNvPr id="12" name="TextBox 11"/>
          <p:cNvSpPr txBox="1"/>
          <p:nvPr/>
        </p:nvSpPr>
        <p:spPr>
          <a:xfrm>
            <a:off x="856897" y="4013987"/>
            <a:ext cx="7430203" cy="646331"/>
          </a:xfrm>
          <a:prstGeom prst="rect">
            <a:avLst/>
          </a:prstGeom>
          <a:noFill/>
        </p:spPr>
        <p:txBody>
          <a:bodyPr wrap="square" lIns="91440" tIns="45720" rIns="91440" bIns="45720" rtlCol="0" anchor="t">
            <a:spAutoFit/>
          </a:bodyPr>
          <a:lstStyle/>
          <a:p>
            <a:pPr algn="ctr"/>
            <a:r>
              <a:rPr lang="en-US" dirty="0"/>
              <a:t>Note: </a:t>
            </a:r>
            <a:r>
              <a:rPr lang="en-US" dirty="0" smtClean="0"/>
              <a:t>Analysis </a:t>
            </a:r>
            <a:r>
              <a:rPr lang="en-US" dirty="0"/>
              <a:t>was performed </a:t>
            </a:r>
            <a:r>
              <a:rPr lang="en-US" dirty="0" smtClean="0"/>
              <a:t>using, in this sequence, PROC </a:t>
            </a:r>
            <a:r>
              <a:rPr lang="en-US" dirty="0"/>
              <a:t>MI, PROC MIXED and PROC </a:t>
            </a:r>
            <a:r>
              <a:rPr lang="en-US" dirty="0" smtClean="0"/>
              <a:t>MIANALYZE, </a:t>
            </a:r>
            <a:r>
              <a:rPr lang="en-US" altLang="zh-CN" dirty="0">
                <a:ea typeface="黑体"/>
              </a:rPr>
              <a:t>with 100 imputations</a:t>
            </a:r>
            <a:endParaRPr lang="en-US" dirty="0">
              <a:ea typeface="黑体"/>
            </a:endParaRPr>
          </a:p>
        </p:txBody>
      </p:sp>
      <p:pic>
        <p:nvPicPr>
          <p:cNvPr id="8" name="Picture 7"/>
          <p:cNvPicPr>
            <a:picLocks noChangeAspect="1"/>
          </p:cNvPicPr>
          <p:nvPr/>
        </p:nvPicPr>
        <p:blipFill>
          <a:blip r:embed="rId3"/>
          <a:stretch>
            <a:fillRect/>
          </a:stretch>
        </p:blipFill>
        <p:spPr>
          <a:xfrm>
            <a:off x="573722" y="0"/>
            <a:ext cx="6953250" cy="400050"/>
          </a:xfrm>
          <a:prstGeom prst="rect">
            <a:avLst/>
          </a:prstGeom>
        </p:spPr>
      </p:pic>
      <p:pic>
        <p:nvPicPr>
          <p:cNvPr id="9" name="Picture 8"/>
          <p:cNvPicPr>
            <a:picLocks noChangeAspect="1"/>
          </p:cNvPicPr>
          <p:nvPr/>
        </p:nvPicPr>
        <p:blipFill>
          <a:blip r:embed="rId4"/>
          <a:stretch>
            <a:fillRect/>
          </a:stretch>
        </p:blipFill>
        <p:spPr>
          <a:xfrm>
            <a:off x="405609" y="1074567"/>
            <a:ext cx="8332781" cy="2945207"/>
          </a:xfrm>
          <a:prstGeom prst="rect">
            <a:avLst/>
          </a:prstGeom>
        </p:spPr>
      </p:pic>
      <p:sp>
        <p:nvSpPr>
          <p:cNvPr id="6" name="Footer Placeholder 5"/>
          <p:cNvSpPr>
            <a:spLocks noGrp="1"/>
          </p:cNvSpPr>
          <p:nvPr>
            <p:ph type="ftr" sz="quarter" idx="10"/>
          </p:nvPr>
        </p:nvSpPr>
        <p:spPr/>
        <p:txBody>
          <a:bodyPr/>
          <a:lstStyle/>
          <a:p>
            <a:r>
              <a:rPr lang="en-US" smtClean="0"/>
              <a:t>| CD&amp;A | Analytics | Business Use Only</a:t>
            </a:r>
            <a:endParaRPr lang="en-US"/>
          </a:p>
        </p:txBody>
      </p:sp>
      <p:sp>
        <p:nvSpPr>
          <p:cNvPr id="7" name="Slide Number Placeholder 6"/>
          <p:cNvSpPr>
            <a:spLocks noGrp="1"/>
          </p:cNvSpPr>
          <p:nvPr>
            <p:ph type="sldNum" sz="quarter" idx="11"/>
          </p:nvPr>
        </p:nvSpPr>
        <p:spPr/>
        <p:txBody>
          <a:bodyPr/>
          <a:lstStyle/>
          <a:p>
            <a:fld id="{47547CF9-5B10-D24F-A8D7-45A9778164F7}" type="slidenum">
              <a:rPr lang="uk-UA" smtClean="0"/>
              <a:pPr/>
              <a:t>35</a:t>
            </a:fld>
            <a:endParaRPr lang="uk-UA"/>
          </a:p>
        </p:txBody>
      </p:sp>
      <p:sp>
        <p:nvSpPr>
          <p:cNvPr id="4" name="TextBox 3"/>
          <p:cNvSpPr txBox="1"/>
          <p:nvPr/>
        </p:nvSpPr>
        <p:spPr>
          <a:xfrm>
            <a:off x="3923817" y="2614652"/>
            <a:ext cx="468775" cy="200055"/>
          </a:xfrm>
          <a:prstGeom prst="rect">
            <a:avLst/>
          </a:prstGeom>
          <a:solidFill>
            <a:schemeClr val="bg1"/>
          </a:solidFill>
        </p:spPr>
        <p:txBody>
          <a:bodyPr wrap="square" rtlCol="0">
            <a:spAutoFit/>
          </a:bodyPr>
          <a:lstStyle/>
          <a:p>
            <a:r>
              <a:rPr lang="en-US" sz="700" dirty="0" smtClean="0"/>
              <a:t>Drug X</a:t>
            </a:r>
            <a:endParaRPr lang="en-US" sz="700" dirty="0"/>
          </a:p>
        </p:txBody>
      </p:sp>
      <p:sp>
        <p:nvSpPr>
          <p:cNvPr id="10" name="TextBox 9"/>
          <p:cNvSpPr txBox="1"/>
          <p:nvPr/>
        </p:nvSpPr>
        <p:spPr>
          <a:xfrm>
            <a:off x="8104370" y="2614652"/>
            <a:ext cx="468775" cy="200055"/>
          </a:xfrm>
          <a:prstGeom prst="rect">
            <a:avLst/>
          </a:prstGeom>
          <a:solidFill>
            <a:schemeClr val="bg1"/>
          </a:solidFill>
        </p:spPr>
        <p:txBody>
          <a:bodyPr wrap="square" rtlCol="0">
            <a:spAutoFit/>
          </a:bodyPr>
          <a:lstStyle/>
          <a:p>
            <a:r>
              <a:rPr lang="en-US" sz="700" dirty="0" smtClean="0"/>
              <a:t>Drug X</a:t>
            </a:r>
            <a:endParaRPr lang="en-US" sz="700" dirty="0"/>
          </a:p>
        </p:txBody>
      </p:sp>
    </p:spTree>
    <p:extLst>
      <p:ext uri="{BB962C8B-B14F-4D97-AF65-F5344CB8AC3E}">
        <p14:creationId xmlns:p14="http://schemas.microsoft.com/office/powerpoint/2010/main" val="205608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79666"/>
            <a:ext cx="8549640" cy="960919"/>
          </a:xfrm>
        </p:spPr>
        <p:txBody>
          <a:bodyPr>
            <a:normAutofit/>
          </a:bodyPr>
          <a:lstStyle/>
          <a:p>
            <a:r>
              <a:rPr lang="en-US" sz="2800" b="1" dirty="0"/>
              <a:t>Case </a:t>
            </a:r>
            <a:r>
              <a:rPr lang="en-US" sz="2800" b="1" dirty="0" smtClean="0"/>
              <a:t>study</a:t>
            </a:r>
            <a:r>
              <a:rPr lang="en-US" sz="2800" dirty="0"/>
              <a:t/>
            </a:r>
            <a:br>
              <a:rPr lang="en-US" sz="2800" dirty="0"/>
            </a:br>
            <a:r>
              <a:rPr lang="en-US" sz="2000" i="1" dirty="0">
                <a:solidFill>
                  <a:srgbClr val="0070C0"/>
                </a:solidFill>
              </a:rPr>
              <a:t>Sensitivity analysis - tipping point analysis</a:t>
            </a:r>
          </a:p>
        </p:txBody>
      </p:sp>
      <p:sp>
        <p:nvSpPr>
          <p:cNvPr id="3" name="Content Placeholder 2"/>
          <p:cNvSpPr>
            <a:spLocks noGrp="1"/>
          </p:cNvSpPr>
          <p:nvPr>
            <p:ph idx="1"/>
          </p:nvPr>
        </p:nvSpPr>
        <p:spPr>
          <a:xfrm>
            <a:off x="457200" y="1200150"/>
            <a:ext cx="8229600" cy="3171243"/>
          </a:xfrm>
        </p:spPr>
        <p:txBody>
          <a:bodyPr>
            <a:normAutofit/>
          </a:bodyPr>
          <a:lstStyle/>
          <a:p>
            <a:pPr marL="0" indent="0">
              <a:buNone/>
            </a:pPr>
            <a:endParaRPr lang="en-US">
              <a:solidFill>
                <a:srgbClr val="0070C0"/>
              </a:solidFill>
            </a:endParaRPr>
          </a:p>
          <a:p>
            <a:pPr marL="0" indent="0">
              <a:buNone/>
            </a:pPr>
            <a:endParaRPr lang="en-US" i="1"/>
          </a:p>
          <a:p>
            <a:pPr marL="0" indent="0">
              <a:buNone/>
            </a:pPr>
            <a:endParaRPr lang="en-US"/>
          </a:p>
          <a:p>
            <a:pPr marL="0" indent="0">
              <a:buNone/>
            </a:pPr>
            <a:endParaRPr lang="en-US"/>
          </a:p>
        </p:txBody>
      </p:sp>
      <p:pic>
        <p:nvPicPr>
          <p:cNvPr id="6" name="Picture 5"/>
          <p:cNvPicPr>
            <a:picLocks noChangeAspect="1"/>
          </p:cNvPicPr>
          <p:nvPr/>
        </p:nvPicPr>
        <p:blipFill rotWithShape="1">
          <a:blip r:embed="rId3"/>
          <a:srcRect l="30001" t="15771" r="25199" b="10874"/>
          <a:stretch/>
        </p:blipFill>
        <p:spPr>
          <a:xfrm>
            <a:off x="4454335" y="1205490"/>
            <a:ext cx="4552505" cy="3466221"/>
          </a:xfrm>
          <a:prstGeom prst="rect">
            <a:avLst/>
          </a:prstGeom>
        </p:spPr>
      </p:pic>
      <p:sp>
        <p:nvSpPr>
          <p:cNvPr id="10" name="Content Placeholder 2"/>
          <p:cNvSpPr>
            <a:spLocks noGrp="1"/>
          </p:cNvSpPr>
          <p:nvPr/>
        </p:nvSpPr>
        <p:spPr>
          <a:xfrm>
            <a:off x="474145" y="1557411"/>
            <a:ext cx="4021138" cy="3108960"/>
          </a:xfrm>
          <a:prstGeom prst="rect">
            <a:avLst/>
          </a:prstGeom>
        </p:spPr>
        <p:txBody>
          <a:bodyPr vert="horz" lIns="0" tIns="0" rIns="0" bIns="0" spcCol="182880" rtlCol="0">
            <a:normAutofit/>
          </a:bodyPr>
          <a:lstStyle>
            <a:lvl1pPr marL="228600" indent="-228600" algn="l" defTabSz="914400" rtl="0" eaLnBrk="1" latinLnBrk="0" hangingPunct="1">
              <a:spcBef>
                <a:spcPts val="900"/>
              </a:spcBef>
              <a:buClrTx/>
              <a:buSzPct val="100000"/>
              <a:buFont typeface="Wingdings" charset="2"/>
              <a:buChar char="§"/>
              <a:tabLst>
                <a:tab pos="3998913" algn="r"/>
                <a:tab pos="8229600" algn="r"/>
              </a:tabLst>
              <a:defRPr sz="1800" b="0" i="0" kern="1200" spc="0" baseline="0">
                <a:solidFill>
                  <a:schemeClr val="tx1"/>
                </a:solidFill>
                <a:latin typeface="+mn-lt"/>
                <a:ea typeface="+mn-ea"/>
                <a:cs typeface="+mn-cs"/>
              </a:defRPr>
            </a:lvl1pPr>
            <a:lvl2pPr marL="457200" indent="-228600" algn="l" defTabSz="914400" rtl="0" eaLnBrk="1" latinLnBrk="0" hangingPunct="1">
              <a:spcBef>
                <a:spcPts val="300"/>
              </a:spcBef>
              <a:buClrTx/>
              <a:buSzPct val="100000"/>
              <a:buFont typeface="Arial" pitchFamily="34" charset="0"/>
              <a:buChar char="–"/>
              <a:defRPr sz="1600" b="0" i="0" kern="1200" spc="0" baseline="0">
                <a:solidFill>
                  <a:schemeClr val="tx1"/>
                </a:solidFill>
                <a:latin typeface="+mn-lt"/>
                <a:ea typeface="+mn-ea"/>
                <a:cs typeface="+mn-cs"/>
              </a:defRPr>
            </a:lvl2pPr>
            <a:lvl3pPr marL="685800" indent="-228600" algn="l" defTabSz="914400" rtl="0" eaLnBrk="1" latinLnBrk="0" hangingPunct="1">
              <a:spcBef>
                <a:spcPts val="300"/>
              </a:spcBef>
              <a:buClrTx/>
              <a:buSzPct val="100000"/>
              <a:buFont typeface="Arial" pitchFamily="34" charset="0"/>
              <a:buChar char="–"/>
              <a:defRPr sz="1600" b="0" i="0" kern="1200" spc="0" baseline="0">
                <a:solidFill>
                  <a:schemeClr val="tx1"/>
                </a:solidFill>
                <a:latin typeface="+mn-lt"/>
                <a:ea typeface="+mn-ea"/>
                <a:cs typeface="+mn-cs"/>
              </a:defRPr>
            </a:lvl3pPr>
            <a:lvl4pPr marL="914400" indent="-228600" algn="l" defTabSz="914400" rtl="0" eaLnBrk="1" latinLnBrk="0" hangingPunct="1">
              <a:spcBef>
                <a:spcPts val="300"/>
              </a:spcBef>
              <a:buClrTx/>
              <a:buSzPct val="100000"/>
              <a:buFont typeface="Arial" pitchFamily="34" charset="0"/>
              <a:buChar char="–"/>
              <a:defRPr sz="1600" b="0" i="0" kern="1200" spc="0" baseline="0">
                <a:solidFill>
                  <a:schemeClr val="tx1"/>
                </a:solidFill>
                <a:latin typeface="+mn-lt"/>
                <a:ea typeface="+mn-ea"/>
                <a:cs typeface="+mn-cs"/>
              </a:defRPr>
            </a:lvl4pPr>
            <a:lvl5pPr marL="1143000" indent="-228600" algn="l" defTabSz="914400" rtl="0" eaLnBrk="1" latinLnBrk="0" hangingPunct="1">
              <a:spcBef>
                <a:spcPts val="300"/>
              </a:spcBef>
              <a:buClrTx/>
              <a:buSzPct val="100000"/>
              <a:buFont typeface="Arial" pitchFamily="34" charset="0"/>
              <a:buChar char="–"/>
              <a:defRPr sz="1600" b="0" i="0" kern="1200" spc="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Clr>
                <a:schemeClr val="tx1"/>
              </a:buClr>
            </a:pPr>
            <a:endParaRPr lang="en-US"/>
          </a:p>
          <a:p>
            <a:endParaRPr lang="en-US"/>
          </a:p>
        </p:txBody>
      </p:sp>
      <p:sp>
        <p:nvSpPr>
          <p:cNvPr id="8" name="TextBox 7"/>
          <p:cNvSpPr txBox="1"/>
          <p:nvPr/>
        </p:nvSpPr>
        <p:spPr>
          <a:xfrm>
            <a:off x="262818" y="1354610"/>
            <a:ext cx="3871477" cy="3016210"/>
          </a:xfrm>
          <a:prstGeom prst="rect">
            <a:avLst/>
          </a:prstGeom>
          <a:noFill/>
        </p:spPr>
        <p:txBody>
          <a:bodyPr wrap="square" lIns="91440" tIns="45720" rIns="91440" bIns="45720" rtlCol="0" anchor="t">
            <a:spAutoFit/>
          </a:bodyPr>
          <a:lstStyle/>
          <a:p>
            <a:pPr marL="285750" indent="-285750">
              <a:spcBef>
                <a:spcPts val="600"/>
              </a:spcBef>
              <a:buFont typeface="Arial" panose="020B0604020202020204" pitchFamily="34" charset="0"/>
              <a:buChar char="•"/>
            </a:pPr>
            <a:r>
              <a:rPr lang="en-US" dirty="0"/>
              <a:t>One dimensional tipping point </a:t>
            </a:r>
            <a:r>
              <a:rPr lang="en-US" dirty="0" smtClean="0"/>
              <a:t>analysis: Apply </a:t>
            </a:r>
            <a:r>
              <a:rPr lang="en-US" dirty="0"/>
              <a:t>𝛿–adjustment only for </a:t>
            </a:r>
            <a:r>
              <a:rPr lang="en-US" dirty="0" smtClean="0"/>
              <a:t>Drug X </a:t>
            </a:r>
            <a:r>
              <a:rPr lang="en-US" dirty="0"/>
              <a:t>arm </a:t>
            </a:r>
            <a:r>
              <a:rPr lang="en-US" dirty="0" smtClean="0"/>
              <a:t>using the MNAR option in PROC MI</a:t>
            </a:r>
            <a:endParaRPr lang="en-US" dirty="0"/>
          </a:p>
          <a:p>
            <a:pPr marL="285750" indent="-285750">
              <a:spcBef>
                <a:spcPts val="600"/>
              </a:spcBef>
              <a:buFont typeface="Arial" panose="020B0604020202020204" pitchFamily="34" charset="0"/>
              <a:buChar char="•"/>
            </a:pPr>
            <a:r>
              <a:rPr lang="en-US" dirty="0"/>
              <a:t>The tipping point 𝛿 overturning the primary results is 22.3</a:t>
            </a:r>
            <a:endParaRPr lang="en-US" dirty="0">
              <a:cs typeface="Arial"/>
            </a:endParaRPr>
          </a:p>
          <a:p>
            <a:pPr marL="285750" indent="-285750">
              <a:spcBef>
                <a:spcPts val="600"/>
              </a:spcBef>
              <a:buFont typeface="Arial" panose="020B0604020202020204" pitchFamily="34" charset="0"/>
              <a:buChar char="•"/>
            </a:pPr>
            <a:r>
              <a:rPr lang="en-US" dirty="0" smtClean="0"/>
              <a:t>The </a:t>
            </a:r>
            <a:r>
              <a:rPr lang="en-US" dirty="0"/>
              <a:t>primary endpoint, </a:t>
            </a:r>
            <a:r>
              <a:rPr lang="en-US" dirty="0" smtClean="0"/>
              <a:t>NRS, is </a:t>
            </a:r>
            <a:r>
              <a:rPr lang="en-US" dirty="0"/>
              <a:t>an 11–point </a:t>
            </a:r>
            <a:r>
              <a:rPr lang="en-US" dirty="0" smtClean="0"/>
              <a:t>scale. Hence, 22.3 </a:t>
            </a:r>
            <a:r>
              <a:rPr lang="en-US" dirty="0"/>
              <a:t>is not </a:t>
            </a:r>
            <a:r>
              <a:rPr lang="en-US" dirty="0" smtClean="0"/>
              <a:t>a clinically </a:t>
            </a:r>
            <a:r>
              <a:rPr lang="en-US" dirty="0"/>
              <a:t>plausible </a:t>
            </a:r>
            <a:r>
              <a:rPr lang="en-US" dirty="0" smtClean="0"/>
              <a:t>shift on </a:t>
            </a:r>
            <a:r>
              <a:rPr lang="en-US" dirty="0"/>
              <a:t>the imputed </a:t>
            </a:r>
            <a:r>
              <a:rPr lang="en-US" dirty="0" smtClean="0"/>
              <a:t>values</a:t>
            </a:r>
            <a:endParaRPr lang="en-US" dirty="0">
              <a:cs typeface="Arial"/>
            </a:endParaRPr>
          </a:p>
        </p:txBody>
      </p:sp>
      <p:pic>
        <p:nvPicPr>
          <p:cNvPr id="9" name="Picture 8"/>
          <p:cNvPicPr>
            <a:picLocks noChangeAspect="1"/>
          </p:cNvPicPr>
          <p:nvPr/>
        </p:nvPicPr>
        <p:blipFill>
          <a:blip r:embed="rId4"/>
          <a:stretch>
            <a:fillRect/>
          </a:stretch>
        </p:blipFill>
        <p:spPr>
          <a:xfrm>
            <a:off x="381000" y="0"/>
            <a:ext cx="4572000" cy="400050"/>
          </a:xfrm>
          <a:prstGeom prst="rect">
            <a:avLst/>
          </a:prstGeom>
        </p:spPr>
      </p:pic>
      <p:sp>
        <p:nvSpPr>
          <p:cNvPr id="7" name="Rectangle 6"/>
          <p:cNvSpPr/>
          <p:nvPr/>
        </p:nvSpPr>
        <p:spPr>
          <a:xfrm>
            <a:off x="4304679" y="1490705"/>
            <a:ext cx="4341178" cy="21234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Footer Placeholder 10"/>
          <p:cNvSpPr>
            <a:spLocks noGrp="1"/>
          </p:cNvSpPr>
          <p:nvPr>
            <p:ph type="ftr" sz="quarter" idx="10"/>
          </p:nvPr>
        </p:nvSpPr>
        <p:spPr/>
        <p:txBody>
          <a:bodyPr/>
          <a:lstStyle/>
          <a:p>
            <a:r>
              <a:rPr lang="en-US" smtClean="0"/>
              <a:t>| CD&amp;A | Analytics | Business Use Only</a:t>
            </a:r>
            <a:endParaRPr lang="en-US"/>
          </a:p>
        </p:txBody>
      </p:sp>
      <p:sp>
        <p:nvSpPr>
          <p:cNvPr id="12" name="Slide Number Placeholder 11"/>
          <p:cNvSpPr>
            <a:spLocks noGrp="1"/>
          </p:cNvSpPr>
          <p:nvPr>
            <p:ph type="sldNum" sz="quarter" idx="11"/>
          </p:nvPr>
        </p:nvSpPr>
        <p:spPr/>
        <p:txBody>
          <a:bodyPr/>
          <a:lstStyle/>
          <a:p>
            <a:fld id="{47547CF9-5B10-D24F-A8D7-45A9778164F7}" type="slidenum">
              <a:rPr lang="uk-UA" smtClean="0"/>
              <a:pPr/>
              <a:t>36</a:t>
            </a:fld>
            <a:endParaRPr lang="uk-UA"/>
          </a:p>
        </p:txBody>
      </p:sp>
      <p:sp>
        <p:nvSpPr>
          <p:cNvPr id="13" name="TextBox 12"/>
          <p:cNvSpPr txBox="1"/>
          <p:nvPr/>
        </p:nvSpPr>
        <p:spPr>
          <a:xfrm>
            <a:off x="7465105" y="4466715"/>
            <a:ext cx="434714" cy="184666"/>
          </a:xfrm>
          <a:prstGeom prst="rect">
            <a:avLst/>
          </a:prstGeom>
          <a:solidFill>
            <a:schemeClr val="bg1"/>
          </a:solidFill>
        </p:spPr>
        <p:txBody>
          <a:bodyPr wrap="square" rtlCol="0">
            <a:spAutoFit/>
          </a:bodyPr>
          <a:lstStyle/>
          <a:p>
            <a:r>
              <a:rPr lang="en-US" sz="600" dirty="0" smtClean="0"/>
              <a:t>Drug X</a:t>
            </a:r>
            <a:endParaRPr lang="en-US" sz="600" dirty="0"/>
          </a:p>
        </p:txBody>
      </p:sp>
    </p:spTree>
    <p:extLst>
      <p:ext uri="{BB962C8B-B14F-4D97-AF65-F5344CB8AC3E}">
        <p14:creationId xmlns:p14="http://schemas.microsoft.com/office/powerpoint/2010/main" val="118234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CF570-357D-4EDF-8E7B-48BD73E0359D}"/>
              </a:ext>
            </a:extLst>
          </p:cNvPr>
          <p:cNvSpPr>
            <a:spLocks noGrp="1"/>
          </p:cNvSpPr>
          <p:nvPr>
            <p:ph type="title"/>
          </p:nvPr>
        </p:nvSpPr>
        <p:spPr/>
        <p:txBody>
          <a:bodyPr/>
          <a:lstStyle/>
          <a:p>
            <a:r>
              <a:rPr lang="en-US" dirty="0" smtClean="0"/>
              <a:t>Summary</a:t>
            </a:r>
            <a:endParaRPr lang="en-US" dirty="0"/>
          </a:p>
        </p:txBody>
      </p:sp>
      <p:sp>
        <p:nvSpPr>
          <p:cNvPr id="3" name="Content Placeholder 2">
            <a:extLst>
              <a:ext uri="{FF2B5EF4-FFF2-40B4-BE49-F238E27FC236}">
                <a16:creationId xmlns:a16="http://schemas.microsoft.com/office/drawing/2014/main" id="{35E9F839-DEDA-4291-AAB4-B0FA53AB8658}"/>
              </a:ext>
            </a:extLst>
          </p:cNvPr>
          <p:cNvSpPr>
            <a:spLocks noGrp="1"/>
          </p:cNvSpPr>
          <p:nvPr>
            <p:ph idx="1"/>
          </p:nvPr>
        </p:nvSpPr>
        <p:spPr>
          <a:xfrm>
            <a:off x="457200" y="1275124"/>
            <a:ext cx="8229600" cy="3410175"/>
          </a:xfrm>
        </p:spPr>
        <p:txBody>
          <a:bodyPr vert="horz" lIns="0" tIns="0" rIns="0" bIns="0" spcCol="182880" rtlCol="0" anchor="t">
            <a:normAutofit/>
          </a:bodyPr>
          <a:lstStyle/>
          <a:p>
            <a:r>
              <a:rPr lang="en-US" dirty="0"/>
              <a:t>A </a:t>
            </a:r>
            <a:r>
              <a:rPr lang="en-US" dirty="0">
                <a:solidFill>
                  <a:srgbClr val="0070C0"/>
                </a:solidFill>
              </a:rPr>
              <a:t>broad range of ‘What if...’ </a:t>
            </a:r>
            <a:r>
              <a:rPr lang="en-US" dirty="0"/>
              <a:t>questions can be considered</a:t>
            </a:r>
          </a:p>
          <a:p>
            <a:r>
              <a:rPr lang="en-US" dirty="0"/>
              <a:t>Some of these hypothetical </a:t>
            </a:r>
            <a:r>
              <a:rPr lang="en-US" dirty="0" err="1"/>
              <a:t>estimands</a:t>
            </a:r>
            <a:r>
              <a:rPr lang="en-US" dirty="0"/>
              <a:t> are of more scientific and regulatory interest than others</a:t>
            </a:r>
          </a:p>
          <a:p>
            <a:r>
              <a:rPr lang="en-US" dirty="0"/>
              <a:t>Estimation of hypothetical estimands requires </a:t>
            </a:r>
            <a:r>
              <a:rPr lang="en-US" dirty="0">
                <a:solidFill>
                  <a:srgbClr val="0070C0"/>
                </a:solidFill>
              </a:rPr>
              <a:t>careful considerations and assumptions</a:t>
            </a:r>
            <a:r>
              <a:rPr lang="en-US" dirty="0" smtClean="0"/>
              <a:t> </a:t>
            </a:r>
            <a:r>
              <a:rPr lang="en-US" dirty="0"/>
              <a:t>(which are generally untestable)</a:t>
            </a:r>
            <a:endParaRPr lang="en-US" dirty="0">
              <a:cs typeface="Arial"/>
            </a:endParaRPr>
          </a:p>
          <a:p>
            <a:r>
              <a:rPr lang="en-US" dirty="0"/>
              <a:t>It is important to </a:t>
            </a:r>
            <a:r>
              <a:rPr lang="en-US" dirty="0">
                <a:solidFill>
                  <a:srgbClr val="0070C0"/>
                </a:solidFill>
              </a:rPr>
              <a:t>align assumptions with the chosen </a:t>
            </a:r>
            <a:r>
              <a:rPr lang="en-US" dirty="0" err="1">
                <a:solidFill>
                  <a:srgbClr val="0070C0"/>
                </a:solidFill>
              </a:rPr>
              <a:t>estimand</a:t>
            </a:r>
            <a:r>
              <a:rPr lang="en-US" dirty="0">
                <a:solidFill>
                  <a:srgbClr val="0070C0"/>
                </a:solidFill>
              </a:rPr>
              <a:t> </a:t>
            </a:r>
            <a:r>
              <a:rPr lang="en-US" dirty="0"/>
              <a:t>and to justify the plausibility of the assumptions</a:t>
            </a:r>
          </a:p>
          <a:p>
            <a:r>
              <a:rPr lang="en-US" dirty="0"/>
              <a:t>Transparent and easy to </a:t>
            </a:r>
            <a:r>
              <a:rPr lang="en-US" dirty="0">
                <a:solidFill>
                  <a:srgbClr val="0070C0"/>
                </a:solidFill>
              </a:rPr>
              <a:t>communicate sensitivity analyses </a:t>
            </a:r>
            <a:r>
              <a:rPr lang="en-US" dirty="0"/>
              <a:t>play an important role in assessing the robustness of conclusions for hypothetical </a:t>
            </a:r>
            <a:r>
              <a:rPr lang="en-US" dirty="0" err="1"/>
              <a:t>estimands</a:t>
            </a:r>
            <a:r>
              <a:rPr lang="en-US" dirty="0"/>
              <a:t> (and beyond !)</a:t>
            </a:r>
          </a:p>
        </p:txBody>
      </p:sp>
      <p:sp>
        <p:nvSpPr>
          <p:cNvPr id="6" name="Footer Placeholder 5"/>
          <p:cNvSpPr>
            <a:spLocks noGrp="1"/>
          </p:cNvSpPr>
          <p:nvPr>
            <p:ph type="ftr" sz="quarter" idx="10"/>
          </p:nvPr>
        </p:nvSpPr>
        <p:spPr/>
        <p:txBody>
          <a:bodyPr/>
          <a:lstStyle/>
          <a:p>
            <a:r>
              <a:rPr lang="en-US" smtClean="0"/>
              <a:t>| CD&amp;A | Analytics | Business Use Only</a:t>
            </a:r>
            <a:endParaRPr lang="en-US"/>
          </a:p>
        </p:txBody>
      </p:sp>
      <p:sp>
        <p:nvSpPr>
          <p:cNvPr id="7" name="Slide Number Placeholder 6"/>
          <p:cNvSpPr>
            <a:spLocks noGrp="1"/>
          </p:cNvSpPr>
          <p:nvPr>
            <p:ph type="sldNum" sz="quarter" idx="11"/>
          </p:nvPr>
        </p:nvSpPr>
        <p:spPr/>
        <p:txBody>
          <a:bodyPr/>
          <a:lstStyle/>
          <a:p>
            <a:fld id="{47547CF9-5B10-D24F-A8D7-45A9778164F7}" type="slidenum">
              <a:rPr lang="uk-UA" smtClean="0"/>
              <a:pPr/>
              <a:t>37</a:t>
            </a:fld>
            <a:endParaRPr lang="uk-UA"/>
          </a:p>
        </p:txBody>
      </p:sp>
    </p:spTree>
    <p:extLst>
      <p:ext uri="{BB962C8B-B14F-4D97-AF65-F5344CB8AC3E}">
        <p14:creationId xmlns:p14="http://schemas.microsoft.com/office/powerpoint/2010/main" val="161440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44585" y="1106047"/>
            <a:ext cx="6652440" cy="1714500"/>
          </a:xfrm>
        </p:spPr>
        <p:txBody>
          <a:bodyPr/>
          <a:lstStyle/>
          <a:p>
            <a:r>
              <a:rPr lang="en-US" sz="3600"/>
              <a:t>Thank You !</a:t>
            </a:r>
          </a:p>
        </p:txBody>
      </p:sp>
    </p:spTree>
    <p:custDataLst>
      <p:tags r:id="rId1"/>
    </p:custDataLst>
    <p:extLst>
      <p:ext uri="{BB962C8B-B14F-4D97-AF65-F5344CB8AC3E}">
        <p14:creationId xmlns:p14="http://schemas.microsoft.com/office/powerpoint/2010/main" val="21891374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1400" dirty="0" smtClean="0"/>
              <a:t>Suzie </a:t>
            </a:r>
            <a:r>
              <a:rPr lang="en-US" sz="1400" dirty="0" err="1"/>
              <a:t>Cro</a:t>
            </a:r>
            <a:r>
              <a:rPr lang="en-US" sz="1400" dirty="0"/>
              <a:t>, Tim P. Morris, Michael G. </a:t>
            </a:r>
            <a:r>
              <a:rPr lang="en-US" sz="1400" dirty="0" err="1"/>
              <a:t>Kenward</a:t>
            </a:r>
            <a:r>
              <a:rPr lang="en-US" sz="1400" dirty="0"/>
              <a:t>, James R. Carpenter (2020): Sensitivity analysis for clinical trials with missing continuous outcome data using controlled multiple imputation: A practical guide. Statistics in </a:t>
            </a:r>
            <a:r>
              <a:rPr lang="en-US" altLang="zh-CN" sz="1400" dirty="0"/>
              <a:t>Medicine</a:t>
            </a:r>
            <a:r>
              <a:rPr lang="en-US" sz="1400" dirty="0"/>
              <a:t>, 39, 2815-2842</a:t>
            </a:r>
          </a:p>
          <a:p>
            <a:pPr>
              <a:buFont typeface="Arial" panose="020B0604020202020204" pitchFamily="34" charset="0"/>
              <a:buChar char="•"/>
            </a:pPr>
            <a:r>
              <a:rPr lang="en-US" sz="1400" dirty="0"/>
              <a:t>Ian R. White, </a:t>
            </a:r>
            <a:r>
              <a:rPr lang="en-US" sz="1400" dirty="0" err="1"/>
              <a:t>Royes</a:t>
            </a:r>
            <a:r>
              <a:rPr lang="en-US" sz="1400" dirty="0"/>
              <a:t> Joseph &amp; Nicky Best (2019): A causal modelling framework for reference-based imputation and tipping point analysis in clinical trials with quantitative outcome. Journal of Biopharmaceutical Statistics, </a:t>
            </a:r>
            <a:r>
              <a:rPr lang="en-US" sz="1400" dirty="0">
                <a:hlinkClick r:id="rId3"/>
              </a:rPr>
              <a:t>https://doi.org/10.1080/10543406.2019.1684308</a:t>
            </a:r>
            <a:r>
              <a:rPr lang="en-US" sz="1400" dirty="0"/>
              <a:t>. </a:t>
            </a:r>
            <a:endParaRPr lang="en-US" sz="1400" dirty="0" smtClean="0"/>
          </a:p>
          <a:p>
            <a:pPr>
              <a:buFont typeface="Arial" panose="020B0604020202020204" pitchFamily="34" charset="0"/>
              <a:buChar char="•"/>
            </a:pPr>
            <a:r>
              <a:rPr lang="en-US" sz="1400" dirty="0"/>
              <a:t>Francesca Callegari, Mouna Akacha, Peter Quarg, </a:t>
            </a:r>
            <a:r>
              <a:rPr lang="en-US" sz="1400" dirty="0" err="1"/>
              <a:t>Shaloo</a:t>
            </a:r>
            <a:r>
              <a:rPr lang="en-US" sz="1400" dirty="0"/>
              <a:t> </a:t>
            </a:r>
            <a:r>
              <a:rPr lang="en-US" sz="1400" dirty="0" err="1"/>
              <a:t>Pandhi</a:t>
            </a:r>
            <a:r>
              <a:rPr lang="en-US" sz="1400" dirty="0"/>
              <a:t>, Florian von Raison &amp; Emmanuel Zuber (2020) </a:t>
            </a:r>
            <a:r>
              <a:rPr lang="en-US" sz="1400" dirty="0" err="1"/>
              <a:t>Estimands</a:t>
            </a:r>
            <a:r>
              <a:rPr lang="en-US" sz="1400" dirty="0"/>
              <a:t> in a Chronic Pain Trial: Challenges and Opportunities, Statistics in Biopharmaceutical Research, 12:1, 39-44, DOI: 10.1080/19466315.2019.1629997</a:t>
            </a:r>
          </a:p>
          <a:p>
            <a:pPr>
              <a:buFont typeface="Arial" panose="020B0604020202020204" pitchFamily="34" charset="0"/>
              <a:buChar char="•"/>
            </a:pPr>
            <a:endParaRPr lang="en-US" sz="1400" dirty="0"/>
          </a:p>
        </p:txBody>
      </p:sp>
      <p:sp>
        <p:nvSpPr>
          <p:cNvPr id="4" name="Footer Placeholder 3"/>
          <p:cNvSpPr>
            <a:spLocks noGrp="1"/>
          </p:cNvSpPr>
          <p:nvPr>
            <p:ph type="ftr" sz="quarter" idx="10"/>
          </p:nvPr>
        </p:nvSpPr>
        <p:spPr/>
        <p:txBody>
          <a:bodyPr/>
          <a:lstStyle/>
          <a:p>
            <a:r>
              <a:rPr lang="en-US"/>
              <a:t>| CD&amp;A | Analytics | Business Use Only</a:t>
            </a:r>
          </a:p>
        </p:txBody>
      </p:sp>
      <p:sp>
        <p:nvSpPr>
          <p:cNvPr id="5" name="Slide Number Placeholder 4"/>
          <p:cNvSpPr>
            <a:spLocks noGrp="1"/>
          </p:cNvSpPr>
          <p:nvPr>
            <p:ph type="sldNum" sz="quarter" idx="11"/>
          </p:nvPr>
        </p:nvSpPr>
        <p:spPr/>
        <p:txBody>
          <a:bodyPr/>
          <a:lstStyle/>
          <a:p>
            <a:fld id="{47547CF9-5B10-D24F-A8D7-45A9778164F7}" type="slidenum">
              <a:rPr lang="uk-UA" dirty="0" smtClean="0"/>
              <a:pPr/>
              <a:t>39</a:t>
            </a:fld>
            <a:endParaRPr lang="uk-UA"/>
          </a:p>
        </p:txBody>
      </p:sp>
    </p:spTree>
    <p:extLst>
      <p:ext uri="{BB962C8B-B14F-4D97-AF65-F5344CB8AC3E}">
        <p14:creationId xmlns:p14="http://schemas.microsoft.com/office/powerpoint/2010/main" val="2911011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Broad range hypothetical scenarios can be considered</a:t>
            </a:r>
          </a:p>
        </p:txBody>
      </p:sp>
      <p:sp>
        <p:nvSpPr>
          <p:cNvPr id="3" name="Content Placeholder 2"/>
          <p:cNvSpPr>
            <a:spLocks noGrp="1"/>
          </p:cNvSpPr>
          <p:nvPr>
            <p:ph idx="1"/>
          </p:nvPr>
        </p:nvSpPr>
        <p:spPr>
          <a:xfrm>
            <a:off x="457200" y="1371376"/>
            <a:ext cx="8229600" cy="3331253"/>
          </a:xfrm>
        </p:spPr>
        <p:txBody>
          <a:bodyPr vert="horz" lIns="0" tIns="0" rIns="0" bIns="0" spcCol="182880" rtlCol="0" anchor="t">
            <a:normAutofit fontScale="92500" lnSpcReduction="20000"/>
          </a:bodyPr>
          <a:lstStyle/>
          <a:p>
            <a:r>
              <a:rPr lang="en-US" dirty="0"/>
              <a:t>What is the treatment effect </a:t>
            </a:r>
            <a:r>
              <a:rPr lang="en-US" dirty="0">
                <a:solidFill>
                  <a:srgbClr val="0070C0"/>
                </a:solidFill>
              </a:rPr>
              <a:t>if rescue meds were not taken</a:t>
            </a:r>
            <a:r>
              <a:rPr lang="en-US" dirty="0"/>
              <a:t>? Is this precise enough? </a:t>
            </a:r>
          </a:p>
          <a:p>
            <a:r>
              <a:rPr lang="en-US" dirty="0"/>
              <a:t>What would the treatment effect be, </a:t>
            </a:r>
            <a:r>
              <a:rPr lang="en-US" dirty="0">
                <a:solidFill>
                  <a:srgbClr val="0070C0"/>
                </a:solidFill>
              </a:rPr>
              <a:t>had rescue meds not been made available</a:t>
            </a:r>
            <a:r>
              <a:rPr lang="en-US" dirty="0"/>
              <a:t>?</a:t>
            </a:r>
          </a:p>
          <a:p>
            <a:pPr lvl="1"/>
            <a:r>
              <a:rPr lang="en-US" dirty="0"/>
              <a:t>May be plausible to ask this question if rescue was optional</a:t>
            </a:r>
          </a:p>
          <a:p>
            <a:pPr lvl="1"/>
            <a:r>
              <a:rPr lang="en-US" dirty="0"/>
              <a:t>Presumably patients would have more severe symptoms if rescue was withheld</a:t>
            </a:r>
          </a:p>
          <a:p>
            <a:pPr lvl="1"/>
            <a:endParaRPr lang="en-US" sz="400" dirty="0"/>
          </a:p>
          <a:p>
            <a:r>
              <a:rPr lang="en-US" dirty="0"/>
              <a:t>What would the treatment effect be, </a:t>
            </a:r>
            <a:r>
              <a:rPr lang="en-US" dirty="0">
                <a:solidFill>
                  <a:srgbClr val="0070C0"/>
                </a:solidFill>
              </a:rPr>
              <a:t>had patients not needed rescue meds and </a:t>
            </a:r>
            <a:r>
              <a:rPr lang="en-US" i="1" dirty="0">
                <a:solidFill>
                  <a:srgbClr val="0070C0"/>
                </a:solidFill>
              </a:rPr>
              <a:t>behaved</a:t>
            </a:r>
            <a:r>
              <a:rPr lang="en-US" dirty="0">
                <a:solidFill>
                  <a:srgbClr val="0070C0"/>
                </a:solidFill>
              </a:rPr>
              <a:t> like other patients who did not take rescue meds</a:t>
            </a:r>
            <a:r>
              <a:rPr lang="en-US" dirty="0"/>
              <a:t>?</a:t>
            </a:r>
          </a:p>
          <a:p>
            <a:pPr lvl="1"/>
            <a:r>
              <a:rPr lang="en-US" dirty="0"/>
              <a:t>Not clear what plausible scenario would lead to ‘patients not needing rescue’</a:t>
            </a:r>
          </a:p>
          <a:p>
            <a:pPr lvl="1"/>
            <a:r>
              <a:rPr lang="en-US" dirty="0"/>
              <a:t>Not clear why patients who needed rescue would behave like patients not needing rescue</a:t>
            </a:r>
          </a:p>
          <a:p>
            <a:pPr lvl="1"/>
            <a:endParaRPr lang="en-US" sz="500" dirty="0"/>
          </a:p>
          <a:p>
            <a:r>
              <a:rPr lang="en-US" dirty="0"/>
              <a:t>What would the treatment effect be, </a:t>
            </a:r>
            <a:r>
              <a:rPr lang="en-US" dirty="0">
                <a:solidFill>
                  <a:srgbClr val="0070C0"/>
                </a:solidFill>
              </a:rPr>
              <a:t>had patients not needed rescue meds and </a:t>
            </a:r>
            <a:r>
              <a:rPr lang="en-US" i="1" dirty="0">
                <a:solidFill>
                  <a:srgbClr val="0070C0"/>
                </a:solidFill>
              </a:rPr>
              <a:t>behaved</a:t>
            </a:r>
            <a:r>
              <a:rPr lang="en-US" dirty="0">
                <a:solidFill>
                  <a:srgbClr val="0070C0"/>
                </a:solidFill>
              </a:rPr>
              <a:t> like placebo patients</a:t>
            </a:r>
            <a:r>
              <a:rPr lang="en-US" dirty="0"/>
              <a:t>?</a:t>
            </a:r>
          </a:p>
          <a:p>
            <a:pPr lvl="1"/>
            <a:r>
              <a:rPr lang="en-US" dirty="0"/>
              <a:t>Not clear what plausible scenario would lead to ‘patients not needing rescue’</a:t>
            </a:r>
          </a:p>
          <a:p>
            <a:pPr lvl="1"/>
            <a:r>
              <a:rPr lang="en-US" dirty="0"/>
              <a:t>Not clear why patients who needed rescue would behave like placebo patients thereafter</a:t>
            </a:r>
          </a:p>
          <a:p>
            <a:endParaRPr lang="en-US" dirty="0"/>
          </a:p>
          <a:p>
            <a:endParaRPr lang="en-US" dirty="0"/>
          </a:p>
        </p:txBody>
      </p:sp>
      <p:sp>
        <p:nvSpPr>
          <p:cNvPr id="6" name="Footer Placeholder 5"/>
          <p:cNvSpPr>
            <a:spLocks noGrp="1"/>
          </p:cNvSpPr>
          <p:nvPr>
            <p:ph type="ftr" sz="quarter" idx="10"/>
          </p:nvPr>
        </p:nvSpPr>
        <p:spPr/>
        <p:txBody>
          <a:bodyPr/>
          <a:lstStyle/>
          <a:p>
            <a:r>
              <a:rPr lang="en-US" smtClean="0"/>
              <a:t>| CD&amp;A | Analytics | Business Use Only</a:t>
            </a:r>
            <a:endParaRPr lang="en-US"/>
          </a:p>
        </p:txBody>
      </p:sp>
      <p:sp>
        <p:nvSpPr>
          <p:cNvPr id="7" name="Slide Number Placeholder 6"/>
          <p:cNvSpPr>
            <a:spLocks noGrp="1"/>
          </p:cNvSpPr>
          <p:nvPr>
            <p:ph type="sldNum" sz="quarter" idx="11"/>
          </p:nvPr>
        </p:nvSpPr>
        <p:spPr/>
        <p:txBody>
          <a:bodyPr/>
          <a:lstStyle/>
          <a:p>
            <a:fld id="{47547CF9-5B10-D24F-A8D7-45A9778164F7}" type="slidenum">
              <a:rPr lang="uk-UA" smtClean="0"/>
              <a:pPr/>
              <a:t>4</a:t>
            </a:fld>
            <a:endParaRPr lang="uk-UA"/>
          </a:p>
        </p:txBody>
      </p:sp>
    </p:spTree>
    <p:extLst>
      <p:ext uri="{BB962C8B-B14F-4D97-AF65-F5344CB8AC3E}">
        <p14:creationId xmlns:p14="http://schemas.microsoft.com/office/powerpoint/2010/main" val="199776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a:spLocks noGrp="1"/>
          </p:cNvSpPr>
          <p:nvPr>
            <p:ph type="title"/>
          </p:nvPr>
        </p:nvSpPr>
        <p:spPr>
          <a:xfrm>
            <a:off x="457200" y="416376"/>
            <a:ext cx="8229600" cy="960919"/>
          </a:xfrm>
        </p:spPr>
        <p:txBody>
          <a:bodyPr>
            <a:normAutofit/>
          </a:bodyPr>
          <a:lstStyle/>
          <a:p>
            <a:r>
              <a:rPr lang="en-GB" sz="2800" dirty="0"/>
              <a:t>Prediction of hypothetical trajectories</a:t>
            </a:r>
            <a:r>
              <a:rPr lang="en-US" sz="2800" dirty="0"/>
              <a:t/>
            </a:r>
            <a:br>
              <a:rPr lang="en-US" sz="2800" dirty="0"/>
            </a:br>
            <a:r>
              <a:rPr lang="en-US" sz="2000" i="1" dirty="0">
                <a:solidFill>
                  <a:srgbClr val="0070C0"/>
                </a:solidFill>
              </a:rPr>
              <a:t>Sequential imputation model</a:t>
            </a:r>
          </a:p>
        </p:txBody>
      </p:sp>
      <mc:AlternateContent xmlns:mc="http://schemas.openxmlformats.org/markup-compatibility/2006" xmlns:a14="http://schemas.microsoft.com/office/drawing/2010/main">
        <mc:Choice Requires="a14">
          <p:sp>
            <p:nvSpPr>
              <p:cNvPr id="17" name="Content Placeholder 16"/>
              <p:cNvSpPr>
                <a:spLocks noGrp="1"/>
              </p:cNvSpPr>
              <p:nvPr>
                <p:ph idx="1"/>
              </p:nvPr>
            </p:nvSpPr>
            <p:spPr/>
            <p:txBody>
              <a:bodyPr>
                <a:normAutofit/>
              </a:bodyPr>
              <a:lstStyle/>
              <a:p>
                <a:pPr marL="0" indent="0">
                  <a:buNone/>
                </a:pPr>
                <a:r>
                  <a:rPr lang="en-US" dirty="0"/>
                  <a:t>Imputation is performed in three steps: </a:t>
                </a:r>
              </a:p>
              <a:p>
                <a:r>
                  <a:rPr lang="en-US" b="1" dirty="0"/>
                  <a:t>Step </a:t>
                </a:r>
                <a:r>
                  <a:rPr lang="en-US" b="1" dirty="0" smtClean="0"/>
                  <a:t>1: </a:t>
                </a:r>
                <a:r>
                  <a:rPr lang="en-US" dirty="0"/>
                  <a:t>Impute the missing baseline pain scores based on a linear regression model adjusting for region, gender, age and use of concomitant pain medication (yes/no)</a:t>
                </a:r>
              </a:p>
              <a:p>
                <a:r>
                  <a:rPr lang="en-US" b="1" dirty="0" smtClean="0"/>
                  <a:t>Step 2: </a:t>
                </a:r>
                <a:r>
                  <a:rPr lang="en-US" dirty="0" smtClean="0"/>
                  <a:t>Fill </a:t>
                </a:r>
                <a:r>
                  <a:rPr lang="en-US" dirty="0"/>
                  <a:t>in any intermediate missing values by assuming a joint normal distribution for the post-baseline pain scores </a:t>
                </a:r>
              </a:p>
              <a:p>
                <a:r>
                  <a:rPr lang="en-US" b="1" dirty="0" smtClean="0"/>
                  <a:t>Step </a:t>
                </a:r>
                <a:r>
                  <a:rPr lang="en-US" b="1" dirty="0"/>
                  <a:t>3: </a:t>
                </a:r>
                <a:r>
                  <a:rPr lang="en-US" dirty="0"/>
                  <a:t>Within a given treatment arm, impute the missing post-baseline values at visit</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𝑗</m:t>
                    </m:r>
                    <m:r>
                      <a:rPr lang="en-US" i="1" dirty="0" smtClean="0">
                        <a:latin typeface="Cambria Math" panose="02040503050406030204" pitchFamily="18" charset="0"/>
                      </a:rPr>
                      <m:t> </m:t>
                    </m:r>
                  </m:oMath>
                </a14:m>
                <a:r>
                  <a:rPr lang="en-US" dirty="0"/>
                  <a:t>based on a linear regression model adjusting for </a:t>
                </a:r>
              </a:p>
              <a:p>
                <a:pPr lvl="1"/>
                <a:r>
                  <a:rPr lang="en-US" dirty="0"/>
                  <a:t> region, gender, age and use of concomitant pain medication (yes/no)</a:t>
                </a:r>
              </a:p>
              <a:p>
                <a:pPr lvl="1"/>
                <a:r>
                  <a:rPr lang="en-US" dirty="0"/>
                  <a:t> pain scores at the previous visits </a:t>
                </a:r>
                <a14:m>
                  <m:oMath xmlns:m="http://schemas.openxmlformats.org/officeDocument/2006/math">
                    <m:r>
                      <a:rPr lang="de-CH" b="0" i="1" smtClean="0">
                        <a:latin typeface="Cambria Math" panose="02040503050406030204" pitchFamily="18" charset="0"/>
                      </a:rPr>
                      <m:t>𝑗</m:t>
                    </m:r>
                    <m:r>
                      <a:rPr lang="de-CH" b="0" i="1" smtClean="0">
                        <a:latin typeface="Cambria Math" panose="02040503050406030204" pitchFamily="18" charset="0"/>
                      </a:rPr>
                      <m:t>−1, …, 0.</m:t>
                    </m:r>
                  </m:oMath>
                </a14:m>
                <a:endParaRPr lang="en-US" dirty="0"/>
              </a:p>
            </p:txBody>
          </p:sp>
        </mc:Choice>
        <mc:Fallback xmlns="">
          <p:sp>
            <p:nvSpPr>
              <p:cNvPr id="17" name="Content Placeholder 16"/>
              <p:cNvSpPr>
                <a:spLocks noGrp="1" noRot="1" noChangeAspect="1" noMove="1" noResize="1" noEditPoints="1" noAdjustHandles="1" noChangeArrowheads="1" noChangeShapeType="1" noTextEdit="1"/>
              </p:cNvSpPr>
              <p:nvPr>
                <p:ph idx="1"/>
              </p:nvPr>
            </p:nvSpPr>
            <p:spPr>
              <a:blipFill>
                <a:blip r:embed="rId4"/>
                <a:stretch>
                  <a:fillRect l="-1704" t="-2554" r="-1556" b="-3929"/>
                </a:stretch>
              </a:blipFill>
            </p:spPr>
            <p:txBody>
              <a:bodyPr/>
              <a:lstStyle/>
              <a:p>
                <a:r>
                  <a:rPr lang="en-US">
                    <a:noFill/>
                  </a:rPr>
                  <a:t> </a:t>
                </a:r>
              </a:p>
            </p:txBody>
          </p:sp>
        </mc:Fallback>
      </mc:AlternateContent>
      <p:sp>
        <p:nvSpPr>
          <p:cNvPr id="2" name="Footer Placeholder 1"/>
          <p:cNvSpPr>
            <a:spLocks noGrp="1"/>
          </p:cNvSpPr>
          <p:nvPr>
            <p:ph type="ftr" sz="quarter" idx="10"/>
          </p:nvPr>
        </p:nvSpPr>
        <p:spPr/>
        <p:txBody>
          <a:bodyPr/>
          <a:lstStyle/>
          <a:p>
            <a:r>
              <a:rPr lang="en-US" smtClean="0"/>
              <a:t>| CD&amp;A | Analytics | Business Use Only</a:t>
            </a:r>
            <a:endParaRPr lang="en-US"/>
          </a:p>
        </p:txBody>
      </p:sp>
      <p:sp>
        <p:nvSpPr>
          <p:cNvPr id="3" name="Slide Number Placeholder 2"/>
          <p:cNvSpPr>
            <a:spLocks noGrp="1"/>
          </p:cNvSpPr>
          <p:nvPr>
            <p:ph type="sldNum" sz="quarter" idx="11"/>
          </p:nvPr>
        </p:nvSpPr>
        <p:spPr/>
        <p:txBody>
          <a:bodyPr/>
          <a:lstStyle/>
          <a:p>
            <a:fld id="{47547CF9-5B10-D24F-A8D7-45A9778164F7}" type="slidenum">
              <a:rPr lang="uk-UA" smtClean="0"/>
              <a:pPr/>
              <a:t>40</a:t>
            </a:fld>
            <a:endParaRPr lang="uk-UA"/>
          </a:p>
        </p:txBody>
      </p:sp>
    </p:spTree>
    <p:custDataLst>
      <p:tags r:id="rId1"/>
    </p:custDataLst>
    <p:extLst>
      <p:ext uri="{BB962C8B-B14F-4D97-AF65-F5344CB8AC3E}">
        <p14:creationId xmlns:p14="http://schemas.microsoft.com/office/powerpoint/2010/main" val="2567785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Broad range hypothetical scenarios can be considered</a:t>
            </a:r>
          </a:p>
        </p:txBody>
      </p:sp>
      <p:sp>
        <p:nvSpPr>
          <p:cNvPr id="3" name="Content Placeholder 2"/>
          <p:cNvSpPr>
            <a:spLocks noGrp="1"/>
          </p:cNvSpPr>
          <p:nvPr>
            <p:ph idx="1"/>
          </p:nvPr>
        </p:nvSpPr>
        <p:spPr>
          <a:xfrm>
            <a:off x="457200" y="1371376"/>
            <a:ext cx="8229600" cy="3331253"/>
          </a:xfrm>
        </p:spPr>
        <p:txBody>
          <a:bodyPr vert="horz" lIns="0" tIns="0" rIns="0" bIns="0" spcCol="182880" rtlCol="0" anchor="t">
            <a:normAutofit fontScale="92500" lnSpcReduction="20000"/>
          </a:bodyPr>
          <a:lstStyle/>
          <a:p>
            <a:r>
              <a:rPr lang="en-US" dirty="0">
                <a:solidFill>
                  <a:schemeClr val="bg2"/>
                </a:solidFill>
              </a:rPr>
              <a:t>What is the treatment effect if rescue meds were not taken? Is this precise enough? </a:t>
            </a:r>
          </a:p>
          <a:p>
            <a:r>
              <a:rPr lang="en-US" dirty="0">
                <a:solidFill>
                  <a:schemeClr val="bg2"/>
                </a:solidFill>
              </a:rPr>
              <a:t>What would the treatment effect be, had rescue meds not been made available?</a:t>
            </a:r>
          </a:p>
          <a:p>
            <a:pPr lvl="1"/>
            <a:r>
              <a:rPr lang="en-US" dirty="0">
                <a:solidFill>
                  <a:schemeClr val="bg2"/>
                </a:solidFill>
              </a:rPr>
              <a:t>May be plausible to ask this question if rescue was optional</a:t>
            </a:r>
          </a:p>
          <a:p>
            <a:pPr lvl="1"/>
            <a:r>
              <a:rPr lang="en-US" dirty="0">
                <a:solidFill>
                  <a:schemeClr val="bg2"/>
                </a:solidFill>
              </a:rPr>
              <a:t>Presumably patients would have more severe symptoms if rescue was withheld</a:t>
            </a:r>
          </a:p>
          <a:p>
            <a:pPr lvl="1"/>
            <a:endParaRPr lang="en-US" sz="400" dirty="0">
              <a:solidFill>
                <a:schemeClr val="bg2"/>
              </a:solidFill>
            </a:endParaRPr>
          </a:p>
          <a:p>
            <a:r>
              <a:rPr lang="en-US" dirty="0">
                <a:solidFill>
                  <a:schemeClr val="bg2"/>
                </a:solidFill>
              </a:rPr>
              <a:t>What would the treatment effect be, had patients not needed rescue meds and </a:t>
            </a:r>
            <a:r>
              <a:rPr lang="en-US" i="1" dirty="0">
                <a:solidFill>
                  <a:schemeClr val="bg2"/>
                </a:solidFill>
              </a:rPr>
              <a:t>behaved</a:t>
            </a:r>
            <a:r>
              <a:rPr lang="en-US" dirty="0">
                <a:solidFill>
                  <a:schemeClr val="bg2"/>
                </a:solidFill>
              </a:rPr>
              <a:t> like other patients who did not take rescue meds?</a:t>
            </a:r>
          </a:p>
          <a:p>
            <a:pPr lvl="1"/>
            <a:r>
              <a:rPr lang="en-US" dirty="0">
                <a:solidFill>
                  <a:schemeClr val="bg2"/>
                </a:solidFill>
              </a:rPr>
              <a:t>Not clear what plausible scenario would lead to ‘patients not needing rescue’</a:t>
            </a:r>
          </a:p>
          <a:p>
            <a:pPr lvl="1"/>
            <a:r>
              <a:rPr lang="en-US" dirty="0">
                <a:solidFill>
                  <a:schemeClr val="bg2"/>
                </a:solidFill>
              </a:rPr>
              <a:t>Not clear why patients who needed rescue would behave like patients not needing rescue</a:t>
            </a:r>
          </a:p>
          <a:p>
            <a:pPr lvl="1"/>
            <a:endParaRPr lang="en-US" sz="500" dirty="0">
              <a:solidFill>
                <a:schemeClr val="bg2"/>
              </a:solidFill>
            </a:endParaRPr>
          </a:p>
          <a:p>
            <a:r>
              <a:rPr lang="en-US" dirty="0">
                <a:solidFill>
                  <a:schemeClr val="bg2"/>
                </a:solidFill>
              </a:rPr>
              <a:t>What would the treatment effect be, had patients not needed rescue meds and </a:t>
            </a:r>
            <a:r>
              <a:rPr lang="en-US" i="1" dirty="0">
                <a:solidFill>
                  <a:schemeClr val="bg2"/>
                </a:solidFill>
              </a:rPr>
              <a:t>behaved</a:t>
            </a:r>
            <a:r>
              <a:rPr lang="en-US" dirty="0">
                <a:solidFill>
                  <a:schemeClr val="bg2"/>
                </a:solidFill>
              </a:rPr>
              <a:t> like placebo patients?</a:t>
            </a:r>
          </a:p>
          <a:p>
            <a:pPr lvl="1"/>
            <a:r>
              <a:rPr lang="en-US" dirty="0">
                <a:solidFill>
                  <a:schemeClr val="bg2"/>
                </a:solidFill>
              </a:rPr>
              <a:t>Not clear what plausible scenario would lead to ‘patients not needing rescue’</a:t>
            </a:r>
          </a:p>
          <a:p>
            <a:pPr lvl="1"/>
            <a:r>
              <a:rPr lang="en-US" dirty="0">
                <a:solidFill>
                  <a:schemeClr val="bg2"/>
                </a:solidFill>
              </a:rPr>
              <a:t>Not clear why patients who needed rescue would behave like placebo patients thereafter</a:t>
            </a:r>
          </a:p>
          <a:p>
            <a:endParaRPr lang="en-US" dirty="0"/>
          </a:p>
          <a:p>
            <a:endParaRPr lang="en-US" dirty="0"/>
          </a:p>
        </p:txBody>
      </p:sp>
      <p:sp>
        <p:nvSpPr>
          <p:cNvPr id="6" name="Rounded Rectangle 5"/>
          <p:cNvSpPr/>
          <p:nvPr/>
        </p:nvSpPr>
        <p:spPr>
          <a:xfrm>
            <a:off x="609600" y="1504950"/>
            <a:ext cx="8001000" cy="28194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Arial" panose="020B0604020202020204"/>
                <a:ea typeface="+mn-ea"/>
                <a:cs typeface="+mn-cs"/>
              </a:rPr>
              <a:t>Importantly, speaking of ‘THE hypothetical’ leaves too much room for ambiguity → a precise language is required.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Arial" panose="020B0604020202020204"/>
                <a:ea typeface="+mn-ea"/>
                <a:cs typeface="+mn-cs"/>
              </a:rPr>
              <a:t>Numerous hypothetical </a:t>
            </a:r>
            <a:r>
              <a:rPr kumimoji="0" lang="en-US" sz="2200" b="0" i="0" u="none" strike="noStrike" kern="1200" cap="none" spc="0" normalizeH="0" baseline="0" noProof="0" dirty="0" err="1">
                <a:ln>
                  <a:noFill/>
                </a:ln>
                <a:solidFill>
                  <a:srgbClr val="FFFFFF"/>
                </a:solidFill>
                <a:effectLst/>
                <a:uLnTx/>
                <a:uFillTx/>
                <a:latin typeface="Arial" panose="020B0604020202020204"/>
                <a:ea typeface="+mn-ea"/>
                <a:cs typeface="+mn-cs"/>
              </a:rPr>
              <a:t>estimands</a:t>
            </a:r>
            <a:r>
              <a:rPr kumimoji="0" lang="en-US" sz="2200" b="0" i="0" u="none" strike="noStrike" kern="1200" cap="none" spc="0" normalizeH="0" baseline="0" noProof="0" dirty="0">
                <a:ln>
                  <a:noFill/>
                </a:ln>
                <a:solidFill>
                  <a:srgbClr val="FFFFFF"/>
                </a:solidFill>
                <a:effectLst/>
                <a:uLnTx/>
                <a:uFillTx/>
                <a:latin typeface="Arial" panose="020B0604020202020204"/>
                <a:ea typeface="+mn-ea"/>
                <a:cs typeface="+mn-cs"/>
              </a:rPr>
              <a:t> can be formulated – some of which are more useful and clinically plausible than others.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Footer Placeholder 6"/>
          <p:cNvSpPr>
            <a:spLocks noGrp="1"/>
          </p:cNvSpPr>
          <p:nvPr>
            <p:ph type="ftr" sz="quarter" idx="10"/>
          </p:nvPr>
        </p:nvSpPr>
        <p:spPr/>
        <p:txBody>
          <a:bodyPr/>
          <a:lstStyle/>
          <a:p>
            <a:r>
              <a:rPr lang="en-US" smtClean="0"/>
              <a:t>| CD&amp;A | Analytics | Business Use Only</a:t>
            </a:r>
            <a:endParaRPr lang="en-US"/>
          </a:p>
        </p:txBody>
      </p:sp>
      <p:sp>
        <p:nvSpPr>
          <p:cNvPr id="8" name="Slide Number Placeholder 7"/>
          <p:cNvSpPr>
            <a:spLocks noGrp="1"/>
          </p:cNvSpPr>
          <p:nvPr>
            <p:ph type="sldNum" sz="quarter" idx="11"/>
          </p:nvPr>
        </p:nvSpPr>
        <p:spPr/>
        <p:txBody>
          <a:bodyPr/>
          <a:lstStyle/>
          <a:p>
            <a:fld id="{47547CF9-5B10-D24F-A8D7-45A9778164F7}" type="slidenum">
              <a:rPr lang="uk-UA" smtClean="0"/>
              <a:pPr/>
              <a:t>5</a:t>
            </a:fld>
            <a:endParaRPr lang="uk-UA"/>
          </a:p>
        </p:txBody>
      </p:sp>
    </p:spTree>
    <p:extLst>
      <p:ext uri="{BB962C8B-B14F-4D97-AF65-F5344CB8AC3E}">
        <p14:creationId xmlns:p14="http://schemas.microsoft.com/office/powerpoint/2010/main" val="2755258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and ‘bad’ hypotheticals</a:t>
            </a:r>
          </a:p>
        </p:txBody>
      </p:sp>
      <p:sp>
        <p:nvSpPr>
          <p:cNvPr id="3" name="Content Placeholder 2"/>
          <p:cNvSpPr>
            <a:spLocks noGrp="1"/>
          </p:cNvSpPr>
          <p:nvPr>
            <p:ph idx="1"/>
          </p:nvPr>
        </p:nvSpPr>
        <p:spPr>
          <a:xfrm>
            <a:off x="457200" y="1371375"/>
            <a:ext cx="8229600" cy="3333975"/>
          </a:xfrm>
        </p:spPr>
        <p:txBody>
          <a:bodyPr vert="horz" lIns="0" tIns="0" rIns="0" bIns="0" spcCol="182880" rtlCol="0" anchor="t">
            <a:normAutofit fontScale="92500" lnSpcReduction="10000"/>
          </a:bodyPr>
          <a:lstStyle/>
          <a:p>
            <a:r>
              <a:rPr lang="en-US" b="1" dirty="0">
                <a:cs typeface="Arial"/>
              </a:rPr>
              <a:t>Good hypotheticals</a:t>
            </a:r>
          </a:p>
          <a:p>
            <a:pPr lvl="1"/>
            <a:r>
              <a:rPr lang="en-US" dirty="0">
                <a:cs typeface="Arial"/>
              </a:rPr>
              <a:t>Scenarios that </a:t>
            </a:r>
            <a:r>
              <a:rPr lang="en-US" dirty="0">
                <a:solidFill>
                  <a:srgbClr val="0070C0"/>
                </a:solidFill>
                <a:cs typeface="Arial"/>
              </a:rPr>
              <a:t>change the study design </a:t>
            </a:r>
            <a:r>
              <a:rPr lang="en-US" dirty="0">
                <a:cs typeface="Arial"/>
              </a:rPr>
              <a:t>might be of regulatory interest </a:t>
            </a:r>
          </a:p>
          <a:p>
            <a:pPr lvl="1"/>
            <a:r>
              <a:rPr lang="en-US" dirty="0">
                <a:cs typeface="Arial"/>
              </a:rPr>
              <a:t>For example: it may be plausible to consider a scenario where treatment switching was not possible in placebo controlled trials</a:t>
            </a:r>
          </a:p>
          <a:p>
            <a:r>
              <a:rPr lang="en-US" b="1" dirty="0">
                <a:cs typeface="Arial"/>
              </a:rPr>
              <a:t>Bad hypotheticals</a:t>
            </a:r>
          </a:p>
          <a:p>
            <a:pPr lvl="1"/>
            <a:r>
              <a:rPr lang="en-US" dirty="0">
                <a:cs typeface="Arial"/>
              </a:rPr>
              <a:t>Scenarios that change the patients’ behaviors might not be of regulatory interest, this holds in particular for </a:t>
            </a:r>
            <a:r>
              <a:rPr lang="en-US" dirty="0">
                <a:solidFill>
                  <a:srgbClr val="0070C0"/>
                </a:solidFill>
                <a:cs typeface="Arial"/>
              </a:rPr>
              <a:t>scenarios that cannot possibly occur in clinical practice </a:t>
            </a:r>
          </a:p>
          <a:p>
            <a:pPr lvl="1"/>
            <a:r>
              <a:rPr lang="en-US" dirty="0">
                <a:cs typeface="Arial"/>
              </a:rPr>
              <a:t>For example: it may not be reasonable to hypothesize a scenario where patients fully adhere to their treatment notwithstanding serious adverse events</a:t>
            </a:r>
          </a:p>
          <a:p>
            <a:r>
              <a:rPr lang="en-US" dirty="0">
                <a:cs typeface="Arial"/>
              </a:rPr>
              <a:t>General consideration to help </a:t>
            </a:r>
            <a:r>
              <a:rPr lang="en-US" dirty="0">
                <a:solidFill>
                  <a:srgbClr val="0070C0"/>
                </a:solidFill>
                <a:cs typeface="Arial"/>
              </a:rPr>
              <a:t>distinguish between ‘good’ and ‘bad’ hypotheticals</a:t>
            </a:r>
            <a:r>
              <a:rPr lang="en-US" dirty="0">
                <a:cs typeface="Arial"/>
              </a:rPr>
              <a:t> </a:t>
            </a:r>
          </a:p>
          <a:p>
            <a:pPr lvl="1">
              <a:buClr>
                <a:schemeClr val="tx1"/>
              </a:buClr>
            </a:pPr>
            <a:r>
              <a:rPr lang="en-US" dirty="0">
                <a:solidFill>
                  <a:srgbClr val="0070C0"/>
                </a:solidFill>
                <a:cs typeface="Arial"/>
              </a:rPr>
              <a:t>Can you intervene on the intercurrent event, or not?</a:t>
            </a:r>
          </a:p>
          <a:p>
            <a:pPr lvl="1"/>
            <a:r>
              <a:rPr lang="en-US" dirty="0">
                <a:cs typeface="Arial"/>
              </a:rPr>
              <a:t>If you can, then it might be of clinical (and  regulatory?) interest, otherwise if you cannot intervene then the hypothetical strategy will usually not be of interest. </a:t>
            </a:r>
          </a:p>
          <a:p>
            <a:endParaRPr lang="en-US" dirty="0">
              <a:cs typeface="Arial"/>
            </a:endParaRPr>
          </a:p>
        </p:txBody>
      </p:sp>
      <p:sp>
        <p:nvSpPr>
          <p:cNvPr id="6" name="Footer Placeholder 5"/>
          <p:cNvSpPr>
            <a:spLocks noGrp="1"/>
          </p:cNvSpPr>
          <p:nvPr>
            <p:ph type="ftr" sz="quarter" idx="10"/>
          </p:nvPr>
        </p:nvSpPr>
        <p:spPr/>
        <p:txBody>
          <a:bodyPr/>
          <a:lstStyle/>
          <a:p>
            <a:r>
              <a:rPr lang="en-US" smtClean="0"/>
              <a:t>| CD&amp;A | Analytics | Business Use Only</a:t>
            </a:r>
            <a:endParaRPr lang="en-US"/>
          </a:p>
        </p:txBody>
      </p:sp>
      <p:sp>
        <p:nvSpPr>
          <p:cNvPr id="7" name="Slide Number Placeholder 6"/>
          <p:cNvSpPr>
            <a:spLocks noGrp="1"/>
          </p:cNvSpPr>
          <p:nvPr>
            <p:ph type="sldNum" sz="quarter" idx="11"/>
          </p:nvPr>
        </p:nvSpPr>
        <p:spPr/>
        <p:txBody>
          <a:bodyPr/>
          <a:lstStyle/>
          <a:p>
            <a:fld id="{47547CF9-5B10-D24F-A8D7-45A9778164F7}" type="slidenum">
              <a:rPr lang="uk-UA" smtClean="0"/>
              <a:pPr/>
              <a:t>6</a:t>
            </a:fld>
            <a:endParaRPr lang="uk-UA"/>
          </a:p>
        </p:txBody>
      </p:sp>
    </p:spTree>
    <p:extLst>
      <p:ext uri="{BB962C8B-B14F-4D97-AF65-F5344CB8AC3E}">
        <p14:creationId xmlns:p14="http://schemas.microsoft.com/office/powerpoint/2010/main" val="228596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Regulatory perspectives – 1</a:t>
            </a:r>
          </a:p>
        </p:txBody>
      </p:sp>
      <p:sp>
        <p:nvSpPr>
          <p:cNvPr id="3" name="Content Placeholder 2"/>
          <p:cNvSpPr>
            <a:spLocks noGrp="1"/>
          </p:cNvSpPr>
          <p:nvPr>
            <p:ph idx="1"/>
          </p:nvPr>
        </p:nvSpPr>
        <p:spPr>
          <a:xfrm>
            <a:off x="457200" y="1371375"/>
            <a:ext cx="8229600" cy="3410175"/>
          </a:xfrm>
        </p:spPr>
        <p:txBody>
          <a:bodyPr>
            <a:normAutofit/>
          </a:bodyPr>
          <a:lstStyle/>
          <a:p>
            <a:pPr marL="0" indent="0">
              <a:buNone/>
            </a:pPr>
            <a:r>
              <a:rPr lang="en-US" b="1" dirty="0"/>
              <a:t>Ongoing scientific discussions with regulators:</a:t>
            </a:r>
          </a:p>
          <a:p>
            <a:pPr marL="0" indent="0">
              <a:buNone/>
            </a:pPr>
            <a:endParaRPr lang="en-US" b="1" dirty="0"/>
          </a:p>
          <a:p>
            <a:r>
              <a:rPr lang="en-US" dirty="0"/>
              <a:t>Hypothetical strategy is </a:t>
            </a:r>
            <a:r>
              <a:rPr lang="en-US" dirty="0">
                <a:solidFill>
                  <a:srgbClr val="0070C0"/>
                </a:solidFill>
              </a:rPr>
              <a:t>controversial</a:t>
            </a:r>
            <a:endParaRPr lang="en-US" dirty="0"/>
          </a:p>
          <a:p>
            <a:pPr>
              <a:buClr>
                <a:schemeClr val="tx1"/>
              </a:buClr>
            </a:pPr>
            <a:r>
              <a:rPr lang="en-US" dirty="0">
                <a:solidFill>
                  <a:srgbClr val="0070C0"/>
                </a:solidFill>
              </a:rPr>
              <a:t>Some believe commonly used hypothetical estimands are not meaningful </a:t>
            </a:r>
            <a:r>
              <a:rPr lang="en-US" dirty="0"/>
              <a:t>to patients or providers and therefore also not meaningful to regulators</a:t>
            </a:r>
          </a:p>
          <a:p>
            <a:pPr>
              <a:buClr>
                <a:schemeClr val="tx1"/>
              </a:buClr>
            </a:pPr>
            <a:r>
              <a:rPr lang="en-US" dirty="0">
                <a:solidFill>
                  <a:srgbClr val="0070C0"/>
                </a:solidFill>
              </a:rPr>
              <a:t>Some believe hypothetical estimand could be useful </a:t>
            </a:r>
            <a:r>
              <a:rPr lang="en-US" dirty="0"/>
              <a:t>(e.g. in the setting of the COVID-19 pandemic), but the</a:t>
            </a:r>
            <a:r>
              <a:rPr lang="en-US" dirty="0">
                <a:solidFill>
                  <a:srgbClr val="0070C0"/>
                </a:solidFill>
              </a:rPr>
              <a:t> choice must be balanced with the ability to estimate </a:t>
            </a:r>
            <a:r>
              <a:rPr lang="en-US" dirty="0"/>
              <a:t>the estimand </a:t>
            </a:r>
            <a:r>
              <a:rPr lang="en-US" dirty="0">
                <a:solidFill>
                  <a:srgbClr val="0070C0"/>
                </a:solidFill>
              </a:rPr>
              <a:t>reliably and robustly</a:t>
            </a:r>
          </a:p>
          <a:p>
            <a:endParaRPr lang="en-US" dirty="0"/>
          </a:p>
        </p:txBody>
      </p:sp>
      <p:sp>
        <p:nvSpPr>
          <p:cNvPr id="6" name="Footer Placeholder 5"/>
          <p:cNvSpPr>
            <a:spLocks noGrp="1"/>
          </p:cNvSpPr>
          <p:nvPr>
            <p:ph type="ftr" sz="quarter" idx="10"/>
          </p:nvPr>
        </p:nvSpPr>
        <p:spPr/>
        <p:txBody>
          <a:bodyPr/>
          <a:lstStyle/>
          <a:p>
            <a:r>
              <a:rPr lang="en-US" smtClean="0"/>
              <a:t>| CD&amp;A | Analytics | Business Use Only</a:t>
            </a:r>
            <a:endParaRPr lang="en-US"/>
          </a:p>
        </p:txBody>
      </p:sp>
      <p:sp>
        <p:nvSpPr>
          <p:cNvPr id="7" name="Slide Number Placeholder 6"/>
          <p:cNvSpPr>
            <a:spLocks noGrp="1"/>
          </p:cNvSpPr>
          <p:nvPr>
            <p:ph type="sldNum" sz="quarter" idx="11"/>
          </p:nvPr>
        </p:nvSpPr>
        <p:spPr/>
        <p:txBody>
          <a:bodyPr/>
          <a:lstStyle/>
          <a:p>
            <a:fld id="{47547CF9-5B10-D24F-A8D7-45A9778164F7}" type="slidenum">
              <a:rPr lang="uk-UA" smtClean="0"/>
              <a:pPr/>
              <a:t>7</a:t>
            </a:fld>
            <a:endParaRPr lang="uk-UA"/>
          </a:p>
        </p:txBody>
      </p:sp>
    </p:spTree>
    <p:extLst>
      <p:ext uri="{BB962C8B-B14F-4D97-AF65-F5344CB8AC3E}">
        <p14:creationId xmlns:p14="http://schemas.microsoft.com/office/powerpoint/2010/main" val="2499958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Regulatory perspectives – 2</a:t>
            </a:r>
          </a:p>
        </p:txBody>
      </p:sp>
      <p:sp>
        <p:nvSpPr>
          <p:cNvPr id="3" name="Content Placeholder 2"/>
          <p:cNvSpPr>
            <a:spLocks noGrp="1"/>
          </p:cNvSpPr>
          <p:nvPr>
            <p:ph idx="1"/>
          </p:nvPr>
        </p:nvSpPr>
        <p:spPr/>
        <p:txBody>
          <a:bodyPr/>
          <a:lstStyle/>
          <a:p>
            <a:pPr marL="0" indent="0">
              <a:buNone/>
            </a:pPr>
            <a:r>
              <a:rPr lang="en-US" b="1" dirty="0"/>
              <a:t>CHMP guideline on the clinical investigation of medicinal products in the treatment or prevention of diabetes mellitus</a:t>
            </a:r>
            <a:r>
              <a:rPr lang="en-US" dirty="0"/>
              <a:t>: </a:t>
            </a:r>
          </a:p>
          <a:p>
            <a:pPr marL="0" indent="0">
              <a:buNone/>
            </a:pPr>
            <a:r>
              <a:rPr lang="en-US" dirty="0" smtClean="0"/>
              <a:t>“</a:t>
            </a:r>
            <a:r>
              <a:rPr lang="en-US" i="1" dirty="0" smtClean="0"/>
              <a:t>Other </a:t>
            </a:r>
            <a:r>
              <a:rPr lang="en-US" i="1" dirty="0" smtClean="0">
                <a:solidFill>
                  <a:srgbClr val="0070C0"/>
                </a:solidFill>
              </a:rPr>
              <a:t>important intercurrent events to consider are the changes to, or introduction of, other medication </a:t>
            </a:r>
            <a:r>
              <a:rPr lang="en-US" i="1" dirty="0" smtClean="0"/>
              <a:t>that will influence HbA1c values, including use of protocol-defined rescue medication. The impact of additional medication complicates the evaluation of the effect of the test product compared to placebo or active control. Therefore, the </a:t>
            </a:r>
            <a:r>
              <a:rPr lang="en-US" i="1" dirty="0" smtClean="0">
                <a:solidFill>
                  <a:srgbClr val="0070C0"/>
                </a:solidFill>
              </a:rPr>
              <a:t>treatment effect can be estimated under the assumption that rescue medication, or use of other medications that will influence HbA1c values, was not introduced (hypothetical scenario), </a:t>
            </a:r>
            <a:r>
              <a:rPr lang="en-US" i="1" dirty="0" smtClean="0">
                <a:solidFill>
                  <a:srgbClr val="C00000"/>
                </a:solidFill>
              </a:rPr>
              <a:t>provided that a reliable estimate of that effect can be obtained</a:t>
            </a:r>
            <a:r>
              <a:rPr lang="en-US" dirty="0" smtClean="0"/>
              <a:t>.”</a:t>
            </a:r>
            <a:endParaRPr lang="en-US" dirty="0"/>
          </a:p>
          <a:p>
            <a:endParaRPr lang="en-US" dirty="0"/>
          </a:p>
        </p:txBody>
      </p:sp>
      <p:sp>
        <p:nvSpPr>
          <p:cNvPr id="6" name="Footer Placeholder 5"/>
          <p:cNvSpPr>
            <a:spLocks noGrp="1"/>
          </p:cNvSpPr>
          <p:nvPr>
            <p:ph type="ftr" sz="quarter" idx="10"/>
          </p:nvPr>
        </p:nvSpPr>
        <p:spPr/>
        <p:txBody>
          <a:bodyPr/>
          <a:lstStyle/>
          <a:p>
            <a:r>
              <a:rPr lang="en-US" smtClean="0"/>
              <a:t>| CD&amp;A | Analytics | Business Use Only</a:t>
            </a:r>
            <a:endParaRPr lang="en-US"/>
          </a:p>
        </p:txBody>
      </p:sp>
      <p:sp>
        <p:nvSpPr>
          <p:cNvPr id="7" name="Slide Number Placeholder 6"/>
          <p:cNvSpPr>
            <a:spLocks noGrp="1"/>
          </p:cNvSpPr>
          <p:nvPr>
            <p:ph type="sldNum" sz="quarter" idx="11"/>
          </p:nvPr>
        </p:nvSpPr>
        <p:spPr/>
        <p:txBody>
          <a:bodyPr/>
          <a:lstStyle/>
          <a:p>
            <a:fld id="{47547CF9-5B10-D24F-A8D7-45A9778164F7}" type="slidenum">
              <a:rPr lang="uk-UA" smtClean="0"/>
              <a:pPr/>
              <a:t>8</a:t>
            </a:fld>
            <a:endParaRPr lang="uk-UA"/>
          </a:p>
        </p:txBody>
      </p:sp>
    </p:spTree>
    <p:extLst>
      <p:ext uri="{BB962C8B-B14F-4D97-AF65-F5344CB8AC3E}">
        <p14:creationId xmlns:p14="http://schemas.microsoft.com/office/powerpoint/2010/main" val="2737720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Regulatory perspectives – 3</a:t>
            </a:r>
          </a:p>
        </p:txBody>
      </p:sp>
      <p:sp>
        <p:nvSpPr>
          <p:cNvPr id="3" name="Content Placeholder 2"/>
          <p:cNvSpPr>
            <a:spLocks noGrp="1"/>
          </p:cNvSpPr>
          <p:nvPr>
            <p:ph idx="1"/>
          </p:nvPr>
        </p:nvSpPr>
        <p:spPr/>
        <p:txBody>
          <a:bodyPr>
            <a:normAutofit lnSpcReduction="10000"/>
          </a:bodyPr>
          <a:lstStyle/>
          <a:p>
            <a:pPr marL="0" indent="0">
              <a:buNone/>
            </a:pPr>
            <a:r>
              <a:rPr lang="en-US" b="1" dirty="0"/>
              <a:t>CHMP guideline on the clinical investigation of medicines for the treatment of Alzheimer’s disease:</a:t>
            </a:r>
          </a:p>
          <a:p>
            <a:pPr marL="0" indent="0">
              <a:buNone/>
            </a:pPr>
            <a:r>
              <a:rPr lang="en-US" dirty="0"/>
              <a:t>“</a:t>
            </a:r>
            <a:r>
              <a:rPr lang="en-US" i="1" dirty="0"/>
              <a:t>Patients can be expected to </a:t>
            </a:r>
            <a:r>
              <a:rPr lang="en-US" i="1" dirty="0">
                <a:solidFill>
                  <a:srgbClr val="0070C0"/>
                </a:solidFill>
              </a:rPr>
              <a:t>initiate new medication or to modify the dose of concomitant symptomatic treatments</a:t>
            </a:r>
            <a:r>
              <a:rPr lang="en-US" i="1" dirty="0"/>
              <a:t>, with or without discontinuing assigned treatment. The impact of those medication changes complicates the evaluation of the effect of the test product compared to placebo or active control. Therefore, </a:t>
            </a:r>
            <a:r>
              <a:rPr lang="en-US" i="1" dirty="0">
                <a:solidFill>
                  <a:srgbClr val="C00000"/>
                </a:solidFill>
              </a:rPr>
              <a:t>providing that reliable methods of estimation can be identified</a:t>
            </a:r>
            <a:r>
              <a:rPr lang="en-US" i="1" dirty="0"/>
              <a:t>, </a:t>
            </a:r>
            <a:r>
              <a:rPr lang="en-US" i="1" dirty="0">
                <a:solidFill>
                  <a:srgbClr val="0070C0"/>
                </a:solidFill>
              </a:rPr>
              <a:t>an appropriate target of estimation could be based on a hypothetical scenario in which the new concomitant medication or modifications in the dose of concomitant medications had not been introduced</a:t>
            </a:r>
            <a:r>
              <a:rPr lang="en-US" i="1" dirty="0"/>
              <a:t>. Again, supplementary analyses targeting the types and amounts of other medications used would be of complementary interest.</a:t>
            </a:r>
            <a:r>
              <a:rPr lang="en-US" dirty="0"/>
              <a:t>”</a:t>
            </a:r>
          </a:p>
        </p:txBody>
      </p:sp>
      <p:sp>
        <p:nvSpPr>
          <p:cNvPr id="6" name="Footer Placeholder 5"/>
          <p:cNvSpPr>
            <a:spLocks noGrp="1"/>
          </p:cNvSpPr>
          <p:nvPr>
            <p:ph type="ftr" sz="quarter" idx="10"/>
          </p:nvPr>
        </p:nvSpPr>
        <p:spPr/>
        <p:txBody>
          <a:bodyPr/>
          <a:lstStyle/>
          <a:p>
            <a:r>
              <a:rPr lang="en-US" smtClean="0"/>
              <a:t>| CD&amp;A | Analytics | Business Use Only</a:t>
            </a:r>
            <a:endParaRPr lang="en-US"/>
          </a:p>
        </p:txBody>
      </p:sp>
      <p:sp>
        <p:nvSpPr>
          <p:cNvPr id="7" name="Slide Number Placeholder 6"/>
          <p:cNvSpPr>
            <a:spLocks noGrp="1"/>
          </p:cNvSpPr>
          <p:nvPr>
            <p:ph type="sldNum" sz="quarter" idx="11"/>
          </p:nvPr>
        </p:nvSpPr>
        <p:spPr/>
        <p:txBody>
          <a:bodyPr/>
          <a:lstStyle/>
          <a:p>
            <a:fld id="{47547CF9-5B10-D24F-A8D7-45A9778164F7}" type="slidenum">
              <a:rPr lang="uk-UA" smtClean="0"/>
              <a:pPr/>
              <a:t>9</a:t>
            </a:fld>
            <a:endParaRPr lang="uk-UA"/>
          </a:p>
        </p:txBody>
      </p:sp>
    </p:spTree>
    <p:extLst>
      <p:ext uri="{BB962C8B-B14F-4D97-AF65-F5344CB8AC3E}">
        <p14:creationId xmlns:p14="http://schemas.microsoft.com/office/powerpoint/2010/main" val="14821075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HECK" val="LegalDisclaimerNO"/>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ovartis 2016">
  <a:themeElements>
    <a:clrScheme name="Custom 6">
      <a:dk1>
        <a:srgbClr val="000000"/>
      </a:dk1>
      <a:lt1>
        <a:srgbClr val="FFFFFF"/>
      </a:lt1>
      <a:dk2>
        <a:srgbClr val="9D9D9C"/>
      </a:dk2>
      <a:lt2>
        <a:srgbClr val="C6C6C6"/>
      </a:lt2>
      <a:accent1>
        <a:srgbClr val="023761"/>
      </a:accent1>
      <a:accent2>
        <a:srgbClr val="0460A9"/>
      </a:accent2>
      <a:accent3>
        <a:srgbClr val="5191DD"/>
      </a:accent3>
      <a:accent4>
        <a:srgbClr val="9ABFDC"/>
      </a:accent4>
      <a:accent5>
        <a:srgbClr val="C6C6C6"/>
      </a:accent5>
      <a:accent6>
        <a:srgbClr val="9D9D9C"/>
      </a:accent6>
      <a:hlink>
        <a:srgbClr val="000000"/>
      </a:hlink>
      <a:folHlink>
        <a:srgbClr val="9D9D9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accent1"/>
        </a:solidFill>
        <a:ln>
          <a:noFill/>
        </a:ln>
      </a:spPr>
      <a:bodyPr lIns="0" tIns="0" rIns="0" bIns="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19B7BDB-81E6-4748-828F-5C5B12C9BF0B}" vid="{D724004F-CA97-47E7-9722-BAB7CE1591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E75E9266EDB6945AAE4FDCF515F0563" ma:contentTypeVersion="" ma:contentTypeDescription="Create a new document." ma:contentTypeScope="" ma:versionID="afcd349e095dd42daa30695a05e154ff">
  <xsd:schema xmlns:xsd="http://www.w3.org/2001/XMLSchema" xmlns:xs="http://www.w3.org/2001/XMLSchema" xmlns:p="http://schemas.microsoft.com/office/2006/metadata/properties" xmlns:ns2="789a5397-e311-4074-bb86-a3d262859971" xmlns:ns3="33cc2fe6-d691-4e39-a8a4-3bb83de63507" targetNamespace="http://schemas.microsoft.com/office/2006/metadata/properties" ma:root="true" ma:fieldsID="952e1c4b93f04eaab7e023875ae18b63" ns2:_="" ns3:_="">
    <xsd:import namespace="789a5397-e311-4074-bb86-a3d262859971"/>
    <xsd:import namespace="33cc2fe6-d691-4e39-a8a4-3bb83de635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9a5397-e311-4074-bb86-a3d2628599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cc2fe6-d691-4e39-a8a4-3bb83de6350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B70A53-8205-450F-88FB-0E4DFE452EC7}">
  <ds:schemaRefs>
    <ds:schemaRef ds:uri="4c254789-e814-42d0-ae3f-cf45d9033b7b"/>
    <ds:schemaRef ds:uri="http://purl.org/dc/elements/1.1/"/>
    <ds:schemaRef ds:uri="37dbd773-4b39-4ea7-ac9d-bc78fcce04bc"/>
    <ds:schemaRef ds:uri="http://purl.org/dc/terms/"/>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5BF60F0B-2896-4E3D-845F-AF64F3CC1484}"/>
</file>

<file path=customXml/itemProps3.xml><?xml version="1.0" encoding="utf-8"?>
<ds:datastoreItem xmlns:ds="http://schemas.openxmlformats.org/officeDocument/2006/customXml" ds:itemID="{9337D58E-F172-49B1-8ABB-2C58FE2C65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4338</Words>
  <Application>Microsoft Office PowerPoint</Application>
  <PresentationFormat>On-screen Show (16:9)</PresentationFormat>
  <Paragraphs>437</Paragraphs>
  <Slides>40</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 Regular</vt:lpstr>
      <vt:lpstr>黑体</vt:lpstr>
      <vt:lpstr>Arial</vt:lpstr>
      <vt:lpstr>Arial Black</vt:lpstr>
      <vt:lpstr>Cambria Math</vt:lpstr>
      <vt:lpstr>Lucida Sans Unicode</vt:lpstr>
      <vt:lpstr>Verdana</vt:lpstr>
      <vt:lpstr>Wingdings</vt:lpstr>
      <vt:lpstr>Novartis 2016</vt:lpstr>
      <vt:lpstr>On the role of hypothetical estimand strategies in our clinical trials</vt:lpstr>
      <vt:lpstr>Hypothetical strategies – ‘What if...’</vt:lpstr>
      <vt:lpstr>Precise wording is crucial</vt:lpstr>
      <vt:lpstr>Broad range hypothetical scenarios can be considered</vt:lpstr>
      <vt:lpstr>Broad range hypothetical scenarios can be considered</vt:lpstr>
      <vt:lpstr>‘Good’ and ‘bad’ hypotheticals</vt:lpstr>
      <vt:lpstr>Regulatory perspectives – 1</vt:lpstr>
      <vt:lpstr>Regulatory perspectives – 2</vt:lpstr>
      <vt:lpstr>Regulatory perspectives – 3</vt:lpstr>
      <vt:lpstr>Estimation for hypothetical estimands</vt:lpstr>
      <vt:lpstr>Prediction of hypothetical trajectories</vt:lpstr>
      <vt:lpstr>Prediction of hypothetical trajectories</vt:lpstr>
      <vt:lpstr>Prediction of hypothetical trajectories Explicit or implicit predictions</vt:lpstr>
      <vt:lpstr>Prediction of hypothetical trajectories Assumptions need to be aligned with the estimand</vt:lpstr>
      <vt:lpstr>Can we use a missing at random assumption to predict hypothetical trajectories?</vt:lpstr>
      <vt:lpstr>Prediction of hypothetical trajectories From where/whom do we borrow information</vt:lpstr>
      <vt:lpstr>Prediction of hypothetical trajectories From where/whom do we borrow information</vt:lpstr>
      <vt:lpstr>MAR in a nutshell</vt:lpstr>
      <vt:lpstr>Prediction of hypothetical trajectories Sufficient data/information to borrow from?</vt:lpstr>
      <vt:lpstr>Prediction of hypothetical trajectories Account for prediction uncertainty</vt:lpstr>
      <vt:lpstr>Prediction of hypothetical trajectories Need to perform a sensitivity analysis</vt:lpstr>
      <vt:lpstr>Tipping point analysis</vt:lpstr>
      <vt:lpstr>Considerations for tipping point analysis</vt:lpstr>
      <vt:lpstr>Considerations for tipping point analysis</vt:lpstr>
      <vt:lpstr>Graphical displays* for tipping point analyses</vt:lpstr>
      <vt:lpstr>Some regulatory perspective on sensitivity analysis </vt:lpstr>
      <vt:lpstr>Analysis flowchart</vt:lpstr>
      <vt:lpstr>Case study  </vt:lpstr>
      <vt:lpstr>Case study –background</vt:lpstr>
      <vt:lpstr>Case study </vt:lpstr>
      <vt:lpstr>Hypothetical strategy</vt:lpstr>
      <vt:lpstr>Hypothetical strategy</vt:lpstr>
      <vt:lpstr>Prediction of hypothetical trajectories</vt:lpstr>
      <vt:lpstr>Primary analysis model</vt:lpstr>
      <vt:lpstr>Case study Primary analysis results – MAR for both arms</vt:lpstr>
      <vt:lpstr>Case study Sensitivity analysis - tipping point analysis</vt:lpstr>
      <vt:lpstr>Summary</vt:lpstr>
      <vt:lpstr>Thank You !</vt:lpstr>
      <vt:lpstr>Reference</vt:lpstr>
      <vt:lpstr>Prediction of hypothetical trajectories Sequential imputation model</vt:lpstr>
    </vt:vector>
  </TitlesOfParts>
  <Company>Novartis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Objective Setting 2020</dc:title>
  <dc:creator>Klacik, Whitney</dc:creator>
  <cp:lastModifiedBy>Wei, Jiawei</cp:lastModifiedBy>
  <cp:revision>482</cp:revision>
  <cp:lastPrinted>2020-07-07T05:30:50Z</cp:lastPrinted>
  <dcterms:created xsi:type="dcterms:W3CDTF">2020-02-12T16:18:12Z</dcterms:created>
  <dcterms:modified xsi:type="dcterms:W3CDTF">2021-04-29T08:01:45Z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erName">
    <vt:lpwstr/>
  </property>
  <property fmtid="{D5CDD505-2E9C-101B-9397-08002B2CF9AE}" pid="3" name="ConfidentialityLevel">
    <vt:lpwstr>None (no value displayed on slides)</vt:lpwstr>
  </property>
  <property fmtid="{D5CDD505-2E9C-101B-9397-08002B2CF9AE}" pid="4" name="HideFooter">
    <vt:bool>false</vt:bool>
  </property>
  <property fmtid="{D5CDD505-2E9C-101B-9397-08002B2CF9AE}" pid="5" name="MSIP_Label_4929bff8-5b33-42aa-95d2-28f72e792cb0_Enabled">
    <vt:lpwstr>True</vt:lpwstr>
  </property>
  <property fmtid="{D5CDD505-2E9C-101B-9397-08002B2CF9AE}" pid="6" name="MSIP_Label_4929bff8-5b33-42aa-95d2-28f72e792cb0_SiteId">
    <vt:lpwstr>f35a6974-607f-47d4-82d7-ff31d7dc53a5</vt:lpwstr>
  </property>
  <property fmtid="{D5CDD505-2E9C-101B-9397-08002B2CF9AE}" pid="7" name="MSIP_Label_4929bff8-5b33-42aa-95d2-28f72e792cb0_SetDate">
    <vt:lpwstr>2020-02-12T16:18:40.6814141Z</vt:lpwstr>
  </property>
  <property fmtid="{D5CDD505-2E9C-101B-9397-08002B2CF9AE}" pid="8" name="MSIP_Label_4929bff8-5b33-42aa-95d2-28f72e792cb0_Name">
    <vt:lpwstr>Business Use Only</vt:lpwstr>
  </property>
  <property fmtid="{D5CDD505-2E9C-101B-9397-08002B2CF9AE}" pid="9" name="MSIP_Label_4929bff8-5b33-42aa-95d2-28f72e792cb0_ActionId">
    <vt:lpwstr>a1df7660-dddc-4fa8-a429-7f4f4b369490</vt:lpwstr>
  </property>
  <property fmtid="{D5CDD505-2E9C-101B-9397-08002B2CF9AE}" pid="10" name="MSIP_Label_4929bff8-5b33-42aa-95d2-28f72e792cb0_Extended_MSFT_Method">
    <vt:lpwstr>Automatic</vt:lpwstr>
  </property>
  <property fmtid="{D5CDD505-2E9C-101B-9397-08002B2CF9AE}" pid="11" name="Confidentiality">
    <vt:lpwstr>Business Use Only</vt:lpwstr>
  </property>
  <property fmtid="{D5CDD505-2E9C-101B-9397-08002B2CF9AE}" pid="12" name="ContentTypeId">
    <vt:lpwstr>0x010100FE75E9266EDB6945AAE4FDCF515F0563</vt:lpwstr>
  </property>
</Properties>
</file>