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79" r:id="rId2"/>
    <p:sldId id="455" r:id="rId3"/>
    <p:sldId id="431" r:id="rId4"/>
    <p:sldId id="457" r:id="rId5"/>
    <p:sldId id="460" r:id="rId6"/>
    <p:sldId id="440" r:id="rId7"/>
    <p:sldId id="437" r:id="rId8"/>
    <p:sldId id="448" r:id="rId9"/>
    <p:sldId id="462" r:id="rId10"/>
    <p:sldId id="438" r:id="rId11"/>
    <p:sldId id="461" r:id="rId12"/>
    <p:sldId id="459" r:id="rId13"/>
    <p:sldId id="464" r:id="rId14"/>
    <p:sldId id="465" r:id="rId15"/>
    <p:sldId id="432" r:id="rId16"/>
    <p:sldId id="435" r:id="rId17"/>
    <p:sldId id="444" r:id="rId18"/>
    <p:sldId id="443" r:id="rId19"/>
    <p:sldId id="445" r:id="rId20"/>
    <p:sldId id="44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0">
          <p15:clr>
            <a:srgbClr val="A4A3A4"/>
          </p15:clr>
        </p15:guide>
        <p15:guide id="2" orient="horz" pos="3690">
          <p15:clr>
            <a:srgbClr val="A4A3A4"/>
          </p15:clr>
        </p15:guide>
        <p15:guide id="3" pos="2887">
          <p15:clr>
            <a:srgbClr val="A4A3A4"/>
          </p15:clr>
        </p15:guide>
        <p15:guide id="4" pos="3021">
          <p15:clr>
            <a:srgbClr val="A4A3A4"/>
          </p15:clr>
        </p15:guide>
        <p15:guide id="5" pos="5534">
          <p15:clr>
            <a:srgbClr val="A4A3A4"/>
          </p15:clr>
        </p15:guide>
        <p15:guide id="6" pos="2754">
          <p15:clr>
            <a:srgbClr val="A4A3A4"/>
          </p15:clr>
        </p15:guide>
        <p15:guide id="7" pos="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013"/>
    <a:srgbClr val="E49B13"/>
    <a:srgbClr val="FFFFFF"/>
    <a:srgbClr val="0ACEE8"/>
    <a:srgbClr val="9E0017"/>
    <a:srgbClr val="001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96" autoAdjust="0"/>
  </p:normalViewPr>
  <p:slideViewPr>
    <p:cSldViewPr snapToGrid="0" showGuides="1">
      <p:cViewPr varScale="1">
        <p:scale>
          <a:sx n="72" d="100"/>
          <a:sy n="72" d="100"/>
        </p:scale>
        <p:origin x="1072" y="60"/>
      </p:cViewPr>
      <p:guideLst>
        <p:guide orient="horz" pos="750"/>
        <p:guide orient="horz" pos="3690"/>
        <p:guide pos="2887"/>
        <p:guide pos="3021"/>
        <p:guide pos="5534"/>
        <p:guide pos="2754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35" d="100"/>
          <a:sy n="135" d="100"/>
        </p:scale>
        <p:origin x="352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ratton" userId="fa07a8ee-f722-4d5e-b24c-f6d2a03a8e67" providerId="ADAL" clId="{53B69D4B-F42A-44A7-9AD9-FF0E641D3077}"/>
    <pc:docChg chg="undo redo custSel addSld delSld modSld sldOrd">
      <pc:chgData name="Daniel Bratton" userId="fa07a8ee-f722-4d5e-b24c-f6d2a03a8e67" providerId="ADAL" clId="{53B69D4B-F42A-44A7-9AD9-FF0E641D3077}" dt="2021-05-05T10:10:33.280" v="10344" actId="20577"/>
      <pc:docMkLst>
        <pc:docMk/>
      </pc:docMkLst>
      <pc:sldChg chg="modSp">
        <pc:chgData name="Daniel Bratton" userId="fa07a8ee-f722-4d5e-b24c-f6d2a03a8e67" providerId="ADAL" clId="{53B69D4B-F42A-44A7-9AD9-FF0E641D3077}" dt="2021-05-04T15:15:49.221" v="9032" actId="14100"/>
        <pc:sldMkLst>
          <pc:docMk/>
          <pc:sldMk cId="866571108" sldId="379"/>
        </pc:sldMkLst>
        <pc:spChg chg="mod">
          <ac:chgData name="Daniel Bratton" userId="fa07a8ee-f722-4d5e-b24c-f6d2a03a8e67" providerId="ADAL" clId="{53B69D4B-F42A-44A7-9AD9-FF0E641D3077}" dt="2021-05-04T15:15:49.221" v="9032" actId="14100"/>
          <ac:spMkLst>
            <pc:docMk/>
            <pc:sldMk cId="866571108" sldId="379"/>
            <ac:spMk id="2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4T10:11:02.188" v="70" actId="113"/>
          <ac:spMkLst>
            <pc:docMk/>
            <pc:sldMk cId="866571108" sldId="379"/>
            <ac:spMk id="5" creationId="{00000000-0000-0000-0000-000000000000}"/>
          </ac:spMkLst>
        </pc:spChg>
      </pc:sldChg>
      <pc:sldChg chg="modSp">
        <pc:chgData name="Daniel Bratton" userId="fa07a8ee-f722-4d5e-b24c-f6d2a03a8e67" providerId="ADAL" clId="{53B69D4B-F42A-44A7-9AD9-FF0E641D3077}" dt="2021-05-05T08:47:34.206" v="10108" actId="20577"/>
        <pc:sldMkLst>
          <pc:docMk/>
          <pc:sldMk cId="258136312" sldId="431"/>
        </pc:sldMkLst>
        <pc:spChg chg="mod">
          <ac:chgData name="Daniel Bratton" userId="fa07a8ee-f722-4d5e-b24c-f6d2a03a8e67" providerId="ADAL" clId="{53B69D4B-F42A-44A7-9AD9-FF0E641D3077}" dt="2021-05-05T08:47:34.206" v="10108" actId="20577"/>
          <ac:spMkLst>
            <pc:docMk/>
            <pc:sldMk cId="258136312" sldId="431"/>
            <ac:spMk id="13" creationId="{00000000-0000-0000-0000-000000000000}"/>
          </ac:spMkLst>
        </pc:spChg>
      </pc:sldChg>
      <pc:sldChg chg="modSp modNotesTx">
        <pc:chgData name="Daniel Bratton" userId="fa07a8ee-f722-4d5e-b24c-f6d2a03a8e67" providerId="ADAL" clId="{53B69D4B-F42A-44A7-9AD9-FF0E641D3077}" dt="2021-05-04T15:26:36.726" v="9033" actId="6549"/>
        <pc:sldMkLst>
          <pc:docMk/>
          <pc:sldMk cId="3288554198" sldId="432"/>
        </pc:sldMkLst>
        <pc:spChg chg="mod">
          <ac:chgData name="Daniel Bratton" userId="fa07a8ee-f722-4d5e-b24c-f6d2a03a8e67" providerId="ADAL" clId="{53B69D4B-F42A-44A7-9AD9-FF0E641D3077}" dt="2021-05-04T13:28:12.350" v="5149" actId="20577"/>
          <ac:spMkLst>
            <pc:docMk/>
            <pc:sldMk cId="3288554198" sldId="432"/>
            <ac:spMk id="2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4T10:17:19.611" v="287" actId="20577"/>
          <ac:spMkLst>
            <pc:docMk/>
            <pc:sldMk cId="3288554198" sldId="432"/>
            <ac:spMk id="13" creationId="{00000000-0000-0000-0000-000000000000}"/>
          </ac:spMkLst>
        </pc:spChg>
      </pc:sldChg>
      <pc:sldChg chg="modSp ord">
        <pc:chgData name="Daniel Bratton" userId="fa07a8ee-f722-4d5e-b24c-f6d2a03a8e67" providerId="ADAL" clId="{53B69D4B-F42A-44A7-9AD9-FF0E641D3077}" dt="2021-05-04T12:29:39.369" v="2160" actId="20577"/>
        <pc:sldMkLst>
          <pc:docMk/>
          <pc:sldMk cId="1179152505" sldId="437"/>
        </pc:sldMkLst>
        <pc:spChg chg="mod">
          <ac:chgData name="Daniel Bratton" userId="fa07a8ee-f722-4d5e-b24c-f6d2a03a8e67" providerId="ADAL" clId="{53B69D4B-F42A-44A7-9AD9-FF0E641D3077}" dt="2021-05-04T12:29:39.369" v="2160" actId="20577"/>
          <ac:spMkLst>
            <pc:docMk/>
            <pc:sldMk cId="1179152505" sldId="437"/>
            <ac:spMk id="2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4T11:53:09.079" v="1908" actId="20577"/>
          <ac:spMkLst>
            <pc:docMk/>
            <pc:sldMk cId="1179152505" sldId="437"/>
            <ac:spMk id="3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4T11:53:05.437" v="1903" actId="20577"/>
          <ac:spMkLst>
            <pc:docMk/>
            <pc:sldMk cId="1179152505" sldId="437"/>
            <ac:spMk id="12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4T11:53:04.949" v="1900" actId="20577"/>
          <ac:spMkLst>
            <pc:docMk/>
            <pc:sldMk cId="1179152505" sldId="437"/>
            <ac:spMk id="15" creationId="{00000000-0000-0000-0000-000000000000}"/>
          </ac:spMkLst>
        </pc:spChg>
      </pc:sldChg>
      <pc:sldChg chg="modSp ord">
        <pc:chgData name="Daniel Bratton" userId="fa07a8ee-f722-4d5e-b24c-f6d2a03a8e67" providerId="ADAL" clId="{53B69D4B-F42A-44A7-9AD9-FF0E641D3077}" dt="2021-05-05T08:19:01.830" v="9903"/>
        <pc:sldMkLst>
          <pc:docMk/>
          <pc:sldMk cId="2405097411" sldId="438"/>
        </pc:sldMkLst>
        <pc:spChg chg="mod">
          <ac:chgData name="Daniel Bratton" userId="fa07a8ee-f722-4d5e-b24c-f6d2a03a8e67" providerId="ADAL" clId="{53B69D4B-F42A-44A7-9AD9-FF0E641D3077}" dt="2021-05-04T14:26:23.354" v="7257" actId="20577"/>
          <ac:spMkLst>
            <pc:docMk/>
            <pc:sldMk cId="2405097411" sldId="438"/>
            <ac:spMk id="2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5T08:16:55.792" v="9902" actId="20577"/>
          <ac:spMkLst>
            <pc:docMk/>
            <pc:sldMk cId="2405097411" sldId="438"/>
            <ac:spMk id="3" creationId="{00000000-0000-0000-0000-000000000000}"/>
          </ac:spMkLst>
        </pc:spChg>
      </pc:sldChg>
      <pc:sldChg chg="modSp ord">
        <pc:chgData name="Daniel Bratton" userId="fa07a8ee-f722-4d5e-b24c-f6d2a03a8e67" providerId="ADAL" clId="{53B69D4B-F42A-44A7-9AD9-FF0E641D3077}" dt="2021-05-05T10:02:42.028" v="10300" actId="6549"/>
        <pc:sldMkLst>
          <pc:docMk/>
          <pc:sldMk cId="2329049626" sldId="440"/>
        </pc:sldMkLst>
        <pc:spChg chg="mod">
          <ac:chgData name="Daniel Bratton" userId="fa07a8ee-f722-4d5e-b24c-f6d2a03a8e67" providerId="ADAL" clId="{53B69D4B-F42A-44A7-9AD9-FF0E641D3077}" dt="2021-05-04T14:14:20.926" v="6855" actId="20577"/>
          <ac:spMkLst>
            <pc:docMk/>
            <pc:sldMk cId="2329049626" sldId="440"/>
            <ac:spMk id="2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5T10:02:42.028" v="10300" actId="6549"/>
          <ac:spMkLst>
            <pc:docMk/>
            <pc:sldMk cId="2329049626" sldId="440"/>
            <ac:spMk id="3" creationId="{00000000-0000-0000-0000-000000000000}"/>
          </ac:spMkLst>
        </pc:spChg>
      </pc:sldChg>
      <pc:sldChg chg="modSp">
        <pc:chgData name="Daniel Bratton" userId="fa07a8ee-f722-4d5e-b24c-f6d2a03a8e67" providerId="ADAL" clId="{53B69D4B-F42A-44A7-9AD9-FF0E641D3077}" dt="2021-05-05T09:19:40.950" v="10278" actId="6549"/>
        <pc:sldMkLst>
          <pc:docMk/>
          <pc:sldMk cId="1078665265" sldId="443"/>
        </pc:sldMkLst>
        <pc:spChg chg="mod">
          <ac:chgData name="Daniel Bratton" userId="fa07a8ee-f722-4d5e-b24c-f6d2a03a8e67" providerId="ADAL" clId="{53B69D4B-F42A-44A7-9AD9-FF0E641D3077}" dt="2021-05-05T09:19:40.950" v="10278" actId="6549"/>
          <ac:spMkLst>
            <pc:docMk/>
            <pc:sldMk cId="1078665265" sldId="443"/>
            <ac:spMk id="2" creationId="{00000000-0000-0000-0000-000000000000}"/>
          </ac:spMkLst>
        </pc:spChg>
      </pc:sldChg>
      <pc:sldChg chg="addSp delSp modSp">
        <pc:chgData name="Daniel Bratton" userId="fa07a8ee-f722-4d5e-b24c-f6d2a03a8e67" providerId="ADAL" clId="{53B69D4B-F42A-44A7-9AD9-FF0E641D3077}" dt="2021-05-05T09:19:34.729" v="10277" actId="6549"/>
        <pc:sldMkLst>
          <pc:docMk/>
          <pc:sldMk cId="3440194659" sldId="444"/>
        </pc:sldMkLst>
        <pc:spChg chg="mod">
          <ac:chgData name="Daniel Bratton" userId="fa07a8ee-f722-4d5e-b24c-f6d2a03a8e67" providerId="ADAL" clId="{53B69D4B-F42A-44A7-9AD9-FF0E641D3077}" dt="2021-05-05T09:19:34.729" v="10277" actId="6549"/>
          <ac:spMkLst>
            <pc:docMk/>
            <pc:sldMk cId="3440194659" sldId="444"/>
            <ac:spMk id="2" creationId="{00000000-0000-0000-0000-000000000000}"/>
          </ac:spMkLst>
        </pc:spChg>
        <pc:spChg chg="del">
          <ac:chgData name="Daniel Bratton" userId="fa07a8ee-f722-4d5e-b24c-f6d2a03a8e67" providerId="ADAL" clId="{53B69D4B-F42A-44A7-9AD9-FF0E641D3077}" dt="2021-05-05T09:16:06.267" v="10120" actId="478"/>
          <ac:spMkLst>
            <pc:docMk/>
            <pc:sldMk cId="3440194659" sldId="444"/>
            <ac:spMk id="4" creationId="{00000000-0000-0000-0000-000000000000}"/>
          </ac:spMkLst>
        </pc:spChg>
        <pc:spChg chg="add del mod">
          <ac:chgData name="Daniel Bratton" userId="fa07a8ee-f722-4d5e-b24c-f6d2a03a8e67" providerId="ADAL" clId="{53B69D4B-F42A-44A7-9AD9-FF0E641D3077}" dt="2021-05-05T09:16:09.359" v="10121" actId="478"/>
          <ac:spMkLst>
            <pc:docMk/>
            <pc:sldMk cId="3440194659" sldId="444"/>
            <ac:spMk id="6" creationId="{56D910BA-36EA-4B26-B099-6133EEFDE4FE}"/>
          </ac:spMkLst>
        </pc:spChg>
        <pc:spChg chg="add mod">
          <ac:chgData name="Daniel Bratton" userId="fa07a8ee-f722-4d5e-b24c-f6d2a03a8e67" providerId="ADAL" clId="{53B69D4B-F42A-44A7-9AD9-FF0E641D3077}" dt="2021-05-05T09:17:14.336" v="10155" actId="20577"/>
          <ac:spMkLst>
            <pc:docMk/>
            <pc:sldMk cId="3440194659" sldId="444"/>
            <ac:spMk id="9" creationId="{C0EF92D8-FF79-46F4-ABBA-44FE64247102}"/>
          </ac:spMkLst>
        </pc:spChg>
      </pc:sldChg>
      <pc:sldChg chg="modSp modNotesTx">
        <pc:chgData name="Daniel Bratton" userId="fa07a8ee-f722-4d5e-b24c-f6d2a03a8e67" providerId="ADAL" clId="{53B69D4B-F42A-44A7-9AD9-FF0E641D3077}" dt="2021-05-05T09:18:53.364" v="10276" actId="948"/>
        <pc:sldMkLst>
          <pc:docMk/>
          <pc:sldMk cId="1636097602" sldId="445"/>
        </pc:sldMkLst>
        <pc:spChg chg="mod">
          <ac:chgData name="Daniel Bratton" userId="fa07a8ee-f722-4d5e-b24c-f6d2a03a8e67" providerId="ADAL" clId="{53B69D4B-F42A-44A7-9AD9-FF0E641D3077}" dt="2021-05-05T09:18:53.364" v="10276" actId="948"/>
          <ac:spMkLst>
            <pc:docMk/>
            <pc:sldMk cId="1636097602" sldId="445"/>
            <ac:spMk id="3" creationId="{00000000-0000-0000-0000-000000000000}"/>
          </ac:spMkLst>
        </pc:spChg>
      </pc:sldChg>
      <pc:sldChg chg="delSp modSp">
        <pc:chgData name="Daniel Bratton" userId="fa07a8ee-f722-4d5e-b24c-f6d2a03a8e67" providerId="ADAL" clId="{53B69D4B-F42A-44A7-9AD9-FF0E641D3077}" dt="2021-05-04T15:13:33.058" v="9031" actId="404"/>
        <pc:sldMkLst>
          <pc:docMk/>
          <pc:sldMk cId="175839395" sldId="447"/>
        </pc:sldMkLst>
        <pc:spChg chg="mod">
          <ac:chgData name="Daniel Bratton" userId="fa07a8ee-f722-4d5e-b24c-f6d2a03a8e67" providerId="ADAL" clId="{53B69D4B-F42A-44A7-9AD9-FF0E641D3077}" dt="2021-05-04T15:13:33.058" v="9031" actId="404"/>
          <ac:spMkLst>
            <pc:docMk/>
            <pc:sldMk cId="175839395" sldId="447"/>
            <ac:spMk id="3" creationId="{00000000-0000-0000-0000-000000000000}"/>
          </ac:spMkLst>
        </pc:spChg>
        <pc:spChg chg="del">
          <ac:chgData name="Daniel Bratton" userId="fa07a8ee-f722-4d5e-b24c-f6d2a03a8e67" providerId="ADAL" clId="{53B69D4B-F42A-44A7-9AD9-FF0E641D3077}" dt="2021-05-04T15:12:10.702" v="8942" actId="478"/>
          <ac:spMkLst>
            <pc:docMk/>
            <pc:sldMk cId="175839395" sldId="447"/>
            <ac:spMk id="5" creationId="{00000000-0000-0000-0000-000000000000}"/>
          </ac:spMkLst>
        </pc:spChg>
      </pc:sldChg>
      <pc:sldChg chg="modSp ord">
        <pc:chgData name="Daniel Bratton" userId="fa07a8ee-f722-4d5e-b24c-f6d2a03a8e67" providerId="ADAL" clId="{53B69D4B-F42A-44A7-9AD9-FF0E641D3077}" dt="2021-05-05T10:02:40.505" v="10298" actId="20577"/>
        <pc:sldMkLst>
          <pc:docMk/>
          <pc:sldMk cId="2993090500" sldId="448"/>
        </pc:sldMkLst>
        <pc:spChg chg="mod">
          <ac:chgData name="Daniel Bratton" userId="fa07a8ee-f722-4d5e-b24c-f6d2a03a8e67" providerId="ADAL" clId="{53B69D4B-F42A-44A7-9AD9-FF0E641D3077}" dt="2021-05-04T12:31:46.120" v="2205" actId="20577"/>
          <ac:spMkLst>
            <pc:docMk/>
            <pc:sldMk cId="2993090500" sldId="448"/>
            <ac:spMk id="55" creationId="{00000000-0000-0000-0000-000000000000}"/>
          </ac:spMkLst>
        </pc:spChg>
        <pc:spChg chg="mod">
          <ac:chgData name="Daniel Bratton" userId="fa07a8ee-f722-4d5e-b24c-f6d2a03a8e67" providerId="ADAL" clId="{53B69D4B-F42A-44A7-9AD9-FF0E641D3077}" dt="2021-05-05T08:23:52.866" v="9968" actId="20577"/>
          <ac:spMkLst>
            <pc:docMk/>
            <pc:sldMk cId="2993090500" sldId="448"/>
            <ac:spMk id="100" creationId="{00000000-0000-0000-0000-000000000000}"/>
          </ac:spMkLst>
        </pc:spChg>
        <pc:graphicFrameChg chg="mod modGraphic">
          <ac:chgData name="Daniel Bratton" userId="fa07a8ee-f722-4d5e-b24c-f6d2a03a8e67" providerId="ADAL" clId="{53B69D4B-F42A-44A7-9AD9-FF0E641D3077}" dt="2021-05-05T10:02:40.505" v="10298" actId="20577"/>
          <ac:graphicFrameMkLst>
            <pc:docMk/>
            <pc:sldMk cId="2993090500" sldId="448"/>
            <ac:graphicFrameMk id="65" creationId="{00000000-0000-0000-0000-000000000000}"/>
          </ac:graphicFrameMkLst>
        </pc:graphicFrameChg>
      </pc:sldChg>
      <pc:sldChg chg="del">
        <pc:chgData name="Daniel Bratton" userId="fa07a8ee-f722-4d5e-b24c-f6d2a03a8e67" providerId="ADAL" clId="{53B69D4B-F42A-44A7-9AD9-FF0E641D3077}" dt="2021-05-04T15:11:55.974" v="8941" actId="2696"/>
        <pc:sldMkLst>
          <pc:docMk/>
          <pc:sldMk cId="2226973743" sldId="451"/>
        </pc:sldMkLst>
      </pc:sldChg>
      <pc:sldChg chg="del">
        <pc:chgData name="Daniel Bratton" userId="fa07a8ee-f722-4d5e-b24c-f6d2a03a8e67" providerId="ADAL" clId="{53B69D4B-F42A-44A7-9AD9-FF0E641D3077}" dt="2021-05-04T15:11:55.956" v="8940" actId="2696"/>
        <pc:sldMkLst>
          <pc:docMk/>
          <pc:sldMk cId="1044211745" sldId="452"/>
        </pc:sldMkLst>
      </pc:sldChg>
      <pc:sldChg chg="del">
        <pc:chgData name="Daniel Bratton" userId="fa07a8ee-f722-4d5e-b24c-f6d2a03a8e67" providerId="ADAL" clId="{53B69D4B-F42A-44A7-9AD9-FF0E641D3077}" dt="2021-05-04T13:27:25.582" v="5128" actId="2696"/>
        <pc:sldMkLst>
          <pc:docMk/>
          <pc:sldMk cId="1695179813" sldId="453"/>
        </pc:sldMkLst>
      </pc:sldChg>
      <pc:sldChg chg="add del ord">
        <pc:chgData name="Daniel Bratton" userId="fa07a8ee-f722-4d5e-b24c-f6d2a03a8e67" providerId="ADAL" clId="{53B69D4B-F42A-44A7-9AD9-FF0E641D3077}" dt="2021-05-04T14:26:07.731" v="7240" actId="2696"/>
        <pc:sldMkLst>
          <pc:docMk/>
          <pc:sldMk cId="2132427122" sldId="453"/>
        </pc:sldMkLst>
      </pc:sldChg>
      <pc:sldChg chg="modSp add del ord">
        <pc:chgData name="Daniel Bratton" userId="fa07a8ee-f722-4d5e-b24c-f6d2a03a8e67" providerId="ADAL" clId="{53B69D4B-F42A-44A7-9AD9-FF0E641D3077}" dt="2021-05-04T14:26:07.728" v="7239" actId="2696"/>
        <pc:sldMkLst>
          <pc:docMk/>
          <pc:sldMk cId="1912433187" sldId="454"/>
        </pc:sldMkLst>
        <pc:spChg chg="mod">
          <ac:chgData name="Daniel Bratton" userId="fa07a8ee-f722-4d5e-b24c-f6d2a03a8e67" providerId="ADAL" clId="{53B69D4B-F42A-44A7-9AD9-FF0E641D3077}" dt="2021-05-04T13:27:36.460" v="5130"/>
          <ac:spMkLst>
            <pc:docMk/>
            <pc:sldMk cId="1912433187" sldId="454"/>
            <ac:spMk id="3" creationId="{00000000-0000-0000-0000-000000000000}"/>
          </ac:spMkLst>
        </pc:spChg>
      </pc:sldChg>
      <pc:sldChg chg="modSp del">
        <pc:chgData name="Daniel Bratton" userId="fa07a8ee-f722-4d5e-b24c-f6d2a03a8e67" providerId="ADAL" clId="{53B69D4B-F42A-44A7-9AD9-FF0E641D3077}" dt="2021-05-04T13:27:25.569" v="5127" actId="2696"/>
        <pc:sldMkLst>
          <pc:docMk/>
          <pc:sldMk cId="3432590531" sldId="454"/>
        </pc:sldMkLst>
        <pc:spChg chg="mod">
          <ac:chgData name="Daniel Bratton" userId="fa07a8ee-f722-4d5e-b24c-f6d2a03a8e67" providerId="ADAL" clId="{53B69D4B-F42A-44A7-9AD9-FF0E641D3077}" dt="2021-05-04T13:27:06.590" v="5125" actId="20577"/>
          <ac:spMkLst>
            <pc:docMk/>
            <pc:sldMk cId="3432590531" sldId="454"/>
            <ac:spMk id="3" creationId="{00000000-0000-0000-0000-000000000000}"/>
          </ac:spMkLst>
        </pc:spChg>
      </pc:sldChg>
      <pc:sldChg chg="addSp delSp modSp add">
        <pc:chgData name="Daniel Bratton" userId="fa07a8ee-f722-4d5e-b24c-f6d2a03a8e67" providerId="ADAL" clId="{53B69D4B-F42A-44A7-9AD9-FF0E641D3077}" dt="2021-05-04T10:14:12.372" v="226" actId="20577"/>
        <pc:sldMkLst>
          <pc:docMk/>
          <pc:sldMk cId="772557226" sldId="455"/>
        </pc:sldMkLst>
        <pc:spChg chg="mod">
          <ac:chgData name="Daniel Bratton" userId="fa07a8ee-f722-4d5e-b24c-f6d2a03a8e67" providerId="ADAL" clId="{53B69D4B-F42A-44A7-9AD9-FF0E641D3077}" dt="2021-05-04T10:11:44.134" v="90" actId="20577"/>
          <ac:spMkLst>
            <pc:docMk/>
            <pc:sldMk cId="772557226" sldId="455"/>
            <ac:spMk id="2" creationId="{1EBF6AB9-0810-4A9C-B643-C18812DF951B}"/>
          </ac:spMkLst>
        </pc:spChg>
        <pc:spChg chg="mod">
          <ac:chgData name="Daniel Bratton" userId="fa07a8ee-f722-4d5e-b24c-f6d2a03a8e67" providerId="ADAL" clId="{53B69D4B-F42A-44A7-9AD9-FF0E641D3077}" dt="2021-05-04T10:14:12.372" v="226" actId="20577"/>
          <ac:spMkLst>
            <pc:docMk/>
            <pc:sldMk cId="772557226" sldId="455"/>
            <ac:spMk id="3" creationId="{F82B18EA-8098-477F-92E9-D47AEEF67768}"/>
          </ac:spMkLst>
        </pc:spChg>
        <pc:spChg chg="del">
          <ac:chgData name="Daniel Bratton" userId="fa07a8ee-f722-4d5e-b24c-f6d2a03a8e67" providerId="ADAL" clId="{53B69D4B-F42A-44A7-9AD9-FF0E641D3077}" dt="2021-05-04T10:11:52.450" v="117" actId="478"/>
          <ac:spMkLst>
            <pc:docMk/>
            <pc:sldMk cId="772557226" sldId="455"/>
            <ac:spMk id="5" creationId="{2ADAABCD-69FE-4F11-A0FE-0F0028204F0E}"/>
          </ac:spMkLst>
        </pc:spChg>
        <pc:spChg chg="del">
          <ac:chgData name="Daniel Bratton" userId="fa07a8ee-f722-4d5e-b24c-f6d2a03a8e67" providerId="ADAL" clId="{53B69D4B-F42A-44A7-9AD9-FF0E641D3077}" dt="2021-05-04T10:11:53.777" v="119" actId="478"/>
          <ac:spMkLst>
            <pc:docMk/>
            <pc:sldMk cId="772557226" sldId="455"/>
            <ac:spMk id="6" creationId="{D19C8F51-10D7-4406-8BEC-C0C81C6DF303}"/>
          </ac:spMkLst>
        </pc:spChg>
        <pc:spChg chg="del">
          <ac:chgData name="Daniel Bratton" userId="fa07a8ee-f722-4d5e-b24c-f6d2a03a8e67" providerId="ADAL" clId="{53B69D4B-F42A-44A7-9AD9-FF0E641D3077}" dt="2021-05-04T10:11:53.005" v="118" actId="478"/>
          <ac:spMkLst>
            <pc:docMk/>
            <pc:sldMk cId="772557226" sldId="455"/>
            <ac:spMk id="7" creationId="{24F0BB09-5A39-453C-8554-E5DCE4D8E63A}"/>
          </ac:spMkLst>
        </pc:spChg>
        <pc:picChg chg="add mod">
          <ac:chgData name="Daniel Bratton" userId="fa07a8ee-f722-4d5e-b24c-f6d2a03a8e67" providerId="ADAL" clId="{53B69D4B-F42A-44A7-9AD9-FF0E641D3077}" dt="2021-05-04T10:13:04.525" v="169" actId="1035"/>
          <ac:picMkLst>
            <pc:docMk/>
            <pc:sldMk cId="772557226" sldId="455"/>
            <ac:picMk id="9" creationId="{0DFBCFB3-4A3B-426B-93F8-8D82E205ABE7}"/>
          </ac:picMkLst>
        </pc:picChg>
      </pc:sldChg>
      <pc:sldChg chg="add del">
        <pc:chgData name="Daniel Bratton" userId="fa07a8ee-f722-4d5e-b24c-f6d2a03a8e67" providerId="ADAL" clId="{53B69D4B-F42A-44A7-9AD9-FF0E641D3077}" dt="2021-05-04T10:11:31.779" v="72" actId="2696"/>
        <pc:sldMkLst>
          <pc:docMk/>
          <pc:sldMk cId="3171899770" sldId="455"/>
        </pc:sldMkLst>
      </pc:sldChg>
      <pc:sldChg chg="delSp modSp add del">
        <pc:chgData name="Daniel Bratton" userId="fa07a8ee-f722-4d5e-b24c-f6d2a03a8e67" providerId="ADAL" clId="{53B69D4B-F42A-44A7-9AD9-FF0E641D3077}" dt="2021-05-04T10:39:25.975" v="525" actId="2696"/>
        <pc:sldMkLst>
          <pc:docMk/>
          <pc:sldMk cId="2975031692" sldId="456"/>
        </pc:sldMkLst>
        <pc:spChg chg="mod">
          <ac:chgData name="Daniel Bratton" userId="fa07a8ee-f722-4d5e-b24c-f6d2a03a8e67" providerId="ADAL" clId="{53B69D4B-F42A-44A7-9AD9-FF0E641D3077}" dt="2021-05-04T10:16:50.182" v="281" actId="20577"/>
          <ac:spMkLst>
            <pc:docMk/>
            <pc:sldMk cId="2975031692" sldId="456"/>
            <ac:spMk id="2" creationId="{7C7A09CD-1ADE-4399-B215-27B55EFEF84D}"/>
          </ac:spMkLst>
        </pc:spChg>
        <pc:spChg chg="mod">
          <ac:chgData name="Daniel Bratton" userId="fa07a8ee-f722-4d5e-b24c-f6d2a03a8e67" providerId="ADAL" clId="{53B69D4B-F42A-44A7-9AD9-FF0E641D3077}" dt="2021-05-04T10:17:40.279" v="343" actId="20577"/>
          <ac:spMkLst>
            <pc:docMk/>
            <pc:sldMk cId="2975031692" sldId="456"/>
            <ac:spMk id="3" creationId="{B8A89C71-F247-40A3-8691-4339F0698B20}"/>
          </ac:spMkLst>
        </pc:spChg>
        <pc:spChg chg="del">
          <ac:chgData name="Daniel Bratton" userId="fa07a8ee-f722-4d5e-b24c-f6d2a03a8e67" providerId="ADAL" clId="{53B69D4B-F42A-44A7-9AD9-FF0E641D3077}" dt="2021-05-04T10:16:53.265" v="283" actId="478"/>
          <ac:spMkLst>
            <pc:docMk/>
            <pc:sldMk cId="2975031692" sldId="456"/>
            <ac:spMk id="6" creationId="{562BD6A1-C1F9-4701-860E-C3C71A91B185}"/>
          </ac:spMkLst>
        </pc:spChg>
        <pc:spChg chg="del">
          <ac:chgData name="Daniel Bratton" userId="fa07a8ee-f722-4d5e-b24c-f6d2a03a8e67" providerId="ADAL" clId="{53B69D4B-F42A-44A7-9AD9-FF0E641D3077}" dt="2021-05-04T10:16:51.998" v="282" actId="478"/>
          <ac:spMkLst>
            <pc:docMk/>
            <pc:sldMk cId="2975031692" sldId="456"/>
            <ac:spMk id="7" creationId="{4375496F-1E05-4245-B8DD-28037D4A58C6}"/>
          </ac:spMkLst>
        </pc:spChg>
      </pc:sldChg>
      <pc:sldChg chg="delSp modSp add">
        <pc:chgData name="Daniel Bratton" userId="fa07a8ee-f722-4d5e-b24c-f6d2a03a8e67" providerId="ADAL" clId="{53B69D4B-F42A-44A7-9AD9-FF0E641D3077}" dt="2021-05-04T15:30:28.938" v="9142" actId="20577"/>
        <pc:sldMkLst>
          <pc:docMk/>
          <pc:sldMk cId="625189529" sldId="457"/>
        </pc:sldMkLst>
        <pc:spChg chg="mod">
          <ac:chgData name="Daniel Bratton" userId="fa07a8ee-f722-4d5e-b24c-f6d2a03a8e67" providerId="ADAL" clId="{53B69D4B-F42A-44A7-9AD9-FF0E641D3077}" dt="2021-05-04T10:37:25.595" v="363" actId="20577"/>
          <ac:spMkLst>
            <pc:docMk/>
            <pc:sldMk cId="625189529" sldId="457"/>
            <ac:spMk id="2" creationId="{98A971D6-0284-4519-A426-84ED5DE7049C}"/>
          </ac:spMkLst>
        </pc:spChg>
        <pc:spChg chg="mod">
          <ac:chgData name="Daniel Bratton" userId="fa07a8ee-f722-4d5e-b24c-f6d2a03a8e67" providerId="ADAL" clId="{53B69D4B-F42A-44A7-9AD9-FF0E641D3077}" dt="2021-05-04T15:30:28.938" v="9142" actId="20577"/>
          <ac:spMkLst>
            <pc:docMk/>
            <pc:sldMk cId="625189529" sldId="457"/>
            <ac:spMk id="3" creationId="{3BB7FF9F-3677-417F-B90D-43416D9A3CDD}"/>
          </ac:spMkLst>
        </pc:spChg>
        <pc:spChg chg="del">
          <ac:chgData name="Daniel Bratton" userId="fa07a8ee-f722-4d5e-b24c-f6d2a03a8e67" providerId="ADAL" clId="{53B69D4B-F42A-44A7-9AD9-FF0E641D3077}" dt="2021-05-04T11:06:42.868" v="630" actId="478"/>
          <ac:spMkLst>
            <pc:docMk/>
            <pc:sldMk cId="625189529" sldId="457"/>
            <ac:spMk id="6" creationId="{AEC18F97-2800-42A1-B822-724E1250D0B5}"/>
          </ac:spMkLst>
        </pc:spChg>
        <pc:spChg chg="del">
          <ac:chgData name="Daniel Bratton" userId="fa07a8ee-f722-4d5e-b24c-f6d2a03a8e67" providerId="ADAL" clId="{53B69D4B-F42A-44A7-9AD9-FF0E641D3077}" dt="2021-05-04T11:06:40.747" v="629" actId="478"/>
          <ac:spMkLst>
            <pc:docMk/>
            <pc:sldMk cId="625189529" sldId="457"/>
            <ac:spMk id="7" creationId="{3B319047-269D-4DE6-9BE9-8D1ED45A5440}"/>
          </ac:spMkLst>
        </pc:spChg>
      </pc:sldChg>
      <pc:sldChg chg="modSp add del">
        <pc:chgData name="Daniel Bratton" userId="fa07a8ee-f722-4d5e-b24c-f6d2a03a8e67" providerId="ADAL" clId="{53B69D4B-F42A-44A7-9AD9-FF0E641D3077}" dt="2021-05-04T12:37:03.659" v="2296" actId="2696"/>
        <pc:sldMkLst>
          <pc:docMk/>
          <pc:sldMk cId="3375021622" sldId="458"/>
        </pc:sldMkLst>
        <pc:spChg chg="mod">
          <ac:chgData name="Daniel Bratton" userId="fa07a8ee-f722-4d5e-b24c-f6d2a03a8e67" providerId="ADAL" clId="{53B69D4B-F42A-44A7-9AD9-FF0E641D3077}" dt="2021-05-04T11:48:41.483" v="1581" actId="20577"/>
          <ac:spMkLst>
            <pc:docMk/>
            <pc:sldMk cId="3375021622" sldId="458"/>
            <ac:spMk id="2" creationId="{879DC3DC-A5A2-4663-A4D3-DC17DB8DB908}"/>
          </ac:spMkLst>
        </pc:spChg>
        <pc:spChg chg="mod">
          <ac:chgData name="Daniel Bratton" userId="fa07a8ee-f722-4d5e-b24c-f6d2a03a8e67" providerId="ADAL" clId="{53B69D4B-F42A-44A7-9AD9-FF0E641D3077}" dt="2021-05-04T12:35:27.319" v="2295" actId="20577"/>
          <ac:spMkLst>
            <pc:docMk/>
            <pc:sldMk cId="3375021622" sldId="458"/>
            <ac:spMk id="3" creationId="{8503767C-B84C-4D98-94FD-5C7889ED6EEE}"/>
          </ac:spMkLst>
        </pc:spChg>
      </pc:sldChg>
      <pc:sldChg chg="addSp delSp modSp add">
        <pc:chgData name="Daniel Bratton" userId="fa07a8ee-f722-4d5e-b24c-f6d2a03a8e67" providerId="ADAL" clId="{53B69D4B-F42A-44A7-9AD9-FF0E641D3077}" dt="2021-05-05T08:34:47.674" v="10091" actId="20577"/>
        <pc:sldMkLst>
          <pc:docMk/>
          <pc:sldMk cId="4071081674" sldId="459"/>
        </pc:sldMkLst>
        <pc:spChg chg="mod">
          <ac:chgData name="Daniel Bratton" userId="fa07a8ee-f722-4d5e-b24c-f6d2a03a8e67" providerId="ADAL" clId="{53B69D4B-F42A-44A7-9AD9-FF0E641D3077}" dt="2021-05-04T13:24:20.225" v="4953" actId="20577"/>
          <ac:spMkLst>
            <pc:docMk/>
            <pc:sldMk cId="4071081674" sldId="459"/>
            <ac:spMk id="2" creationId="{4E85F2FE-4112-4A4F-870E-B684B240BB29}"/>
          </ac:spMkLst>
        </pc:spChg>
        <pc:spChg chg="del">
          <ac:chgData name="Daniel Bratton" userId="fa07a8ee-f722-4d5e-b24c-f6d2a03a8e67" providerId="ADAL" clId="{53B69D4B-F42A-44A7-9AD9-FF0E641D3077}" dt="2021-05-04T12:37:49.311" v="2298"/>
          <ac:spMkLst>
            <pc:docMk/>
            <pc:sldMk cId="4071081674" sldId="459"/>
            <ac:spMk id="3" creationId="{3C43C128-24EA-4EF6-9C2F-148333A9CC56}"/>
          </ac:spMkLst>
        </pc:spChg>
        <pc:spChg chg="mod">
          <ac:chgData name="Daniel Bratton" userId="fa07a8ee-f722-4d5e-b24c-f6d2a03a8e67" providerId="ADAL" clId="{53B69D4B-F42A-44A7-9AD9-FF0E641D3077}" dt="2021-05-04T15:42:39.037" v="9741" actId="113"/>
          <ac:spMkLst>
            <pc:docMk/>
            <pc:sldMk cId="4071081674" sldId="459"/>
            <ac:spMk id="4" creationId="{1C230317-111C-40E7-8AEE-D14F9ACFCF95}"/>
          </ac:spMkLst>
        </pc:spChg>
        <pc:spChg chg="del">
          <ac:chgData name="Daniel Bratton" userId="fa07a8ee-f722-4d5e-b24c-f6d2a03a8e67" providerId="ADAL" clId="{53B69D4B-F42A-44A7-9AD9-FF0E641D3077}" dt="2021-05-04T12:38:56.209" v="2477" actId="478"/>
          <ac:spMkLst>
            <pc:docMk/>
            <pc:sldMk cId="4071081674" sldId="459"/>
            <ac:spMk id="5" creationId="{FEF31450-FD72-4AAD-9731-565B7E7ADF54}"/>
          </ac:spMkLst>
        </pc:spChg>
        <pc:spChg chg="del">
          <ac:chgData name="Daniel Bratton" userId="fa07a8ee-f722-4d5e-b24c-f6d2a03a8e67" providerId="ADAL" clId="{53B69D4B-F42A-44A7-9AD9-FF0E641D3077}" dt="2021-05-04T12:38:54.708" v="2476" actId="478"/>
          <ac:spMkLst>
            <pc:docMk/>
            <pc:sldMk cId="4071081674" sldId="459"/>
            <ac:spMk id="6" creationId="{47EEC8D7-0466-4E41-89F8-E9FC8262DA00}"/>
          </ac:spMkLst>
        </pc:spChg>
        <pc:spChg chg="del">
          <ac:chgData name="Daniel Bratton" userId="fa07a8ee-f722-4d5e-b24c-f6d2a03a8e67" providerId="ADAL" clId="{53B69D4B-F42A-44A7-9AD9-FF0E641D3077}" dt="2021-05-04T12:38:54.160" v="2475" actId="478"/>
          <ac:spMkLst>
            <pc:docMk/>
            <pc:sldMk cId="4071081674" sldId="459"/>
            <ac:spMk id="7" creationId="{9E53C3D3-806D-4E26-B367-086034057033}"/>
          </ac:spMkLst>
        </pc:spChg>
        <pc:spChg chg="add del mod">
          <ac:chgData name="Daniel Bratton" userId="fa07a8ee-f722-4d5e-b24c-f6d2a03a8e67" providerId="ADAL" clId="{53B69D4B-F42A-44A7-9AD9-FF0E641D3077}" dt="2021-05-04T14:56:04.651" v="8202" actId="478"/>
          <ac:spMkLst>
            <pc:docMk/>
            <pc:sldMk cId="4071081674" sldId="459"/>
            <ac:spMk id="13" creationId="{5B9D9047-86C7-477C-802F-DD221EFE9A06}"/>
          </ac:spMkLst>
        </pc:spChg>
        <pc:spChg chg="add mod">
          <ac:chgData name="Daniel Bratton" userId="fa07a8ee-f722-4d5e-b24c-f6d2a03a8e67" providerId="ADAL" clId="{53B69D4B-F42A-44A7-9AD9-FF0E641D3077}" dt="2021-05-04T15:42:26.534" v="9737" actId="1036"/>
          <ac:spMkLst>
            <pc:docMk/>
            <pc:sldMk cId="4071081674" sldId="459"/>
            <ac:spMk id="17" creationId="{26EE9680-4F7B-49E8-BB25-E06A16BF06AE}"/>
          </ac:spMkLst>
        </pc:spChg>
        <pc:spChg chg="add mod">
          <ac:chgData name="Daniel Bratton" userId="fa07a8ee-f722-4d5e-b24c-f6d2a03a8e67" providerId="ADAL" clId="{53B69D4B-F42A-44A7-9AD9-FF0E641D3077}" dt="2021-05-04T15:42:26.534" v="9737" actId="1036"/>
          <ac:spMkLst>
            <pc:docMk/>
            <pc:sldMk cId="4071081674" sldId="459"/>
            <ac:spMk id="18" creationId="{811B6EBC-51D5-4F57-94D9-7FF9DC21866A}"/>
          </ac:spMkLst>
        </pc:spChg>
        <pc:spChg chg="add mod">
          <ac:chgData name="Daniel Bratton" userId="fa07a8ee-f722-4d5e-b24c-f6d2a03a8e67" providerId="ADAL" clId="{53B69D4B-F42A-44A7-9AD9-FF0E641D3077}" dt="2021-05-04T15:42:26.534" v="9737" actId="1036"/>
          <ac:spMkLst>
            <pc:docMk/>
            <pc:sldMk cId="4071081674" sldId="459"/>
            <ac:spMk id="19" creationId="{2EDD8983-BA4C-4797-929A-32349A5235B3}"/>
          </ac:spMkLst>
        </pc:spChg>
        <pc:spChg chg="add mod">
          <ac:chgData name="Daniel Bratton" userId="fa07a8ee-f722-4d5e-b24c-f6d2a03a8e67" providerId="ADAL" clId="{53B69D4B-F42A-44A7-9AD9-FF0E641D3077}" dt="2021-05-04T15:42:26.534" v="9737" actId="1036"/>
          <ac:spMkLst>
            <pc:docMk/>
            <pc:sldMk cId="4071081674" sldId="459"/>
            <ac:spMk id="20" creationId="{C57A3AF2-DC13-46F8-8026-8B867808D94E}"/>
          </ac:spMkLst>
        </pc:spChg>
        <pc:spChg chg="add mod">
          <ac:chgData name="Daniel Bratton" userId="fa07a8ee-f722-4d5e-b24c-f6d2a03a8e67" providerId="ADAL" clId="{53B69D4B-F42A-44A7-9AD9-FF0E641D3077}" dt="2021-05-05T08:34:43.114" v="10089" actId="20577"/>
          <ac:spMkLst>
            <pc:docMk/>
            <pc:sldMk cId="4071081674" sldId="459"/>
            <ac:spMk id="21" creationId="{3095AA22-5125-4E61-9A6D-02749E7D3795}"/>
          </ac:spMkLst>
        </pc:spChg>
        <pc:spChg chg="add del mod">
          <ac:chgData name="Daniel Bratton" userId="fa07a8ee-f722-4d5e-b24c-f6d2a03a8e67" providerId="ADAL" clId="{53B69D4B-F42A-44A7-9AD9-FF0E641D3077}" dt="2021-05-04T14:57:04.720" v="8226" actId="478"/>
          <ac:spMkLst>
            <pc:docMk/>
            <pc:sldMk cId="4071081674" sldId="459"/>
            <ac:spMk id="22" creationId="{D5DF297B-C601-4B4D-8BF6-7E3FCD020865}"/>
          </ac:spMkLst>
        </pc:spChg>
        <pc:spChg chg="add del mod">
          <ac:chgData name="Daniel Bratton" userId="fa07a8ee-f722-4d5e-b24c-f6d2a03a8e67" providerId="ADAL" clId="{53B69D4B-F42A-44A7-9AD9-FF0E641D3077}" dt="2021-05-04T14:58:03.534" v="8285" actId="478"/>
          <ac:spMkLst>
            <pc:docMk/>
            <pc:sldMk cId="4071081674" sldId="459"/>
            <ac:spMk id="23" creationId="{CC704B15-1A3D-4AFD-963C-738B01EE8418}"/>
          </ac:spMkLst>
        </pc:spChg>
        <pc:spChg chg="add mod">
          <ac:chgData name="Daniel Bratton" userId="fa07a8ee-f722-4d5e-b24c-f6d2a03a8e67" providerId="ADAL" clId="{53B69D4B-F42A-44A7-9AD9-FF0E641D3077}" dt="2021-05-04T15:42:26.534" v="9737" actId="1036"/>
          <ac:spMkLst>
            <pc:docMk/>
            <pc:sldMk cId="4071081674" sldId="459"/>
            <ac:spMk id="24" creationId="{9B6BBEAD-0321-43FE-8DEB-9028588AD6D9}"/>
          </ac:spMkLst>
        </pc:spChg>
        <pc:graphicFrameChg chg="add mod ord modGraphic">
          <ac:chgData name="Daniel Bratton" userId="fa07a8ee-f722-4d5e-b24c-f6d2a03a8e67" providerId="ADAL" clId="{53B69D4B-F42A-44A7-9AD9-FF0E641D3077}" dt="2021-05-05T08:34:35.242" v="10080" actId="20577"/>
          <ac:graphicFrameMkLst>
            <pc:docMk/>
            <pc:sldMk cId="4071081674" sldId="459"/>
            <ac:graphicFrameMk id="9" creationId="{B39A9D28-C34C-4711-AAAD-5CDEE1EAA79E}"/>
          </ac:graphicFrameMkLst>
        </pc:graphicFrameChg>
        <pc:graphicFrameChg chg="add del">
          <ac:chgData name="Daniel Bratton" userId="fa07a8ee-f722-4d5e-b24c-f6d2a03a8e67" providerId="ADAL" clId="{53B69D4B-F42A-44A7-9AD9-FF0E641D3077}" dt="2021-05-04T13:12:53.559" v="4486" actId="478"/>
          <ac:graphicFrameMkLst>
            <pc:docMk/>
            <pc:sldMk cId="4071081674" sldId="459"/>
            <ac:graphicFrameMk id="11" creationId="{83DF5D2B-D75A-4405-A705-B1BDE769E540}"/>
          </ac:graphicFrameMkLst>
        </pc:graphicFrameChg>
        <pc:graphicFrameChg chg="add mod modGraphic">
          <ac:chgData name="Daniel Bratton" userId="fa07a8ee-f722-4d5e-b24c-f6d2a03a8e67" providerId="ADAL" clId="{53B69D4B-F42A-44A7-9AD9-FF0E641D3077}" dt="2021-05-05T08:34:47.674" v="10091" actId="20577"/>
          <ac:graphicFrameMkLst>
            <pc:docMk/>
            <pc:sldMk cId="4071081674" sldId="459"/>
            <ac:graphicFrameMk id="14" creationId="{A3EF7569-D670-4C9F-981F-714E35CCA41F}"/>
          </ac:graphicFrameMkLst>
        </pc:graphicFrameChg>
        <pc:graphicFrameChg chg="add mod ord modGraphic">
          <ac:chgData name="Daniel Bratton" userId="fa07a8ee-f722-4d5e-b24c-f6d2a03a8e67" providerId="ADAL" clId="{53B69D4B-F42A-44A7-9AD9-FF0E641D3077}" dt="2021-05-04T15:42:26.534" v="9737" actId="1036"/>
          <ac:graphicFrameMkLst>
            <pc:docMk/>
            <pc:sldMk cId="4071081674" sldId="459"/>
            <ac:graphicFrameMk id="16" creationId="{30E7491B-662C-40FB-8E3F-94BB4876D17E}"/>
          </ac:graphicFrameMkLst>
        </pc:graphicFrameChg>
      </pc:sldChg>
      <pc:sldChg chg="addSp delSp modSp add">
        <pc:chgData name="Daniel Bratton" userId="fa07a8ee-f722-4d5e-b24c-f6d2a03a8e67" providerId="ADAL" clId="{53B69D4B-F42A-44A7-9AD9-FF0E641D3077}" dt="2021-05-04T11:52:03.718" v="1868" actId="478"/>
        <pc:sldMkLst>
          <pc:docMk/>
          <pc:sldMk cId="3685076505" sldId="460"/>
        </pc:sldMkLst>
        <pc:spChg chg="mod">
          <ac:chgData name="Daniel Bratton" userId="fa07a8ee-f722-4d5e-b24c-f6d2a03a8e67" providerId="ADAL" clId="{53B69D4B-F42A-44A7-9AD9-FF0E641D3077}" dt="2021-05-04T11:50:12.426" v="1637" actId="20577"/>
          <ac:spMkLst>
            <pc:docMk/>
            <pc:sldMk cId="3685076505" sldId="460"/>
            <ac:spMk id="2" creationId="{32B65A19-A77B-4BA9-B678-005DB8B2BA95}"/>
          </ac:spMkLst>
        </pc:spChg>
        <pc:spChg chg="del">
          <ac:chgData name="Daniel Bratton" userId="fa07a8ee-f722-4d5e-b24c-f6d2a03a8e67" providerId="ADAL" clId="{53B69D4B-F42A-44A7-9AD9-FF0E641D3077}" dt="2021-05-04T11:49:58.131" v="1617"/>
          <ac:spMkLst>
            <pc:docMk/>
            <pc:sldMk cId="3685076505" sldId="460"/>
            <ac:spMk id="3" creationId="{113CC39A-528C-4E96-981B-83FDC303A5D6}"/>
          </ac:spMkLst>
        </pc:spChg>
        <pc:spChg chg="del">
          <ac:chgData name="Daniel Bratton" userId="fa07a8ee-f722-4d5e-b24c-f6d2a03a8e67" providerId="ADAL" clId="{53B69D4B-F42A-44A7-9AD9-FF0E641D3077}" dt="2021-05-04T11:52:03.718" v="1868" actId="478"/>
          <ac:spMkLst>
            <pc:docMk/>
            <pc:sldMk cId="3685076505" sldId="460"/>
            <ac:spMk id="5" creationId="{961EA315-3B84-4E55-B04F-C4255CCC4367}"/>
          </ac:spMkLst>
        </pc:spChg>
        <pc:spChg chg="del">
          <ac:chgData name="Daniel Bratton" userId="fa07a8ee-f722-4d5e-b24c-f6d2a03a8e67" providerId="ADAL" clId="{53B69D4B-F42A-44A7-9AD9-FF0E641D3077}" dt="2021-05-04T11:52:02.641" v="1867" actId="478"/>
          <ac:spMkLst>
            <pc:docMk/>
            <pc:sldMk cId="3685076505" sldId="460"/>
            <ac:spMk id="6" creationId="{39A0CE77-2FE9-41D4-9B0D-0FC0A46DB052}"/>
          </ac:spMkLst>
        </pc:spChg>
        <pc:spChg chg="del">
          <ac:chgData name="Daniel Bratton" userId="fa07a8ee-f722-4d5e-b24c-f6d2a03a8e67" providerId="ADAL" clId="{53B69D4B-F42A-44A7-9AD9-FF0E641D3077}" dt="2021-05-04T11:52:01.830" v="1866" actId="478"/>
          <ac:spMkLst>
            <pc:docMk/>
            <pc:sldMk cId="3685076505" sldId="460"/>
            <ac:spMk id="7" creationId="{E2E622AE-3989-4929-95A7-686B2ED495D3}"/>
          </ac:spMkLst>
        </pc:spChg>
        <pc:picChg chg="add del mod">
          <ac:chgData name="Daniel Bratton" userId="fa07a8ee-f722-4d5e-b24c-f6d2a03a8e67" providerId="ADAL" clId="{53B69D4B-F42A-44A7-9AD9-FF0E641D3077}" dt="2021-05-04T11:49:54.682" v="1616" actId="478"/>
          <ac:picMkLst>
            <pc:docMk/>
            <pc:sldMk cId="3685076505" sldId="460"/>
            <ac:picMk id="9" creationId="{05788138-F2C5-4B87-B626-E9CF37663941}"/>
          </ac:picMkLst>
        </pc:picChg>
        <pc:picChg chg="add mod">
          <ac:chgData name="Daniel Bratton" userId="fa07a8ee-f722-4d5e-b24c-f6d2a03a8e67" providerId="ADAL" clId="{53B69D4B-F42A-44A7-9AD9-FF0E641D3077}" dt="2021-05-04T11:49:58.131" v="1617"/>
          <ac:picMkLst>
            <pc:docMk/>
            <pc:sldMk cId="3685076505" sldId="460"/>
            <ac:picMk id="10" creationId="{748537B1-5408-4B0D-99CB-FEA231F61C96}"/>
          </ac:picMkLst>
        </pc:picChg>
      </pc:sldChg>
      <pc:sldChg chg="addSp delSp modSp add">
        <pc:chgData name="Daniel Bratton" userId="fa07a8ee-f722-4d5e-b24c-f6d2a03a8e67" providerId="ADAL" clId="{53B69D4B-F42A-44A7-9AD9-FF0E641D3077}" dt="2021-05-05T10:10:33.280" v="10344" actId="20577"/>
        <pc:sldMkLst>
          <pc:docMk/>
          <pc:sldMk cId="3235718453" sldId="461"/>
        </pc:sldMkLst>
        <pc:spChg chg="mod">
          <ac:chgData name="Daniel Bratton" userId="fa07a8ee-f722-4d5e-b24c-f6d2a03a8e67" providerId="ADAL" clId="{53B69D4B-F42A-44A7-9AD9-FF0E641D3077}" dt="2021-05-04T14:27:05.871" v="7263" actId="20577"/>
          <ac:spMkLst>
            <pc:docMk/>
            <pc:sldMk cId="3235718453" sldId="461"/>
            <ac:spMk id="2" creationId="{21A3D5DD-0439-4F7C-8D37-74634F076E9E}"/>
          </ac:spMkLst>
        </pc:spChg>
        <pc:spChg chg="mod">
          <ac:chgData name="Daniel Bratton" userId="fa07a8ee-f722-4d5e-b24c-f6d2a03a8e67" providerId="ADAL" clId="{53B69D4B-F42A-44A7-9AD9-FF0E641D3077}" dt="2021-05-05T10:10:33.280" v="10344" actId="20577"/>
          <ac:spMkLst>
            <pc:docMk/>
            <pc:sldMk cId="3235718453" sldId="461"/>
            <ac:spMk id="3" creationId="{5E8216B7-A993-4920-9DB6-3987BA521EAC}"/>
          </ac:spMkLst>
        </pc:spChg>
        <pc:spChg chg="del">
          <ac:chgData name="Daniel Bratton" userId="fa07a8ee-f722-4d5e-b24c-f6d2a03a8e67" providerId="ADAL" clId="{53B69D4B-F42A-44A7-9AD9-FF0E641D3077}" dt="2021-05-04T14:31:56.861" v="7764" actId="478"/>
          <ac:spMkLst>
            <pc:docMk/>
            <pc:sldMk cId="3235718453" sldId="461"/>
            <ac:spMk id="5" creationId="{8AE6BA77-63CB-465B-BA3C-3ABBBB4F1F3B}"/>
          </ac:spMkLst>
        </pc:spChg>
        <pc:spChg chg="del">
          <ac:chgData name="Daniel Bratton" userId="fa07a8ee-f722-4d5e-b24c-f6d2a03a8e67" providerId="ADAL" clId="{53B69D4B-F42A-44A7-9AD9-FF0E641D3077}" dt="2021-05-04T14:31:56.177" v="7763" actId="478"/>
          <ac:spMkLst>
            <pc:docMk/>
            <pc:sldMk cId="3235718453" sldId="461"/>
            <ac:spMk id="6" creationId="{6B03273F-6B5F-4C5C-BE5E-F5E745D5D274}"/>
          </ac:spMkLst>
        </pc:spChg>
        <pc:spChg chg="del">
          <ac:chgData name="Daniel Bratton" userId="fa07a8ee-f722-4d5e-b24c-f6d2a03a8e67" providerId="ADAL" clId="{53B69D4B-F42A-44A7-9AD9-FF0E641D3077}" dt="2021-05-04T14:31:55.670" v="7762" actId="478"/>
          <ac:spMkLst>
            <pc:docMk/>
            <pc:sldMk cId="3235718453" sldId="461"/>
            <ac:spMk id="7" creationId="{BEAFC743-0B7A-4304-B354-30D0DB9412BF}"/>
          </ac:spMkLst>
        </pc:spChg>
        <pc:spChg chg="add mod">
          <ac:chgData name="Daniel Bratton" userId="fa07a8ee-f722-4d5e-b24c-f6d2a03a8e67" providerId="ADAL" clId="{53B69D4B-F42A-44A7-9AD9-FF0E641D3077}" dt="2021-05-04T15:41:55.714" v="9724" actId="403"/>
          <ac:spMkLst>
            <pc:docMk/>
            <pc:sldMk cId="3235718453" sldId="461"/>
            <ac:spMk id="9" creationId="{08C7ADB7-C1EA-46F1-8B4A-30F0DFFE93CC}"/>
          </ac:spMkLst>
        </pc:spChg>
      </pc:sldChg>
      <pc:sldChg chg="addSp delSp modSp add modAnim">
        <pc:chgData name="Daniel Bratton" userId="fa07a8ee-f722-4d5e-b24c-f6d2a03a8e67" providerId="ADAL" clId="{53B69D4B-F42A-44A7-9AD9-FF0E641D3077}" dt="2021-05-05T10:03:57.366" v="10318" actId="20577"/>
        <pc:sldMkLst>
          <pc:docMk/>
          <pc:sldMk cId="879612658" sldId="462"/>
        </pc:sldMkLst>
        <pc:spChg chg="mod">
          <ac:chgData name="Daniel Bratton" userId="fa07a8ee-f722-4d5e-b24c-f6d2a03a8e67" providerId="ADAL" clId="{53B69D4B-F42A-44A7-9AD9-FF0E641D3077}" dt="2021-05-05T08:21:53.776" v="9959" actId="20577"/>
          <ac:spMkLst>
            <pc:docMk/>
            <pc:sldMk cId="879612658" sldId="462"/>
            <ac:spMk id="2" creationId="{09226478-C144-4D37-A88F-FBA9B1EAF9C6}"/>
          </ac:spMkLst>
        </pc:spChg>
        <pc:spChg chg="mod">
          <ac:chgData name="Daniel Bratton" userId="fa07a8ee-f722-4d5e-b24c-f6d2a03a8e67" providerId="ADAL" clId="{53B69D4B-F42A-44A7-9AD9-FF0E641D3077}" dt="2021-05-05T10:03:57.366" v="10318" actId="20577"/>
          <ac:spMkLst>
            <pc:docMk/>
            <pc:sldMk cId="879612658" sldId="462"/>
            <ac:spMk id="3" creationId="{D7C2FD93-F0EE-452B-94BF-E939D6BF1A1D}"/>
          </ac:spMkLst>
        </pc:spChg>
        <pc:spChg chg="del">
          <ac:chgData name="Daniel Bratton" userId="fa07a8ee-f722-4d5e-b24c-f6d2a03a8e67" providerId="ADAL" clId="{53B69D4B-F42A-44A7-9AD9-FF0E641D3077}" dt="2021-05-04T13:09:37.913" v="4238" actId="478"/>
          <ac:spMkLst>
            <pc:docMk/>
            <pc:sldMk cId="879612658" sldId="462"/>
            <ac:spMk id="5" creationId="{624D134F-F6C2-4C5F-AFA5-033C5A28840C}"/>
          </ac:spMkLst>
        </pc:spChg>
        <pc:spChg chg="del">
          <ac:chgData name="Daniel Bratton" userId="fa07a8ee-f722-4d5e-b24c-f6d2a03a8e67" providerId="ADAL" clId="{53B69D4B-F42A-44A7-9AD9-FF0E641D3077}" dt="2021-05-04T13:03:40.670" v="3756" actId="478"/>
          <ac:spMkLst>
            <pc:docMk/>
            <pc:sldMk cId="879612658" sldId="462"/>
            <ac:spMk id="6" creationId="{927EC1B4-F709-47DA-8E12-5BF6181A1271}"/>
          </ac:spMkLst>
        </pc:spChg>
        <pc:spChg chg="del">
          <ac:chgData name="Daniel Bratton" userId="fa07a8ee-f722-4d5e-b24c-f6d2a03a8e67" providerId="ADAL" clId="{53B69D4B-F42A-44A7-9AD9-FF0E641D3077}" dt="2021-05-04T13:03:39.853" v="3755" actId="478"/>
          <ac:spMkLst>
            <pc:docMk/>
            <pc:sldMk cId="879612658" sldId="462"/>
            <ac:spMk id="7" creationId="{D35389CE-7F5A-457E-A469-F8620E9267E0}"/>
          </ac:spMkLst>
        </pc:spChg>
        <pc:graphicFrameChg chg="add mod modGraphic">
          <ac:chgData name="Daniel Bratton" userId="fa07a8ee-f722-4d5e-b24c-f6d2a03a8e67" providerId="ADAL" clId="{53B69D4B-F42A-44A7-9AD9-FF0E641D3077}" dt="2021-05-05T08:26:17.420" v="9981" actId="1076"/>
          <ac:graphicFrameMkLst>
            <pc:docMk/>
            <pc:sldMk cId="879612658" sldId="462"/>
            <ac:graphicFrameMk id="9" creationId="{944141D4-0186-4307-97B9-DF042512C18D}"/>
          </ac:graphicFrameMkLst>
        </pc:graphicFrameChg>
      </pc:sldChg>
      <pc:sldChg chg="addSp modSp add del">
        <pc:chgData name="Daniel Bratton" userId="fa07a8ee-f722-4d5e-b24c-f6d2a03a8e67" providerId="ADAL" clId="{53B69D4B-F42A-44A7-9AD9-FF0E641D3077}" dt="2021-05-04T15:02:10.998" v="8384" actId="2696"/>
        <pc:sldMkLst>
          <pc:docMk/>
          <pc:sldMk cId="2990608410" sldId="463"/>
        </pc:sldMkLst>
        <pc:spChg chg="mod">
          <ac:chgData name="Daniel Bratton" userId="fa07a8ee-f722-4d5e-b24c-f6d2a03a8e67" providerId="ADAL" clId="{53B69D4B-F42A-44A7-9AD9-FF0E641D3077}" dt="2021-05-04T13:24:46.625" v="5015" actId="6549"/>
          <ac:spMkLst>
            <pc:docMk/>
            <pc:sldMk cId="2990608410" sldId="463"/>
            <ac:spMk id="4" creationId="{1C230317-111C-40E7-8AEE-D14F9ACFCF95}"/>
          </ac:spMkLst>
        </pc:spChg>
        <pc:spChg chg="add">
          <ac:chgData name="Daniel Bratton" userId="fa07a8ee-f722-4d5e-b24c-f6d2a03a8e67" providerId="ADAL" clId="{53B69D4B-F42A-44A7-9AD9-FF0E641D3077}" dt="2021-05-04T13:26:13.804" v="5124"/>
          <ac:spMkLst>
            <pc:docMk/>
            <pc:sldMk cId="2990608410" sldId="463"/>
            <ac:spMk id="15" creationId="{324DEE9C-D9DF-4B14-85E7-D8ED00EDD743}"/>
          </ac:spMkLst>
        </pc:spChg>
        <pc:graphicFrameChg chg="modGraphic">
          <ac:chgData name="Daniel Bratton" userId="fa07a8ee-f722-4d5e-b24c-f6d2a03a8e67" providerId="ADAL" clId="{53B69D4B-F42A-44A7-9AD9-FF0E641D3077}" dt="2021-05-04T13:25:11.793" v="5035" actId="20577"/>
          <ac:graphicFrameMkLst>
            <pc:docMk/>
            <pc:sldMk cId="2990608410" sldId="463"/>
            <ac:graphicFrameMk id="14" creationId="{A3EF7569-D670-4C9F-981F-714E35CCA41F}"/>
          </ac:graphicFrameMkLst>
        </pc:graphicFrameChg>
        <pc:graphicFrameChg chg="modGraphic">
          <ac:chgData name="Daniel Bratton" userId="fa07a8ee-f722-4d5e-b24c-f6d2a03a8e67" providerId="ADAL" clId="{53B69D4B-F42A-44A7-9AD9-FF0E641D3077}" dt="2021-05-04T13:25:07.043" v="5029" actId="20577"/>
          <ac:graphicFrameMkLst>
            <pc:docMk/>
            <pc:sldMk cId="2990608410" sldId="463"/>
            <ac:graphicFrameMk id="16" creationId="{30E7491B-662C-40FB-8E3F-94BB4876D17E}"/>
          </ac:graphicFrameMkLst>
        </pc:graphicFrameChg>
      </pc:sldChg>
      <pc:sldChg chg="add del">
        <pc:chgData name="Daniel Bratton" userId="fa07a8ee-f722-4d5e-b24c-f6d2a03a8e67" providerId="ADAL" clId="{53B69D4B-F42A-44A7-9AD9-FF0E641D3077}" dt="2021-05-04T13:28:01.148" v="5133" actId="2696"/>
        <pc:sldMkLst>
          <pc:docMk/>
          <pc:sldMk cId="2104126527" sldId="464"/>
        </pc:sldMkLst>
      </pc:sldChg>
      <pc:sldChg chg="modSp add del">
        <pc:chgData name="Daniel Bratton" userId="fa07a8ee-f722-4d5e-b24c-f6d2a03a8e67" providerId="ADAL" clId="{53B69D4B-F42A-44A7-9AD9-FF0E641D3077}" dt="2021-05-04T14:34:17.236" v="7826" actId="2696"/>
        <pc:sldMkLst>
          <pc:docMk/>
          <pc:sldMk cId="3702307125" sldId="464"/>
        </pc:sldMkLst>
        <pc:spChg chg="mod">
          <ac:chgData name="Daniel Bratton" userId="fa07a8ee-f722-4d5e-b24c-f6d2a03a8e67" providerId="ADAL" clId="{53B69D4B-F42A-44A7-9AD9-FF0E641D3077}" dt="2021-05-04T14:33:57.386" v="7824"/>
          <ac:spMkLst>
            <pc:docMk/>
            <pc:sldMk cId="3702307125" sldId="464"/>
            <ac:spMk id="5" creationId="{965A4D62-4A3D-476D-A160-ED7DCC677B1F}"/>
          </ac:spMkLst>
        </pc:spChg>
      </pc:sldChg>
      <pc:sldChg chg="addSp delSp modSp add">
        <pc:chgData name="Daniel Bratton" userId="fa07a8ee-f722-4d5e-b24c-f6d2a03a8e67" providerId="ADAL" clId="{53B69D4B-F42A-44A7-9AD9-FF0E641D3077}" dt="2021-05-05T08:35:12.119" v="10101" actId="20577"/>
        <pc:sldMkLst>
          <pc:docMk/>
          <pc:sldMk cId="4140847674" sldId="464"/>
        </pc:sldMkLst>
        <pc:spChg chg="mod">
          <ac:chgData name="Daniel Bratton" userId="fa07a8ee-f722-4d5e-b24c-f6d2a03a8e67" providerId="ADAL" clId="{53B69D4B-F42A-44A7-9AD9-FF0E641D3077}" dt="2021-05-04T15:42:45.609" v="9745" actId="113"/>
          <ac:spMkLst>
            <pc:docMk/>
            <pc:sldMk cId="4140847674" sldId="464"/>
            <ac:spMk id="4" creationId="{1C230317-111C-40E7-8AEE-D14F9ACFCF95}"/>
          </ac:spMkLst>
        </pc:spChg>
        <pc:spChg chg="add del mod">
          <ac:chgData name="Daniel Bratton" userId="fa07a8ee-f722-4d5e-b24c-f6d2a03a8e67" providerId="ADAL" clId="{53B69D4B-F42A-44A7-9AD9-FF0E641D3077}" dt="2021-05-04T15:44:05.056" v="9805" actId="478"/>
          <ac:spMkLst>
            <pc:docMk/>
            <pc:sldMk cId="4140847674" sldId="464"/>
            <ac:spMk id="5" creationId="{7CA8A78F-BC0B-4C92-9B69-CDA85506121B}"/>
          </ac:spMkLst>
        </pc:spChg>
        <pc:spChg chg="add mod">
          <ac:chgData name="Daniel Bratton" userId="fa07a8ee-f722-4d5e-b24c-f6d2a03a8e67" providerId="ADAL" clId="{53B69D4B-F42A-44A7-9AD9-FF0E641D3077}" dt="2021-05-05T08:34:59.039" v="10092"/>
          <ac:spMkLst>
            <pc:docMk/>
            <pc:sldMk cId="4140847674" sldId="464"/>
            <ac:spMk id="15" creationId="{987EA7B5-26A3-4BEF-8E83-C71FD005B384}"/>
          </ac:spMkLst>
        </pc:spChg>
        <pc:spChg chg="mod">
          <ac:chgData name="Daniel Bratton" userId="fa07a8ee-f722-4d5e-b24c-f6d2a03a8e67" providerId="ADAL" clId="{53B69D4B-F42A-44A7-9AD9-FF0E641D3077}" dt="2021-05-04T15:44:01.856" v="9804" actId="1036"/>
          <ac:spMkLst>
            <pc:docMk/>
            <pc:sldMk cId="4140847674" sldId="464"/>
            <ac:spMk id="17" creationId="{26EE9680-4F7B-49E8-BB25-E06A16BF06AE}"/>
          </ac:spMkLst>
        </pc:spChg>
        <pc:spChg chg="mod">
          <ac:chgData name="Daniel Bratton" userId="fa07a8ee-f722-4d5e-b24c-f6d2a03a8e67" providerId="ADAL" clId="{53B69D4B-F42A-44A7-9AD9-FF0E641D3077}" dt="2021-05-04T15:44:01.856" v="9804" actId="1036"/>
          <ac:spMkLst>
            <pc:docMk/>
            <pc:sldMk cId="4140847674" sldId="464"/>
            <ac:spMk id="18" creationId="{811B6EBC-51D5-4F57-94D9-7FF9DC21866A}"/>
          </ac:spMkLst>
        </pc:spChg>
        <pc:spChg chg="mod">
          <ac:chgData name="Daniel Bratton" userId="fa07a8ee-f722-4d5e-b24c-f6d2a03a8e67" providerId="ADAL" clId="{53B69D4B-F42A-44A7-9AD9-FF0E641D3077}" dt="2021-05-04T15:44:01.856" v="9804" actId="1036"/>
          <ac:spMkLst>
            <pc:docMk/>
            <pc:sldMk cId="4140847674" sldId="464"/>
            <ac:spMk id="19" creationId="{2EDD8983-BA4C-4797-929A-32349A5235B3}"/>
          </ac:spMkLst>
        </pc:spChg>
        <pc:spChg chg="mod">
          <ac:chgData name="Daniel Bratton" userId="fa07a8ee-f722-4d5e-b24c-f6d2a03a8e67" providerId="ADAL" clId="{53B69D4B-F42A-44A7-9AD9-FF0E641D3077}" dt="2021-05-04T15:44:01.856" v="9804" actId="1036"/>
          <ac:spMkLst>
            <pc:docMk/>
            <pc:sldMk cId="4140847674" sldId="464"/>
            <ac:spMk id="20" creationId="{C57A3AF2-DC13-46F8-8026-8B867808D94E}"/>
          </ac:spMkLst>
        </pc:spChg>
        <pc:spChg chg="del">
          <ac:chgData name="Daniel Bratton" userId="fa07a8ee-f722-4d5e-b24c-f6d2a03a8e67" providerId="ADAL" clId="{53B69D4B-F42A-44A7-9AD9-FF0E641D3077}" dt="2021-05-04T15:43:57.230" v="9794" actId="478"/>
          <ac:spMkLst>
            <pc:docMk/>
            <pc:sldMk cId="4140847674" sldId="464"/>
            <ac:spMk id="21" creationId="{3095AA22-5125-4E61-9A6D-02749E7D3795}"/>
          </ac:spMkLst>
        </pc:spChg>
        <pc:spChg chg="mod">
          <ac:chgData name="Daniel Bratton" userId="fa07a8ee-f722-4d5e-b24c-f6d2a03a8e67" providerId="ADAL" clId="{53B69D4B-F42A-44A7-9AD9-FF0E641D3077}" dt="2021-05-04T15:44:01.856" v="9804" actId="1036"/>
          <ac:spMkLst>
            <pc:docMk/>
            <pc:sldMk cId="4140847674" sldId="464"/>
            <ac:spMk id="24" creationId="{9B6BBEAD-0321-43FE-8DEB-9028588AD6D9}"/>
          </ac:spMkLst>
        </pc:spChg>
        <pc:graphicFrameChg chg="mod modGraphic">
          <ac:chgData name="Daniel Bratton" userId="fa07a8ee-f722-4d5e-b24c-f6d2a03a8e67" providerId="ADAL" clId="{53B69D4B-F42A-44A7-9AD9-FF0E641D3077}" dt="2021-05-05T08:35:10.027" v="10099" actId="20577"/>
          <ac:graphicFrameMkLst>
            <pc:docMk/>
            <pc:sldMk cId="4140847674" sldId="464"/>
            <ac:graphicFrameMk id="9" creationId="{B39A9D28-C34C-4711-AAAD-5CDEE1EAA79E}"/>
          </ac:graphicFrameMkLst>
        </pc:graphicFrameChg>
        <pc:graphicFrameChg chg="mod modGraphic">
          <ac:chgData name="Daniel Bratton" userId="fa07a8ee-f722-4d5e-b24c-f6d2a03a8e67" providerId="ADAL" clId="{53B69D4B-F42A-44A7-9AD9-FF0E641D3077}" dt="2021-05-05T08:35:12.119" v="10101" actId="20577"/>
          <ac:graphicFrameMkLst>
            <pc:docMk/>
            <pc:sldMk cId="4140847674" sldId="464"/>
            <ac:graphicFrameMk id="14" creationId="{A3EF7569-D670-4C9F-981F-714E35CCA41F}"/>
          </ac:graphicFrameMkLst>
        </pc:graphicFrameChg>
        <pc:graphicFrameChg chg="mod modGraphic">
          <ac:chgData name="Daniel Bratton" userId="fa07a8ee-f722-4d5e-b24c-f6d2a03a8e67" providerId="ADAL" clId="{53B69D4B-F42A-44A7-9AD9-FF0E641D3077}" dt="2021-05-04T15:44:01.856" v="9804" actId="1036"/>
          <ac:graphicFrameMkLst>
            <pc:docMk/>
            <pc:sldMk cId="4140847674" sldId="464"/>
            <ac:graphicFrameMk id="16" creationId="{30E7491B-662C-40FB-8E3F-94BB4876D17E}"/>
          </ac:graphicFrameMkLst>
        </pc:graphicFrameChg>
      </pc:sldChg>
      <pc:sldChg chg="addSp delSp modSp add">
        <pc:chgData name="Daniel Bratton" userId="fa07a8ee-f722-4d5e-b24c-f6d2a03a8e67" providerId="ADAL" clId="{53B69D4B-F42A-44A7-9AD9-FF0E641D3077}" dt="2021-05-05T08:35:07.115" v="10097" actId="20577"/>
        <pc:sldMkLst>
          <pc:docMk/>
          <pc:sldMk cId="1049602754" sldId="465"/>
        </pc:sldMkLst>
        <pc:spChg chg="mod">
          <ac:chgData name="Daniel Bratton" userId="fa07a8ee-f722-4d5e-b24c-f6d2a03a8e67" providerId="ADAL" clId="{53B69D4B-F42A-44A7-9AD9-FF0E641D3077}" dt="2021-05-04T15:43:20.107" v="9778" actId="6549"/>
          <ac:spMkLst>
            <pc:docMk/>
            <pc:sldMk cId="1049602754" sldId="465"/>
            <ac:spMk id="4" creationId="{1C230317-111C-40E7-8AEE-D14F9ACFCF95}"/>
          </ac:spMkLst>
        </pc:spChg>
        <pc:spChg chg="add del mod">
          <ac:chgData name="Daniel Bratton" userId="fa07a8ee-f722-4d5e-b24c-f6d2a03a8e67" providerId="ADAL" clId="{53B69D4B-F42A-44A7-9AD9-FF0E641D3077}" dt="2021-05-04T15:44:21.804" v="9819" actId="478"/>
          <ac:spMkLst>
            <pc:docMk/>
            <pc:sldMk cId="1049602754" sldId="465"/>
            <ac:spMk id="5" creationId="{EB335020-92A1-41B2-B6AD-295DF4365600}"/>
          </ac:spMkLst>
        </pc:spChg>
        <pc:spChg chg="add mod">
          <ac:chgData name="Daniel Bratton" userId="fa07a8ee-f722-4d5e-b24c-f6d2a03a8e67" providerId="ADAL" clId="{53B69D4B-F42A-44A7-9AD9-FF0E641D3077}" dt="2021-05-05T08:35:02.508" v="10093"/>
          <ac:spMkLst>
            <pc:docMk/>
            <pc:sldMk cId="1049602754" sldId="465"/>
            <ac:spMk id="15" creationId="{60D8CEBC-C51E-490A-8E9B-1CF77072A01E}"/>
          </ac:spMkLst>
        </pc:spChg>
        <pc:spChg chg="mod">
          <ac:chgData name="Daniel Bratton" userId="fa07a8ee-f722-4d5e-b24c-f6d2a03a8e67" providerId="ADAL" clId="{53B69D4B-F42A-44A7-9AD9-FF0E641D3077}" dt="2021-05-04T15:44:18.727" v="9818" actId="1036"/>
          <ac:spMkLst>
            <pc:docMk/>
            <pc:sldMk cId="1049602754" sldId="465"/>
            <ac:spMk id="17" creationId="{26EE9680-4F7B-49E8-BB25-E06A16BF06AE}"/>
          </ac:spMkLst>
        </pc:spChg>
        <pc:spChg chg="mod">
          <ac:chgData name="Daniel Bratton" userId="fa07a8ee-f722-4d5e-b24c-f6d2a03a8e67" providerId="ADAL" clId="{53B69D4B-F42A-44A7-9AD9-FF0E641D3077}" dt="2021-05-04T15:44:18.727" v="9818" actId="1036"/>
          <ac:spMkLst>
            <pc:docMk/>
            <pc:sldMk cId="1049602754" sldId="465"/>
            <ac:spMk id="18" creationId="{811B6EBC-51D5-4F57-94D9-7FF9DC21866A}"/>
          </ac:spMkLst>
        </pc:spChg>
        <pc:spChg chg="mod">
          <ac:chgData name="Daniel Bratton" userId="fa07a8ee-f722-4d5e-b24c-f6d2a03a8e67" providerId="ADAL" clId="{53B69D4B-F42A-44A7-9AD9-FF0E641D3077}" dt="2021-05-04T15:44:18.727" v="9818" actId="1036"/>
          <ac:spMkLst>
            <pc:docMk/>
            <pc:sldMk cId="1049602754" sldId="465"/>
            <ac:spMk id="19" creationId="{2EDD8983-BA4C-4797-929A-32349A5235B3}"/>
          </ac:spMkLst>
        </pc:spChg>
        <pc:spChg chg="mod">
          <ac:chgData name="Daniel Bratton" userId="fa07a8ee-f722-4d5e-b24c-f6d2a03a8e67" providerId="ADAL" clId="{53B69D4B-F42A-44A7-9AD9-FF0E641D3077}" dt="2021-05-04T15:44:18.727" v="9818" actId="1036"/>
          <ac:spMkLst>
            <pc:docMk/>
            <pc:sldMk cId="1049602754" sldId="465"/>
            <ac:spMk id="20" creationId="{C57A3AF2-DC13-46F8-8026-8B867808D94E}"/>
          </ac:spMkLst>
        </pc:spChg>
        <pc:spChg chg="del">
          <ac:chgData name="Daniel Bratton" userId="fa07a8ee-f722-4d5e-b24c-f6d2a03a8e67" providerId="ADAL" clId="{53B69D4B-F42A-44A7-9AD9-FF0E641D3077}" dt="2021-05-04T15:44:15.588" v="9807" actId="478"/>
          <ac:spMkLst>
            <pc:docMk/>
            <pc:sldMk cId="1049602754" sldId="465"/>
            <ac:spMk id="21" creationId="{3095AA22-5125-4E61-9A6D-02749E7D3795}"/>
          </ac:spMkLst>
        </pc:spChg>
        <pc:spChg chg="mod">
          <ac:chgData name="Daniel Bratton" userId="fa07a8ee-f722-4d5e-b24c-f6d2a03a8e67" providerId="ADAL" clId="{53B69D4B-F42A-44A7-9AD9-FF0E641D3077}" dt="2021-05-04T15:44:18.727" v="9818" actId="1036"/>
          <ac:spMkLst>
            <pc:docMk/>
            <pc:sldMk cId="1049602754" sldId="465"/>
            <ac:spMk id="24" creationId="{9B6BBEAD-0321-43FE-8DEB-9028588AD6D9}"/>
          </ac:spMkLst>
        </pc:spChg>
        <pc:graphicFrameChg chg="mod modGraphic">
          <ac:chgData name="Daniel Bratton" userId="fa07a8ee-f722-4d5e-b24c-f6d2a03a8e67" providerId="ADAL" clId="{53B69D4B-F42A-44A7-9AD9-FF0E641D3077}" dt="2021-05-05T08:35:04.725" v="10095" actId="20577"/>
          <ac:graphicFrameMkLst>
            <pc:docMk/>
            <pc:sldMk cId="1049602754" sldId="465"/>
            <ac:graphicFrameMk id="9" creationId="{B39A9D28-C34C-4711-AAAD-5CDEE1EAA79E}"/>
          </ac:graphicFrameMkLst>
        </pc:graphicFrameChg>
        <pc:graphicFrameChg chg="mod modGraphic">
          <ac:chgData name="Daniel Bratton" userId="fa07a8ee-f722-4d5e-b24c-f6d2a03a8e67" providerId="ADAL" clId="{53B69D4B-F42A-44A7-9AD9-FF0E641D3077}" dt="2021-05-05T08:35:07.115" v="10097" actId="20577"/>
          <ac:graphicFrameMkLst>
            <pc:docMk/>
            <pc:sldMk cId="1049602754" sldId="465"/>
            <ac:graphicFrameMk id="14" creationId="{A3EF7569-D670-4C9F-981F-714E35CCA41F}"/>
          </ac:graphicFrameMkLst>
        </pc:graphicFrameChg>
        <pc:graphicFrameChg chg="mod modGraphic">
          <ac:chgData name="Daniel Bratton" userId="fa07a8ee-f722-4d5e-b24c-f6d2a03a8e67" providerId="ADAL" clId="{53B69D4B-F42A-44A7-9AD9-FF0E641D3077}" dt="2021-05-04T15:44:18.727" v="9818" actId="1036"/>
          <ac:graphicFrameMkLst>
            <pc:docMk/>
            <pc:sldMk cId="1049602754" sldId="465"/>
            <ac:graphicFrameMk id="16" creationId="{30E7491B-662C-40FB-8E3F-94BB4876D17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3630-3F9B-0443-90DB-EF945897856A}" type="datetimeFigureOut">
              <a:rPr lang="en-US" smtClean="0"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CD074-8F68-1941-BDE1-0C7A83FF2D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74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8971-52B8-4C5A-99D8-986A596F2912}" type="datetimeFigureOut">
              <a:rPr lang="en-GB" smtClean="0"/>
              <a:pPr/>
              <a:t>05/05/2021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53C8-14E4-49A7-A1A5-3BF810B81E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0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406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4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11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B53C8-14E4-49A7-A1A5-3BF810B81EBE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22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0"/>
          <a:stretch/>
        </p:blipFill>
        <p:spPr>
          <a:xfrm>
            <a:off x="-8586" y="2821572"/>
            <a:ext cx="4110884" cy="3827396"/>
          </a:xfrm>
          <a:prstGeom prst="rect">
            <a:avLst/>
          </a:prstGeom>
        </p:spPr>
      </p:pic>
      <p:sp>
        <p:nvSpPr>
          <p:cNvPr id="13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48548" y="4039393"/>
            <a:ext cx="2880360" cy="666849"/>
          </a:xfrm>
        </p:spPr>
        <p:txBody>
          <a:bodyPr anchor="b" anchorCtr="0">
            <a:noAutofit/>
          </a:bodyPr>
          <a:lstStyle>
            <a:lvl1pPr marL="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271463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44" y="243666"/>
            <a:ext cx="1441710" cy="711063"/>
          </a:xfrm>
          <a:prstGeom prst="rect">
            <a:avLst/>
          </a:prstGeom>
        </p:spPr>
      </p:pic>
      <p:sp>
        <p:nvSpPr>
          <p:cNvPr id="7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9200" y="5055444"/>
            <a:ext cx="2437543" cy="492443"/>
          </a:xfrm>
        </p:spPr>
        <p:txBody>
          <a:bodyPr vert="horz" lIns="0" tIns="0" rIns="0" bIns="0" rtlCol="0" anchor="t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itchFamily="34" charset="0"/>
              <a:buNone/>
              <a:tabLst/>
              <a:defRPr lang="en-US" i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44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descreen (16x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5"/>
          <p:cNvSpPr>
            <a:spLocks noGrp="1"/>
          </p:cNvSpPr>
          <p:nvPr>
            <p:ph type="media" sz="quarter" idx="12" hasCustomPrompt="1"/>
          </p:nvPr>
        </p:nvSpPr>
        <p:spPr>
          <a:xfrm>
            <a:off x="368300" y="1381125"/>
            <a:ext cx="8416925" cy="4734000"/>
          </a:xfr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on the film icon to insert your widescreen (16x9) video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59932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No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4903" y="1181100"/>
            <a:ext cx="3995928" cy="5033087"/>
          </a:xfrm>
        </p:spPr>
        <p:txBody>
          <a:bodyPr/>
          <a:lstStyle>
            <a:lvl1pPr marL="0" indent="0">
              <a:buNone/>
              <a:defRPr/>
            </a:lvl1pPr>
            <a:lvl2pPr marL="268163" indent="0">
              <a:buNone/>
              <a:defRPr/>
            </a:lvl2pPr>
            <a:lvl3pPr marL="540000" indent="0">
              <a:buNone/>
              <a:defRPr/>
            </a:lvl3pPr>
            <a:lvl4pPr marL="811088" indent="0">
              <a:buNone/>
              <a:defRPr/>
            </a:lvl4pPr>
            <a:lvl5pPr marL="10800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Picture Placeholder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801131" y="1181098"/>
            <a:ext cx="3995928" cy="5048039"/>
          </a:xfrm>
        </p:spPr>
        <p:txBody>
          <a:bodyPr lIns="0" tIns="0"/>
          <a:lstStyle>
            <a:lvl1pPr marL="0" indent="0">
              <a:buNone/>
              <a:defRPr sz="1100" baseline="0"/>
            </a:lvl1pPr>
          </a:lstStyle>
          <a:p>
            <a:r>
              <a:rPr lang="en-GB" dirty="0"/>
              <a:t>Click on the picture icon to insert your picture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959902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4903" y="1181100"/>
            <a:ext cx="3995928" cy="5033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Picture Placeholder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801131" y="1181098"/>
            <a:ext cx="3995928" cy="5048039"/>
          </a:xfrm>
        </p:spPr>
        <p:txBody>
          <a:bodyPr lIns="0" tIns="0"/>
          <a:lstStyle>
            <a:lvl1pPr marL="0" indent="0">
              <a:buNone/>
              <a:defRPr sz="1100" baseline="0"/>
            </a:lvl1pPr>
          </a:lstStyle>
          <a:p>
            <a:r>
              <a:rPr lang="en-GB" dirty="0"/>
              <a:t>Click on the picture icon to insert your picture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534580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4903" y="1181100"/>
            <a:ext cx="3995928" cy="467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8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801131" y="1180570"/>
            <a:ext cx="3995928" cy="2051304"/>
          </a:xfrm>
        </p:spPr>
        <p:txBody>
          <a:bodyPr lIns="0" tIns="0"/>
          <a:lstStyle>
            <a:lvl1pPr marL="0" indent="0">
              <a:buNone/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on the picture icon to insert your picture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4801131" y="3310467"/>
            <a:ext cx="3995928" cy="301625"/>
          </a:xfrm>
        </p:spPr>
        <p:txBody>
          <a:bodyPr lIns="0" tIns="0" rIns="0" bIns="0"/>
          <a:lstStyle>
            <a:lvl1pPr marL="0" indent="0">
              <a:buNone/>
              <a:defRPr sz="800">
                <a:solidFill>
                  <a:schemeClr val="accent1"/>
                </a:solidFill>
              </a:defRPr>
            </a:lvl1pPr>
            <a:lvl2pPr marL="268163" indent="0">
              <a:buNone/>
              <a:defRPr sz="800">
                <a:solidFill>
                  <a:schemeClr val="bg2"/>
                </a:solidFill>
              </a:defRPr>
            </a:lvl2pPr>
            <a:lvl3pPr marL="540000" indent="0">
              <a:buNone/>
              <a:defRPr sz="800">
                <a:solidFill>
                  <a:schemeClr val="bg2"/>
                </a:solidFill>
              </a:defRPr>
            </a:lvl3pPr>
            <a:lvl4pPr marL="811088" indent="0">
              <a:buNone/>
              <a:defRPr sz="800">
                <a:solidFill>
                  <a:schemeClr val="bg2"/>
                </a:solidFill>
              </a:defRPr>
            </a:lvl4pPr>
            <a:lvl5pPr marL="1080000" indent="0"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your image caption text here</a:t>
            </a:r>
          </a:p>
        </p:txBody>
      </p:sp>
      <p:sp>
        <p:nvSpPr>
          <p:cNvPr id="15" name="Picture Placeholder 8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801131" y="3754437"/>
            <a:ext cx="3995928" cy="2051304"/>
          </a:xfrm>
        </p:spPr>
        <p:txBody>
          <a:bodyPr lIns="0" tIns="0"/>
          <a:lstStyle>
            <a:lvl1pPr marL="0" indent="0">
              <a:buNone/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on the picture icon to insert your picture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801131" y="5884334"/>
            <a:ext cx="3995928" cy="301625"/>
          </a:xfrm>
        </p:spPr>
        <p:txBody>
          <a:bodyPr lIns="0" tIns="0" rIns="0" bIns="0"/>
          <a:lstStyle>
            <a:lvl1pPr marL="0" indent="0">
              <a:buNone/>
              <a:defRPr sz="800">
                <a:solidFill>
                  <a:schemeClr val="accent1"/>
                </a:solidFill>
              </a:defRPr>
            </a:lvl1pPr>
            <a:lvl2pPr marL="268163" indent="0">
              <a:buNone/>
              <a:defRPr sz="800">
                <a:solidFill>
                  <a:schemeClr val="bg2"/>
                </a:solidFill>
              </a:defRPr>
            </a:lvl2pPr>
            <a:lvl3pPr marL="540000" indent="0">
              <a:buNone/>
              <a:defRPr sz="800">
                <a:solidFill>
                  <a:schemeClr val="bg2"/>
                </a:solidFill>
              </a:defRPr>
            </a:lvl3pPr>
            <a:lvl4pPr marL="811088" indent="0">
              <a:buNone/>
              <a:defRPr sz="800">
                <a:solidFill>
                  <a:schemeClr val="bg2"/>
                </a:solidFill>
              </a:defRPr>
            </a:lvl4pPr>
            <a:lvl5pPr marL="1080000" indent="0">
              <a:buNone/>
              <a:defRPr sz="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Enter your image caption text here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127212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1854177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 userDrawn="1"/>
        </p:nvCxnSpPr>
        <p:spPr>
          <a:xfrm>
            <a:off x="374650" y="6323289"/>
            <a:ext cx="84162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22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 with ORAN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49702" y="5041972"/>
            <a:ext cx="8437342" cy="338554"/>
          </a:xfrm>
        </p:spPr>
        <p:txBody>
          <a:bodyPr wrap="square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2200" i="0">
                <a:solidFill>
                  <a:schemeClr val="bg2"/>
                </a:solidFill>
                <a:latin typeface="+mn-lt"/>
              </a:defRPr>
            </a:lvl1pPr>
            <a:lvl2pPr marL="271463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5334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815975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11049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49701" y="4147424"/>
            <a:ext cx="8437343" cy="730969"/>
          </a:xfrm>
        </p:spPr>
        <p:txBody>
          <a:bodyPr wrap="square" anchor="b" anchorCtr="0">
            <a:spAutoFit/>
          </a:bodyPr>
          <a:lstStyle>
            <a:lvl1pPr marL="0" indent="0">
              <a:lnSpc>
                <a:spcPts val="5700"/>
              </a:lnSpc>
              <a:spcAft>
                <a:spcPts val="0"/>
              </a:spcAft>
              <a:buNone/>
              <a:defRPr sz="5500" b="1">
                <a:solidFill>
                  <a:schemeClr val="bg2"/>
                </a:solidFill>
              </a:defRPr>
            </a:lvl1pPr>
            <a:lvl2pPr marL="271463" indent="0"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Section Heading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645" y="358385"/>
            <a:ext cx="554400" cy="476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24" y="243156"/>
            <a:ext cx="743164" cy="7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43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HITE with GRE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49702" y="5041972"/>
            <a:ext cx="8437342" cy="338554"/>
          </a:xfrm>
        </p:spPr>
        <p:txBody>
          <a:bodyPr wrap="square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2200" i="0">
                <a:solidFill>
                  <a:schemeClr val="tx1"/>
                </a:solidFill>
                <a:latin typeface="+mn-lt"/>
              </a:defRPr>
            </a:lvl1pPr>
            <a:lvl2pPr marL="271463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5334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3pPr>
            <a:lvl4pPr marL="815975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4pPr>
            <a:lvl5pPr marL="110490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49701" y="4147424"/>
            <a:ext cx="8437343" cy="730969"/>
          </a:xfrm>
        </p:spPr>
        <p:txBody>
          <a:bodyPr wrap="square" anchor="b" anchorCtr="0">
            <a:spAutoFit/>
          </a:bodyPr>
          <a:lstStyle>
            <a:lvl1pPr marL="0" indent="0">
              <a:lnSpc>
                <a:spcPts val="5700"/>
              </a:lnSpc>
              <a:spcAft>
                <a:spcPts val="0"/>
              </a:spcAft>
              <a:buNone/>
              <a:defRPr sz="5500" b="1">
                <a:solidFill>
                  <a:schemeClr val="tx1"/>
                </a:solidFill>
              </a:defRPr>
            </a:lvl1pPr>
            <a:lvl2pPr marL="271463" indent="0"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Section Heading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24" y="243156"/>
            <a:ext cx="743164" cy="7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NNOVA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49702" y="4147424"/>
            <a:ext cx="7872760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lvl="0" indent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tabLst/>
              <a:defRPr sz="7000" b="1" baseline="0">
                <a:solidFill>
                  <a:schemeClr val="bg1"/>
                </a:solidFill>
              </a:defRPr>
            </a:lvl1pPr>
            <a:lvl2pPr marL="271463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5pPr>
            <a:lvl6pPr marL="162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6pPr>
            <a:lvl7pPr marL="180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7pPr>
            <a:lvl8pPr marL="207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8pPr>
            <a:lvl9pPr marL="234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9pPr>
          </a:lstStyle>
          <a:p>
            <a:pPr lvl="0"/>
            <a:r>
              <a:rPr lang="en-US" dirty="0">
                <a:solidFill>
                  <a:schemeClr val="accent5"/>
                </a:solidFill>
              </a:rPr>
              <a:t>Innovation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24" y="243156"/>
            <a:ext cx="743164" cy="7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43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ERFORMANC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41850" y="4140348"/>
            <a:ext cx="7872760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lvl="0" indent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tabLst/>
              <a:defRPr sz="7000" b="1" baseline="0">
                <a:solidFill>
                  <a:schemeClr val="bg1"/>
                </a:solidFill>
              </a:defRPr>
            </a:lvl1pPr>
            <a:lvl2pPr marL="271463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5pPr>
            <a:lvl6pPr marL="162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6pPr>
            <a:lvl7pPr marL="180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7pPr>
            <a:lvl8pPr marL="207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8pPr>
            <a:lvl9pPr marL="234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9pPr>
          </a:lstStyle>
          <a:p>
            <a:pPr marL="0" marR="0" lvl="0" indent="0" algn="l" defTabSz="914400" rtl="0" eaLnBrk="1" fontAlgn="auto" latinLnBrk="0" hangingPunct="1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schemeClr val="accent4"/>
                </a:solidFill>
              </a:rPr>
              <a:t>Pe</a:t>
            </a:r>
            <a:r>
              <a:rPr lang="en-US" spc="500" baseline="0" dirty="0">
                <a:solidFill>
                  <a:schemeClr val="accent4"/>
                </a:solidFill>
              </a:rPr>
              <a:t>r</a:t>
            </a:r>
            <a:r>
              <a:rPr lang="en-US" dirty="0">
                <a:solidFill>
                  <a:schemeClr val="accent4"/>
                </a:solidFill>
              </a:rPr>
              <a:t>formance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24" y="243156"/>
            <a:ext cx="743164" cy="7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42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48548" y="4039393"/>
            <a:ext cx="5004288" cy="666849"/>
          </a:xfrm>
        </p:spPr>
        <p:txBody>
          <a:bodyPr anchor="b" anchorCtr="0">
            <a:noAutofit/>
          </a:bodyPr>
          <a:lstStyle>
            <a:lvl1pPr marL="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2"/>
                </a:solidFill>
              </a:defRPr>
            </a:lvl1pPr>
            <a:lvl2pPr marL="271463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heading style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9200" y="5055444"/>
            <a:ext cx="5003439" cy="246221"/>
          </a:xfr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itchFamily="34" charset="0"/>
              <a:buNone/>
              <a:tabLst/>
              <a:defRPr lang="en-US" i="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subheading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44" y="243666"/>
            <a:ext cx="1441710" cy="71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86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TRUS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49702" y="4147424"/>
            <a:ext cx="7872760" cy="923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lvl="0" indent="0">
              <a:lnSpc>
                <a:spcPts val="72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tabLst/>
              <a:defRPr sz="7000" b="1" baseline="0">
                <a:solidFill>
                  <a:schemeClr val="bg1"/>
                </a:solidFill>
              </a:defRPr>
            </a:lvl1pPr>
            <a:lvl2pPr marL="271463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5pPr>
            <a:lvl6pPr marL="162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6pPr>
            <a:lvl7pPr marL="180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7pPr>
            <a:lvl8pPr marL="207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8pPr>
            <a:lvl9pPr marL="2340000" indent="-2700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/>
            </a:lvl9pPr>
          </a:lstStyle>
          <a:p>
            <a:pPr lvl="0"/>
            <a:r>
              <a:rPr lang="en-US" dirty="0">
                <a:solidFill>
                  <a:schemeClr val="accent3"/>
                </a:solidFill>
              </a:rPr>
              <a:t>Trust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24" y="243156"/>
            <a:ext cx="743164" cy="7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5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8547" y="1921344"/>
            <a:ext cx="5004091" cy="666849"/>
          </a:xfrm>
        </p:spPr>
        <p:txBody>
          <a:bodyPr anchor="b" anchorCtr="0">
            <a:noAutofit/>
          </a:bodyPr>
          <a:lstStyle>
            <a:lvl1pPr marL="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2"/>
                </a:solidFill>
              </a:defRPr>
            </a:lvl1pPr>
            <a:lvl2pPr marL="271463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2pPr>
            <a:lvl3pPr marL="53340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3pPr>
            <a:lvl4pPr marL="815975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4pPr>
            <a:lvl5pPr marL="1104900" indent="0">
              <a:lnSpc>
                <a:spcPts val="2600"/>
              </a:lnSpc>
              <a:spcAft>
                <a:spcPts val="0"/>
              </a:spcAft>
              <a:buNone/>
              <a:defRPr sz="2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</a:t>
            </a:r>
          </a:p>
          <a:p>
            <a:pPr lvl="0"/>
            <a:r>
              <a:rPr lang="en-US" dirty="0"/>
              <a:t>heading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44" y="243666"/>
            <a:ext cx="1441710" cy="711063"/>
          </a:xfrm>
          <a:prstGeom prst="rect">
            <a:avLst/>
          </a:prstGeom>
        </p:spPr>
      </p:pic>
      <p:sp>
        <p:nvSpPr>
          <p:cNvPr id="5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9200" y="2937395"/>
            <a:ext cx="5003439" cy="246221"/>
          </a:xfr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itchFamily="34" charset="0"/>
              <a:buNone/>
              <a:tabLst/>
              <a:defRPr lang="en-US" i="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subheading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44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2"/>
          </p:nvPr>
        </p:nvSpPr>
        <p:spPr>
          <a:xfrm>
            <a:off x="375072" y="1177489"/>
            <a:ext cx="8413327" cy="465854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74904" y="6058086"/>
            <a:ext cx="844582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05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374904" y="1533526"/>
            <a:ext cx="8418513" cy="4324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74904" y="1179576"/>
            <a:ext cx="8418513" cy="246221"/>
          </a:xfrm>
        </p:spPr>
        <p:txBody>
          <a:bodyPr anchor="t" anchorCtr="0">
            <a:spAutoFit/>
          </a:bodyPr>
          <a:lstStyle>
            <a:lvl1pPr marL="0" indent="0">
              <a:spcAft>
                <a:spcPts val="0"/>
              </a:spcAft>
              <a:buNone/>
              <a:defRPr sz="1600" b="1">
                <a:solidFill>
                  <a:schemeClr val="accent1"/>
                </a:solidFill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lvl="0"/>
            <a:r>
              <a:rPr lang="en-US" dirty="0"/>
              <a:t>Subheading here if required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74904" y="6058086"/>
            <a:ext cx="844582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51233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374904" y="6058086"/>
            <a:ext cx="844582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2"/>
          </p:nvPr>
        </p:nvSpPr>
        <p:spPr>
          <a:xfrm>
            <a:off x="375072" y="1177489"/>
            <a:ext cx="8413327" cy="4658549"/>
          </a:xfrm>
        </p:spPr>
        <p:txBody>
          <a:bodyPr/>
          <a:lstStyle>
            <a:lvl1pPr>
              <a:defRPr sz="24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accent2"/>
                </a:solidFill>
              </a:defRPr>
            </a:lvl3pPr>
            <a:lvl4pPr>
              <a:defRPr sz="2400">
                <a:solidFill>
                  <a:schemeClr val="accent2"/>
                </a:solidFill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22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74903" y="1177489"/>
            <a:ext cx="3995928" cy="467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374904" y="6058086"/>
            <a:ext cx="396000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83165" y="6058086"/>
            <a:ext cx="396000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8"/>
          </p:nvPr>
        </p:nvSpPr>
        <p:spPr>
          <a:xfrm>
            <a:off x="4783165" y="1177489"/>
            <a:ext cx="3995928" cy="4674256"/>
          </a:xfrm>
        </p:spPr>
        <p:txBody>
          <a:bodyPr/>
          <a:lstStyle>
            <a:lvl1pPr>
              <a:defRPr sz="1600"/>
            </a:lvl1pPr>
            <a:lvl2pPr marL="538163" indent="-266700">
              <a:buFont typeface="Arial" pitchFamily="34" charset="0"/>
              <a:buChar char="–"/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05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374904" y="1176540"/>
            <a:ext cx="3995928" cy="246221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 here if required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0"/>
          </p:nvPr>
        </p:nvSpPr>
        <p:spPr>
          <a:xfrm>
            <a:off x="374904" y="1524001"/>
            <a:ext cx="3992925" cy="4465638"/>
          </a:xfrm>
        </p:spPr>
        <p:txBody>
          <a:bodyPr/>
          <a:lstStyle>
            <a:lvl1pPr>
              <a:defRPr sz="1600"/>
            </a:lvl1pPr>
            <a:lvl2pPr marL="538163" indent="-266700">
              <a:buFont typeface="Arial" pitchFamily="34" charset="0"/>
              <a:buChar char="–"/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4783165" y="1176540"/>
            <a:ext cx="3995928" cy="246221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 here if required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2"/>
          </p:nvPr>
        </p:nvSpPr>
        <p:spPr>
          <a:xfrm>
            <a:off x="4783165" y="1524001"/>
            <a:ext cx="3995928" cy="4465638"/>
          </a:xfrm>
        </p:spPr>
        <p:txBody>
          <a:bodyPr/>
          <a:lstStyle>
            <a:lvl1pPr>
              <a:defRPr sz="1600"/>
            </a:lvl1pPr>
            <a:lvl2pPr marL="538163" indent="-266700">
              <a:buFont typeface="Arial" pitchFamily="34" charset="0"/>
              <a:buChar char="–"/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374904" y="6058086"/>
            <a:ext cx="396000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4783165" y="6058086"/>
            <a:ext cx="3960000" cy="123111"/>
          </a:xfrm>
        </p:spPr>
        <p:txBody>
          <a:bodyPr wrap="square" anchor="b" anchorCtr="0">
            <a:spAutoFit/>
          </a:bodyPr>
          <a:lstStyle>
            <a:lvl1pPr marL="0" indent="0">
              <a:buNone/>
              <a:defRPr sz="800" baseline="0"/>
            </a:lvl1pPr>
            <a:lvl2pPr marL="268163" indent="0">
              <a:buNone/>
              <a:defRPr sz="800"/>
            </a:lvl2pPr>
            <a:lvl3pPr marL="540000" indent="0">
              <a:buNone/>
              <a:defRPr sz="800"/>
            </a:lvl3pPr>
            <a:lvl4pPr marL="811088" indent="0">
              <a:buNone/>
              <a:defRPr sz="800"/>
            </a:lvl4pPr>
            <a:lvl5pPr marL="1080000" indent="0">
              <a:buNone/>
              <a:defRPr sz="800"/>
            </a:lvl5pPr>
          </a:lstStyle>
          <a:p>
            <a:pPr lvl="0"/>
            <a:r>
              <a:rPr lang="en-US" dirty="0"/>
              <a:t>Insert Source text here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61803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tandard (4x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 noChangeAspect="1"/>
          </p:cNvSpPr>
          <p:nvPr>
            <p:ph type="media" sz="quarter" idx="12" hasCustomPrompt="1"/>
          </p:nvPr>
        </p:nvSpPr>
        <p:spPr>
          <a:xfrm>
            <a:off x="1260001" y="1190625"/>
            <a:ext cx="6623998" cy="4968000"/>
          </a:xfrm>
        </p:spPr>
        <p:txBody>
          <a:bodyPr lIns="108000" tIns="108000"/>
          <a:lstStyle>
            <a:lvl1pPr marL="0" indent="0">
              <a:buNone/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Click on the film icon to insert your Standard (4x3 video)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/>
              <a:t>4x3 core 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374073" y="294810"/>
            <a:ext cx="7568190" cy="338554"/>
          </a:xfrm>
        </p:spPr>
        <p:txBody>
          <a:bodyPr/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74096" y="692554"/>
            <a:ext cx="7588803" cy="234950"/>
          </a:xfrm>
        </p:spPr>
        <p:txBody>
          <a:bodyPr anchor="t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 sz="1600" i="0">
                <a:latin typeface="+mn-lt"/>
              </a:defRPr>
            </a:lvl1pPr>
            <a:lvl2pPr marL="271463" indent="0">
              <a:buNone/>
              <a:defRPr/>
            </a:lvl2pPr>
            <a:lvl3pPr marL="533400" indent="0">
              <a:buNone/>
              <a:defRPr/>
            </a:lvl3pPr>
            <a:lvl4pPr marL="815975" indent="0">
              <a:buNone/>
              <a:defRPr/>
            </a:lvl4pPr>
            <a:lvl5pPr marL="11049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lang="en-GB" dirty="0"/>
              <a:t>Supporting heading</a:t>
            </a:r>
            <a:r>
              <a:rPr lang="en-US" dirty="0"/>
              <a:t>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285134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904" y="1179576"/>
            <a:ext cx="8414246" cy="46657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650" y="6437313"/>
            <a:ext cx="2549525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en-GB" dirty="0"/>
              <a:t>4x3 core presentation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5102" y="6437313"/>
            <a:ext cx="830123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fld id="{9F9F533D-B52E-4A2F-BF72-0ADD2D94BD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74904" y="294810"/>
            <a:ext cx="7577139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dirty="0"/>
              <a:t>Click to edit Master heading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2985247" y="6437313"/>
            <a:ext cx="3164730" cy="365125"/>
          </a:xfrm>
          <a:prstGeom prst="rect">
            <a:avLst/>
          </a:prstGeom>
        </p:spPr>
        <p:txBody>
          <a:bodyPr vert="horz" lIns="72000" tIns="0" rIns="72000" bIns="0" rtlCol="0" anchor="t" anchorCtr="1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r>
              <a:rPr lang="en-US" dirty="0"/>
              <a:t>Insert your date / confidentiality text here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74650" y="6323289"/>
            <a:ext cx="84162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74650" y="1075533"/>
            <a:ext cx="8416225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24" y="243156"/>
            <a:ext cx="743164" cy="7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5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9" r:id="rId3"/>
    <p:sldLayoutId id="2147483663" r:id="rId4"/>
    <p:sldLayoutId id="2147483665" r:id="rId5"/>
    <p:sldLayoutId id="2147483664" r:id="rId6"/>
    <p:sldLayoutId id="2147483668" r:id="rId7"/>
    <p:sldLayoutId id="2147483669" r:id="rId8"/>
    <p:sldLayoutId id="2147483670" r:id="rId9"/>
    <p:sldLayoutId id="2147483671" r:id="rId10"/>
    <p:sldLayoutId id="2147483734" r:id="rId11"/>
    <p:sldLayoutId id="2147483672" r:id="rId12"/>
    <p:sldLayoutId id="2147483673" r:id="rId13"/>
    <p:sldLayoutId id="2147483743" r:id="rId14"/>
    <p:sldLayoutId id="2147483675" r:id="rId15"/>
    <p:sldLayoutId id="2147483744" r:id="rId16"/>
    <p:sldLayoutId id="2147483750" r:id="rId17"/>
    <p:sldLayoutId id="2147483725" r:id="rId18"/>
    <p:sldLayoutId id="2147483726" r:id="rId19"/>
    <p:sldLayoutId id="2147483727" r:id="rId20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538163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81088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b="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7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000" indent="-27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shtm.ac.uk/research/centres-projects-groups/missing-data#dia-missing-dat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9200" y="1990725"/>
            <a:ext cx="7889278" cy="2239267"/>
          </a:xfrm>
        </p:spPr>
        <p:txBody>
          <a:bodyPr/>
          <a:lstStyle/>
          <a:p>
            <a:r>
              <a:rPr lang="en-GB" sz="2800" dirty="0"/>
              <a:t>Treatment policy </a:t>
            </a:r>
            <a:r>
              <a:rPr lang="en-GB" sz="2800" dirty="0" err="1"/>
              <a:t>estimands</a:t>
            </a:r>
            <a:r>
              <a:rPr lang="en-GB" sz="2800" dirty="0"/>
              <a:t> for recurrent event data using data collected after cessation of randomised treatment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49200" y="4445845"/>
            <a:ext cx="6003975" cy="221406"/>
          </a:xfrm>
        </p:spPr>
        <p:txBody>
          <a:bodyPr/>
          <a:lstStyle/>
          <a:p>
            <a:r>
              <a:rPr lang="en-US" b="1" dirty="0"/>
              <a:t>Missing Data in Clinical Trials - Past, Present and Future</a:t>
            </a:r>
          </a:p>
          <a:p>
            <a:r>
              <a:rPr lang="en-US" b="1" dirty="0"/>
              <a:t>PSI Scientific Committee One Day Meeting </a:t>
            </a:r>
          </a:p>
          <a:p>
            <a:endParaRPr lang="en-US" dirty="0"/>
          </a:p>
          <a:p>
            <a:r>
              <a:rPr lang="en-US" dirty="0"/>
              <a:t>Daniel Bratton 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May 2021</a:t>
            </a:r>
          </a:p>
        </p:txBody>
      </p:sp>
    </p:spTree>
    <p:extLst>
      <p:ext uri="{BB962C8B-B14F-4D97-AF65-F5344CB8AC3E}">
        <p14:creationId xmlns:p14="http://schemas.microsoft.com/office/powerpoint/2010/main" val="866571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imputation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1800" dirty="0"/>
              <a:t>Set up dataset to provide appropriate assumption around the unobserved period (see later slide)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Two approaches to imputation model (Roger et al 2018):</a:t>
            </a:r>
          </a:p>
          <a:p>
            <a:pPr marL="611063" lvl="1" indent="-342900">
              <a:spcBef>
                <a:spcPts val="600"/>
              </a:spcBef>
              <a:buFont typeface="+mj-lt"/>
              <a:buAutoNum type="arabicParenR"/>
            </a:pPr>
            <a:r>
              <a:rPr lang="en-GB" sz="1600" dirty="0"/>
              <a:t>Negative multinomial regression – number of missing events conditional on number of observed events is also negative multinomial (Keene et al 2014)</a:t>
            </a:r>
          </a:p>
          <a:p>
            <a:pPr marL="611063" lvl="1" indent="-342900">
              <a:spcBef>
                <a:spcPts val="600"/>
              </a:spcBef>
              <a:buFont typeface="+mj-lt"/>
              <a:buAutoNum type="arabicParenR"/>
            </a:pPr>
            <a:r>
              <a:rPr lang="en-GB" sz="1600" dirty="0"/>
              <a:t>Negative binomial mixed model with subject-specific random effect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Apply usual MI methods:</a:t>
            </a:r>
          </a:p>
          <a:p>
            <a:pPr lvl="1"/>
            <a:r>
              <a:rPr lang="en-GB" sz="1600" dirty="0"/>
              <a:t>Take multiple random samples from relevant imputation model for missing period</a:t>
            </a:r>
          </a:p>
          <a:p>
            <a:pPr lvl="1"/>
            <a:r>
              <a:rPr lang="en-GB" sz="1600" dirty="0"/>
              <a:t>Compute total number of events for each subject (y</a:t>
            </a:r>
            <a:r>
              <a:rPr lang="en-GB" sz="1600" baseline="-25000" dirty="0"/>
              <a:t>1</a:t>
            </a:r>
            <a:r>
              <a:rPr lang="en-GB" sz="1600" dirty="0"/>
              <a:t> + y</a:t>
            </a:r>
            <a:r>
              <a:rPr lang="en-GB" sz="1600" baseline="-25000" dirty="0"/>
              <a:t>2</a:t>
            </a:r>
            <a:r>
              <a:rPr lang="en-GB" sz="1600" dirty="0"/>
              <a:t> + y</a:t>
            </a:r>
            <a:r>
              <a:rPr lang="en-GB" sz="1600" baseline="-25000" dirty="0"/>
              <a:t>3</a:t>
            </a:r>
            <a:r>
              <a:rPr lang="en-GB" sz="1600" dirty="0"/>
              <a:t>)</a:t>
            </a:r>
          </a:p>
          <a:p>
            <a:pPr lvl="1"/>
            <a:r>
              <a:rPr lang="en-GB" sz="1600" dirty="0"/>
              <a:t>Analyse each imputed dataset using same model as primary analysis</a:t>
            </a:r>
          </a:p>
          <a:p>
            <a:pPr lvl="1"/>
            <a:r>
              <a:rPr lang="en-GB" sz="1600" dirty="0"/>
              <a:t>Repeat multiple times (e.g. 5000 imputations)</a:t>
            </a:r>
          </a:p>
          <a:p>
            <a:pPr lvl="1"/>
            <a:r>
              <a:rPr lang="en-GB" sz="1600" dirty="0"/>
              <a:t>Combine estimates using Rubin’s rules</a:t>
            </a:r>
          </a:p>
          <a:p>
            <a:pPr lvl="1">
              <a:spcBef>
                <a:spcPts val="600"/>
              </a:spcBef>
            </a:pPr>
            <a:endParaRPr lang="en-GB" sz="1600" dirty="0"/>
          </a:p>
          <a:p>
            <a:pPr lvl="1">
              <a:spcBef>
                <a:spcPts val="600"/>
              </a:spcBef>
            </a:pPr>
            <a:endParaRPr lang="en-GB" sz="1600" dirty="0"/>
          </a:p>
          <a:p>
            <a:pPr>
              <a:spcBef>
                <a:spcPts val="600"/>
              </a:spcBef>
            </a:pPr>
            <a:endParaRPr lang="en-GB" sz="1800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097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D5DD-0439-4F7C-8D37-74634F07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SAS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16B7-A993-4920-9DB6-3987BA521EA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1800" dirty="0"/>
              <a:t>SAS macros for multiple imputation of recurrent event data written by James Roger are available from ‘DIA Missing Data’ page*:</a:t>
            </a:r>
          </a:p>
          <a:p>
            <a:pPr lvl="1">
              <a:spcBef>
                <a:spcPts val="600"/>
              </a:spcBef>
            </a:pPr>
            <a:r>
              <a:rPr lang="en-GB" sz="1600" dirty="0" err="1"/>
              <a:t>NegBinMI</a:t>
            </a:r>
            <a:r>
              <a:rPr lang="en-GB" sz="1600" dirty="0"/>
              <a:t>: can perform multiple imputation in situations the observed and unobserved data are each assumed to come from a single period (Keene et al 2014). Uses negative multinomial approach </a:t>
            </a:r>
          </a:p>
          <a:p>
            <a:pPr lvl="1">
              <a:spcBef>
                <a:spcPts val="600"/>
              </a:spcBef>
            </a:pPr>
            <a:r>
              <a:rPr lang="en-GB" sz="1600" dirty="0" err="1"/>
              <a:t>NM_Reg</a:t>
            </a:r>
            <a:r>
              <a:rPr lang="en-GB" sz="1600" dirty="0"/>
              <a:t>: generalisation of </a:t>
            </a:r>
            <a:r>
              <a:rPr lang="en-GB" sz="1600" dirty="0" err="1"/>
              <a:t>NegBinMI</a:t>
            </a:r>
            <a:r>
              <a:rPr lang="en-GB" sz="1600" dirty="0"/>
              <a:t> to any number of periods (i.e. on-, off- and post-study-withdrawal) </a:t>
            </a:r>
          </a:p>
          <a:p>
            <a:pPr lvl="1">
              <a:spcBef>
                <a:spcPts val="600"/>
              </a:spcBef>
            </a:pPr>
            <a:r>
              <a:rPr lang="en-GB" sz="1600" dirty="0" err="1"/>
              <a:t>NM_Rand</a:t>
            </a:r>
            <a:r>
              <a:rPr lang="en-GB" sz="1600" dirty="0"/>
              <a:t>: Also performs multiple imputation for any number of periods, using joint modelling approach but tends to be slower than </a:t>
            </a:r>
            <a:r>
              <a:rPr lang="en-GB" sz="1600" dirty="0" err="1"/>
              <a:t>NM_Reg</a:t>
            </a:r>
            <a:endParaRPr lang="en-GB" dirty="0"/>
          </a:p>
          <a:p>
            <a:pPr>
              <a:spcBef>
                <a:spcPts val="600"/>
              </a:spcBef>
            </a:pPr>
            <a:r>
              <a:rPr lang="en-GB" dirty="0"/>
              <a:t>Allow different references for the unobserved periods, for example in </a:t>
            </a:r>
            <a:r>
              <a:rPr lang="en-GB" dirty="0" err="1"/>
              <a:t>NM_Reg</a:t>
            </a:r>
            <a:r>
              <a:rPr lang="en-GB" dirty="0"/>
              <a:t>/Rand: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Off-treatment data within the same arm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All off-treatment data (e.g. all patients assumed to have similar outcomes once withdrawing from treatment)</a:t>
            </a:r>
          </a:p>
          <a:p>
            <a:pPr lvl="1">
              <a:spcBef>
                <a:spcPts val="600"/>
              </a:spcBef>
            </a:pPr>
            <a:r>
              <a:rPr lang="en-GB" dirty="0"/>
              <a:t>Off-treatment reference in active arm only, no distinction between on-/off-treatment period in placebo arm </a:t>
            </a:r>
          </a:p>
          <a:p>
            <a:pPr>
              <a:spcBef>
                <a:spcPts val="600"/>
              </a:spcBef>
            </a:pPr>
            <a:endParaRPr lang="en-GB" sz="1800" dirty="0"/>
          </a:p>
          <a:p>
            <a:pPr lvl="1">
              <a:spcBef>
                <a:spcPts val="600"/>
              </a:spcBef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BBE1C-8607-4708-85E9-9B4D1D15CC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92B246-00ED-417F-96D3-9014AC10272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8C7ADB7-C1EA-46F1-8B4A-30F0DFFE93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4904" y="5996531"/>
            <a:ext cx="8445820" cy="184666"/>
          </a:xfrm>
        </p:spPr>
        <p:txBody>
          <a:bodyPr/>
          <a:lstStyle/>
          <a:p>
            <a:r>
              <a:rPr lang="en-GB" sz="1200" dirty="0">
                <a:hlinkClick r:id="rId2"/>
              </a:rPr>
              <a:t>* https://www.lshtm.ac.uk/research/centres-projects-groups/missing-data#dia-missing-data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3571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0E7491B-662C-40FB-8E3F-94BB4876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45223"/>
              </p:ext>
            </p:extLst>
          </p:nvPr>
        </p:nvGraphicFramePr>
        <p:xfrm>
          <a:off x="3666838" y="2326815"/>
          <a:ext cx="2290192" cy="33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91294787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098637758"/>
                    </a:ext>
                  </a:extLst>
                </a:gridCol>
                <a:gridCol w="812864">
                  <a:extLst>
                    <a:ext uri="{9D8B030D-6E8A-4147-A177-3AD203B41FA5}">
                      <a16:colId xmlns:a16="http://schemas.microsoft.com/office/drawing/2014/main" val="960819377"/>
                    </a:ext>
                  </a:extLst>
                </a:gridCol>
                <a:gridCol w="421005">
                  <a:extLst>
                    <a:ext uri="{9D8B030D-6E8A-4147-A177-3AD203B41FA5}">
                      <a16:colId xmlns:a16="http://schemas.microsoft.com/office/drawing/2014/main" val="2003163681"/>
                    </a:ext>
                  </a:extLst>
                </a:gridCol>
              </a:tblGrid>
              <a:tr h="570976">
                <a:tc>
                  <a:txBody>
                    <a:bodyPr/>
                    <a:lstStyle/>
                    <a:p>
                      <a:r>
                        <a:rPr lang="en-GB" sz="1400" dirty="0"/>
                        <a:t>Imp.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MI </a:t>
                      </a:r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.-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828193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6933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0217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8539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21686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72682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110739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5589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E85F2FE-4112-4A4F-870E-B684B240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SAS Macros Data Set-up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39A9D28-C34C-4711-AAAD-5CDEE1EAA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65135585"/>
              </p:ext>
            </p:extLst>
          </p:nvPr>
        </p:nvGraphicFramePr>
        <p:xfrm>
          <a:off x="160319" y="2326815"/>
          <a:ext cx="2895598" cy="33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55">
                  <a:extLst>
                    <a:ext uri="{9D8B030D-6E8A-4147-A177-3AD203B41FA5}">
                      <a16:colId xmlns:a16="http://schemas.microsoft.com/office/drawing/2014/main" val="1650728713"/>
                    </a:ext>
                  </a:extLst>
                </a:gridCol>
                <a:gridCol w="856399">
                  <a:extLst>
                    <a:ext uri="{9D8B030D-6E8A-4147-A177-3AD203B41FA5}">
                      <a16:colId xmlns:a16="http://schemas.microsoft.com/office/drawing/2014/main" val="2448639981"/>
                    </a:ext>
                  </a:extLst>
                </a:gridCol>
                <a:gridCol w="398718">
                  <a:extLst>
                    <a:ext uri="{9D8B030D-6E8A-4147-A177-3AD203B41FA5}">
                      <a16:colId xmlns:a16="http://schemas.microsoft.com/office/drawing/2014/main" val="968363780"/>
                    </a:ext>
                  </a:extLst>
                </a:gridCol>
                <a:gridCol w="326412">
                  <a:extLst>
                    <a:ext uri="{9D8B030D-6E8A-4147-A177-3AD203B41FA5}">
                      <a16:colId xmlns:a16="http://schemas.microsoft.com/office/drawing/2014/main" val="2203683691"/>
                    </a:ext>
                  </a:extLst>
                </a:gridCol>
                <a:gridCol w="887314">
                  <a:extLst>
                    <a:ext uri="{9D8B030D-6E8A-4147-A177-3AD203B41FA5}">
                      <a16:colId xmlns:a16="http://schemas.microsoft.com/office/drawing/2014/main" val="3316688380"/>
                    </a:ext>
                  </a:extLst>
                </a:gridCol>
              </a:tblGrid>
              <a:tr h="570976"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 * 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MI </a:t>
                      </a:r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.-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479658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091355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9813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432655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11886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279436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101203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366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30317-111C-40E7-8AEE-D14F9ACFC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b="1" dirty="0"/>
              <a:t>1) Separate off-treatment periods by treatment group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042289A-3586-4BCC-BA8B-8C5BA54E9D5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A3EF7569-D670-4C9F-981F-714E35CC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19023"/>
              </p:ext>
            </p:extLst>
          </p:nvPr>
        </p:nvGraphicFramePr>
        <p:xfrm>
          <a:off x="6567449" y="3271639"/>
          <a:ext cx="23444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184429452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048142540"/>
                    </a:ext>
                  </a:extLst>
                </a:gridCol>
                <a:gridCol w="508064">
                  <a:extLst>
                    <a:ext uri="{9D8B030D-6E8A-4147-A177-3AD203B41FA5}">
                      <a16:colId xmlns:a16="http://schemas.microsoft.com/office/drawing/2014/main" val="2431435318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91086690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315486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43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0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31646"/>
                  </a:ext>
                </a:extLst>
              </a:tr>
            </a:tbl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26EE9680-4F7B-49E8-BB25-E06A16BF06AE}"/>
              </a:ext>
            </a:extLst>
          </p:cNvPr>
          <p:cNvSpPr/>
          <p:nvPr/>
        </p:nvSpPr>
        <p:spPr bwMode="auto">
          <a:xfrm>
            <a:off x="5994795" y="3565354"/>
            <a:ext cx="572654" cy="895927"/>
          </a:xfrm>
          <a:prstGeom prst="rightArrow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1B6EBC-51D5-4F57-94D9-7FF9DC21866A}"/>
              </a:ext>
            </a:extLst>
          </p:cNvPr>
          <p:cNvSpPr txBox="1"/>
          <p:nvPr/>
        </p:nvSpPr>
        <p:spPr>
          <a:xfrm>
            <a:off x="1311919" y="1802891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Raw dataset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DD8983-BA4C-4797-929A-32349A5235B3}"/>
              </a:ext>
            </a:extLst>
          </p:cNvPr>
          <p:cNvSpPr txBox="1"/>
          <p:nvPr/>
        </p:nvSpPr>
        <p:spPr>
          <a:xfrm>
            <a:off x="4354734" y="1797488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Imputed outcomes (e.g.)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7A3AF2-DC13-46F8-8026-8B867808D94E}"/>
              </a:ext>
            </a:extLst>
          </p:cNvPr>
          <p:cNvSpPr txBox="1"/>
          <p:nvPr/>
        </p:nvSpPr>
        <p:spPr>
          <a:xfrm>
            <a:off x="7282491" y="1797488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Analysis dataset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095AA22-5125-4E61-9A6D-02749E7D37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4073" y="1254018"/>
            <a:ext cx="8445820" cy="246221"/>
          </a:xfrm>
        </p:spPr>
        <p:txBody>
          <a:bodyPr/>
          <a:lstStyle/>
          <a:p>
            <a:r>
              <a:rPr lang="en-GB" sz="1600" dirty="0"/>
              <a:t>P = Placebo, A = Active, D = Duration (months), Y = number of events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B6BBEAD-0321-43FE-8DEB-9028588AD6D9}"/>
              </a:ext>
            </a:extLst>
          </p:cNvPr>
          <p:cNvSpPr/>
          <p:nvPr/>
        </p:nvSpPr>
        <p:spPr bwMode="auto">
          <a:xfrm>
            <a:off x="3055917" y="3565354"/>
            <a:ext cx="572654" cy="895927"/>
          </a:xfrm>
          <a:prstGeom prst="rightArrow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08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0E7491B-662C-40FB-8E3F-94BB4876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06935"/>
              </p:ext>
            </p:extLst>
          </p:nvPr>
        </p:nvGraphicFramePr>
        <p:xfrm>
          <a:off x="3666838" y="2374943"/>
          <a:ext cx="2290192" cy="33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91294787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098637758"/>
                    </a:ext>
                  </a:extLst>
                </a:gridCol>
                <a:gridCol w="812864">
                  <a:extLst>
                    <a:ext uri="{9D8B030D-6E8A-4147-A177-3AD203B41FA5}">
                      <a16:colId xmlns:a16="http://schemas.microsoft.com/office/drawing/2014/main" val="960819377"/>
                    </a:ext>
                  </a:extLst>
                </a:gridCol>
                <a:gridCol w="421005">
                  <a:extLst>
                    <a:ext uri="{9D8B030D-6E8A-4147-A177-3AD203B41FA5}">
                      <a16:colId xmlns:a16="http://schemas.microsoft.com/office/drawing/2014/main" val="2003163681"/>
                    </a:ext>
                  </a:extLst>
                </a:gridCol>
              </a:tblGrid>
              <a:tr h="570976">
                <a:tc>
                  <a:txBody>
                    <a:bodyPr/>
                    <a:lstStyle/>
                    <a:p>
                      <a:r>
                        <a:rPr lang="en-GB" sz="1400" dirty="0"/>
                        <a:t>Imp.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MI </a:t>
                      </a:r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.-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828193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6933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0217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8539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21686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72682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110739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5589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E85F2FE-4112-4A4F-870E-B684B240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SAS Macros Data Set-up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39A9D28-C34C-4711-AAAD-5CDEE1EAA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746674917"/>
              </p:ext>
            </p:extLst>
          </p:nvPr>
        </p:nvGraphicFramePr>
        <p:xfrm>
          <a:off x="160319" y="2374943"/>
          <a:ext cx="2895598" cy="33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55">
                  <a:extLst>
                    <a:ext uri="{9D8B030D-6E8A-4147-A177-3AD203B41FA5}">
                      <a16:colId xmlns:a16="http://schemas.microsoft.com/office/drawing/2014/main" val="1650728713"/>
                    </a:ext>
                  </a:extLst>
                </a:gridCol>
                <a:gridCol w="856399">
                  <a:extLst>
                    <a:ext uri="{9D8B030D-6E8A-4147-A177-3AD203B41FA5}">
                      <a16:colId xmlns:a16="http://schemas.microsoft.com/office/drawing/2014/main" val="2448639981"/>
                    </a:ext>
                  </a:extLst>
                </a:gridCol>
                <a:gridCol w="398718">
                  <a:extLst>
                    <a:ext uri="{9D8B030D-6E8A-4147-A177-3AD203B41FA5}">
                      <a16:colId xmlns:a16="http://schemas.microsoft.com/office/drawing/2014/main" val="968363780"/>
                    </a:ext>
                  </a:extLst>
                </a:gridCol>
                <a:gridCol w="326412">
                  <a:extLst>
                    <a:ext uri="{9D8B030D-6E8A-4147-A177-3AD203B41FA5}">
                      <a16:colId xmlns:a16="http://schemas.microsoft.com/office/drawing/2014/main" val="2203683691"/>
                    </a:ext>
                  </a:extLst>
                </a:gridCol>
                <a:gridCol w="887314">
                  <a:extLst>
                    <a:ext uri="{9D8B030D-6E8A-4147-A177-3AD203B41FA5}">
                      <a16:colId xmlns:a16="http://schemas.microsoft.com/office/drawing/2014/main" val="3316688380"/>
                    </a:ext>
                  </a:extLst>
                </a:gridCol>
              </a:tblGrid>
              <a:tr h="570976"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 * 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MI </a:t>
                      </a:r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.-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479658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091355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9813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432655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11886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279436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101203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366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30317-111C-40E7-8AEE-D14F9ACFC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b="1" dirty="0"/>
              <a:t>2) Combining off-treatment periods by treatment group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042289A-3586-4BCC-BA8B-8C5BA54E9D5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A3EF7569-D670-4C9F-981F-714E35CC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00805"/>
              </p:ext>
            </p:extLst>
          </p:nvPr>
        </p:nvGraphicFramePr>
        <p:xfrm>
          <a:off x="6567449" y="3319767"/>
          <a:ext cx="23444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184429452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048142540"/>
                    </a:ext>
                  </a:extLst>
                </a:gridCol>
                <a:gridCol w="508064">
                  <a:extLst>
                    <a:ext uri="{9D8B030D-6E8A-4147-A177-3AD203B41FA5}">
                      <a16:colId xmlns:a16="http://schemas.microsoft.com/office/drawing/2014/main" val="2431435318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91086690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315486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43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0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31646"/>
                  </a:ext>
                </a:extLst>
              </a:tr>
            </a:tbl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26EE9680-4F7B-49E8-BB25-E06A16BF06AE}"/>
              </a:ext>
            </a:extLst>
          </p:cNvPr>
          <p:cNvSpPr/>
          <p:nvPr/>
        </p:nvSpPr>
        <p:spPr bwMode="auto">
          <a:xfrm>
            <a:off x="5994795" y="3613482"/>
            <a:ext cx="572654" cy="895927"/>
          </a:xfrm>
          <a:prstGeom prst="rightArrow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1B6EBC-51D5-4F57-94D9-7FF9DC21866A}"/>
              </a:ext>
            </a:extLst>
          </p:cNvPr>
          <p:cNvSpPr txBox="1"/>
          <p:nvPr/>
        </p:nvSpPr>
        <p:spPr>
          <a:xfrm>
            <a:off x="1311919" y="1851019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Raw dataset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DD8983-BA4C-4797-929A-32349A5235B3}"/>
              </a:ext>
            </a:extLst>
          </p:cNvPr>
          <p:cNvSpPr txBox="1"/>
          <p:nvPr/>
        </p:nvSpPr>
        <p:spPr>
          <a:xfrm>
            <a:off x="4354734" y="1845616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Imputed outcomes (e.g.)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7A3AF2-DC13-46F8-8026-8B867808D94E}"/>
              </a:ext>
            </a:extLst>
          </p:cNvPr>
          <p:cNvSpPr txBox="1"/>
          <p:nvPr/>
        </p:nvSpPr>
        <p:spPr>
          <a:xfrm>
            <a:off x="7282491" y="1845616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Analysis dataset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B6BBEAD-0321-43FE-8DEB-9028588AD6D9}"/>
              </a:ext>
            </a:extLst>
          </p:cNvPr>
          <p:cNvSpPr/>
          <p:nvPr/>
        </p:nvSpPr>
        <p:spPr bwMode="auto">
          <a:xfrm>
            <a:off x="3055917" y="3613482"/>
            <a:ext cx="572654" cy="895927"/>
          </a:xfrm>
          <a:prstGeom prst="rightArrow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87EA7B5-26A3-4BEF-8E83-C71FD005B384}"/>
              </a:ext>
            </a:extLst>
          </p:cNvPr>
          <p:cNvSpPr txBox="1">
            <a:spLocks/>
          </p:cNvSpPr>
          <p:nvPr/>
        </p:nvSpPr>
        <p:spPr>
          <a:xfrm>
            <a:off x="374073" y="1254018"/>
            <a:ext cx="8445820" cy="24622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None/>
              <a:defRPr sz="8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68163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40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811088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80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62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4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P = Placebo, A = Active, D = Duration (months), Y = number of events</a:t>
            </a:r>
          </a:p>
        </p:txBody>
      </p:sp>
    </p:spTree>
    <p:extLst>
      <p:ext uri="{BB962C8B-B14F-4D97-AF65-F5344CB8AC3E}">
        <p14:creationId xmlns:p14="http://schemas.microsoft.com/office/powerpoint/2010/main" val="4140847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0E7491B-662C-40FB-8E3F-94BB4876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71440"/>
              </p:ext>
            </p:extLst>
          </p:nvPr>
        </p:nvGraphicFramePr>
        <p:xfrm>
          <a:off x="3666838" y="2432695"/>
          <a:ext cx="2290192" cy="33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91294787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3098637758"/>
                    </a:ext>
                  </a:extLst>
                </a:gridCol>
                <a:gridCol w="812864">
                  <a:extLst>
                    <a:ext uri="{9D8B030D-6E8A-4147-A177-3AD203B41FA5}">
                      <a16:colId xmlns:a16="http://schemas.microsoft.com/office/drawing/2014/main" val="960819377"/>
                    </a:ext>
                  </a:extLst>
                </a:gridCol>
                <a:gridCol w="421005">
                  <a:extLst>
                    <a:ext uri="{9D8B030D-6E8A-4147-A177-3AD203B41FA5}">
                      <a16:colId xmlns:a16="http://schemas.microsoft.com/office/drawing/2014/main" val="2003163681"/>
                    </a:ext>
                  </a:extLst>
                </a:gridCol>
              </a:tblGrid>
              <a:tr h="570976">
                <a:tc>
                  <a:txBody>
                    <a:bodyPr/>
                    <a:lstStyle/>
                    <a:p>
                      <a:r>
                        <a:rPr lang="en-GB" sz="1400" dirty="0"/>
                        <a:t>Imp.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MI </a:t>
                      </a:r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.-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828193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6933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90217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8539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21686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72682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110739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15589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E85F2FE-4112-4A4F-870E-B684B240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SAS Macros Data Set-up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39A9D28-C34C-4711-AAAD-5CDEE1EAA79E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75760846"/>
              </p:ext>
            </p:extLst>
          </p:nvPr>
        </p:nvGraphicFramePr>
        <p:xfrm>
          <a:off x="160319" y="2432695"/>
          <a:ext cx="2895598" cy="33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55">
                  <a:extLst>
                    <a:ext uri="{9D8B030D-6E8A-4147-A177-3AD203B41FA5}">
                      <a16:colId xmlns:a16="http://schemas.microsoft.com/office/drawing/2014/main" val="1650728713"/>
                    </a:ext>
                  </a:extLst>
                </a:gridCol>
                <a:gridCol w="856399">
                  <a:extLst>
                    <a:ext uri="{9D8B030D-6E8A-4147-A177-3AD203B41FA5}">
                      <a16:colId xmlns:a16="http://schemas.microsoft.com/office/drawing/2014/main" val="2448639981"/>
                    </a:ext>
                  </a:extLst>
                </a:gridCol>
                <a:gridCol w="398718">
                  <a:extLst>
                    <a:ext uri="{9D8B030D-6E8A-4147-A177-3AD203B41FA5}">
                      <a16:colId xmlns:a16="http://schemas.microsoft.com/office/drawing/2014/main" val="968363780"/>
                    </a:ext>
                  </a:extLst>
                </a:gridCol>
                <a:gridCol w="326412">
                  <a:extLst>
                    <a:ext uri="{9D8B030D-6E8A-4147-A177-3AD203B41FA5}">
                      <a16:colId xmlns:a16="http://schemas.microsoft.com/office/drawing/2014/main" val="2203683691"/>
                    </a:ext>
                  </a:extLst>
                </a:gridCol>
                <a:gridCol w="887314">
                  <a:extLst>
                    <a:ext uri="{9D8B030D-6E8A-4147-A177-3AD203B41FA5}">
                      <a16:colId xmlns:a16="http://schemas.microsoft.com/office/drawing/2014/main" val="3316688380"/>
                    </a:ext>
                  </a:extLst>
                </a:gridCol>
              </a:tblGrid>
              <a:tr h="570976"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 * 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MI </a:t>
                      </a:r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.-</a:t>
                      </a:r>
                    </a:p>
                    <a:p>
                      <a:r>
                        <a:rPr lang="en-GB" sz="1400" dirty="0"/>
                        <a:t>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479658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091355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998134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P-Miss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432655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711886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279436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A-Off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101203"/>
                  </a:ext>
                </a:extLst>
              </a:tr>
              <a:tr h="40029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3366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30317-111C-40E7-8AEE-D14F9ACFC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4096" y="605927"/>
            <a:ext cx="7822795" cy="577220"/>
          </a:xfrm>
        </p:spPr>
        <p:txBody>
          <a:bodyPr/>
          <a:lstStyle/>
          <a:p>
            <a:r>
              <a:rPr lang="en-GB" b="1" dirty="0"/>
              <a:t>3) Off-treatment imputation for active arm only; placebo on/off-treatment effect assumed equal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042289A-3586-4BCC-BA8B-8C5BA54E9D5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A3EF7569-D670-4C9F-981F-714E35CCA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217472"/>
              </p:ext>
            </p:extLst>
          </p:nvPr>
        </p:nvGraphicFramePr>
        <p:xfrm>
          <a:off x="6567449" y="3377519"/>
          <a:ext cx="23444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1844294520"/>
                    </a:ext>
                  </a:extLst>
                </a:gridCol>
                <a:gridCol w="459105">
                  <a:extLst>
                    <a:ext uri="{9D8B030D-6E8A-4147-A177-3AD203B41FA5}">
                      <a16:colId xmlns:a16="http://schemas.microsoft.com/office/drawing/2014/main" val="2048142540"/>
                    </a:ext>
                  </a:extLst>
                </a:gridCol>
                <a:gridCol w="508064">
                  <a:extLst>
                    <a:ext uri="{9D8B030D-6E8A-4147-A177-3AD203B41FA5}">
                      <a16:colId xmlns:a16="http://schemas.microsoft.com/office/drawing/2014/main" val="2431435318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91086690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315486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Imp.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Trt</a:t>
                      </a:r>
                      <a:r>
                        <a:rPr lang="en-GB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43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60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31646"/>
                  </a:ext>
                </a:extLst>
              </a:tr>
            </a:tbl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26EE9680-4F7B-49E8-BB25-E06A16BF06AE}"/>
              </a:ext>
            </a:extLst>
          </p:cNvPr>
          <p:cNvSpPr/>
          <p:nvPr/>
        </p:nvSpPr>
        <p:spPr bwMode="auto">
          <a:xfrm>
            <a:off x="5994795" y="3671234"/>
            <a:ext cx="572654" cy="895927"/>
          </a:xfrm>
          <a:prstGeom prst="rightArrow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1B6EBC-51D5-4F57-94D9-7FF9DC21866A}"/>
              </a:ext>
            </a:extLst>
          </p:cNvPr>
          <p:cNvSpPr txBox="1"/>
          <p:nvPr/>
        </p:nvSpPr>
        <p:spPr>
          <a:xfrm>
            <a:off x="1311919" y="1908771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Raw dataset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DD8983-BA4C-4797-929A-32349A5235B3}"/>
              </a:ext>
            </a:extLst>
          </p:cNvPr>
          <p:cNvSpPr txBox="1"/>
          <p:nvPr/>
        </p:nvSpPr>
        <p:spPr>
          <a:xfrm>
            <a:off x="4354734" y="1903368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Imputed outcomes (e.g.)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7A3AF2-DC13-46F8-8026-8B867808D94E}"/>
              </a:ext>
            </a:extLst>
          </p:cNvPr>
          <p:cNvSpPr txBox="1"/>
          <p:nvPr/>
        </p:nvSpPr>
        <p:spPr>
          <a:xfrm>
            <a:off x="7282491" y="1903368"/>
            <a:ext cx="914400" cy="32868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b="1" dirty="0"/>
              <a:t>Analysis dataset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B6BBEAD-0321-43FE-8DEB-9028588AD6D9}"/>
              </a:ext>
            </a:extLst>
          </p:cNvPr>
          <p:cNvSpPr/>
          <p:nvPr/>
        </p:nvSpPr>
        <p:spPr bwMode="auto">
          <a:xfrm>
            <a:off x="3055917" y="3671234"/>
            <a:ext cx="572654" cy="895927"/>
          </a:xfrm>
          <a:prstGeom prst="rightArrow">
            <a:avLst/>
          </a:prstGeom>
          <a:solidFill>
            <a:schemeClr val="accent1"/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 eaLnBrk="0" fontAlgn="auto" hangingPunc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–"/>
            </a:pPr>
            <a:endParaRPr lang="en-GB" sz="1200" b="1" kern="0" dirty="0" err="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0D8CEBC-C51E-490A-8E9B-1CF77072A01E}"/>
              </a:ext>
            </a:extLst>
          </p:cNvPr>
          <p:cNvSpPr txBox="1">
            <a:spLocks/>
          </p:cNvSpPr>
          <p:nvPr/>
        </p:nvSpPr>
        <p:spPr>
          <a:xfrm>
            <a:off x="374073" y="1254018"/>
            <a:ext cx="8445820" cy="24622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None/>
              <a:defRPr sz="800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68163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540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811088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08000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8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62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40000" indent="-27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P = Placebo, A = Active, D = Duration (months), Y = number of events</a:t>
            </a:r>
          </a:p>
        </p:txBody>
      </p:sp>
    </p:spTree>
    <p:extLst>
      <p:ext uri="{BB962C8B-B14F-4D97-AF65-F5344CB8AC3E}">
        <p14:creationId xmlns:p14="http://schemas.microsoft.com/office/powerpoint/2010/main" val="1049602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94810"/>
            <a:ext cx="7568190" cy="1015663"/>
          </a:xfrm>
        </p:spPr>
        <p:txBody>
          <a:bodyPr/>
          <a:lstStyle/>
          <a:p>
            <a:r>
              <a:rPr lang="en-GB" dirty="0"/>
              <a:t>Example - METREO study design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1700" dirty="0"/>
              <a:t>COPD patients at high risk of exacerbations despite SoC background therapy</a:t>
            </a:r>
          </a:p>
          <a:p>
            <a:pPr>
              <a:spcBef>
                <a:spcPts val="600"/>
              </a:spcBef>
            </a:pPr>
            <a:r>
              <a:rPr lang="en-GB" sz="1700" dirty="0"/>
              <a:t>52 week treatment period; patients dosed every 4 weeks</a:t>
            </a:r>
          </a:p>
          <a:p>
            <a:pPr>
              <a:spcBef>
                <a:spcPts val="600"/>
              </a:spcBef>
            </a:pPr>
            <a:r>
              <a:rPr lang="en-GB" sz="1700" dirty="0"/>
              <a:t>Double blind treatment</a:t>
            </a:r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r>
              <a:rPr lang="en-GB" sz="1700" dirty="0"/>
              <a:t>Subjects discontinuing randomised treatment encouraged to remain in follow-up off-treatment</a:t>
            </a:r>
          </a:p>
          <a:p>
            <a:pPr>
              <a:spcBef>
                <a:spcPts val="600"/>
              </a:spcBef>
            </a:pPr>
            <a:r>
              <a:rPr lang="en-GB" sz="1700" dirty="0"/>
              <a:t>Primary endpoint: rate of moderate/severe exacerbations during 52-week treatment period</a:t>
            </a:r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05374"/>
              </p:ext>
            </p:extLst>
          </p:nvPr>
        </p:nvGraphicFramePr>
        <p:xfrm>
          <a:off x="1106751" y="2462110"/>
          <a:ext cx="5285173" cy="132879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285173">
                  <a:extLst>
                    <a:ext uri="{9D8B030D-6E8A-4147-A177-3AD203B41FA5}">
                      <a16:colId xmlns:a16="http://schemas.microsoft.com/office/drawing/2014/main" val="2197555951"/>
                    </a:ext>
                  </a:extLst>
                </a:gridCol>
              </a:tblGrid>
              <a:tr h="4429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Placebo SC (N=226)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92590"/>
                  </a:ext>
                </a:extLst>
              </a:tr>
              <a:tr h="4429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Mepolizumab 100mg SC (N=223)</a:t>
                      </a: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11893"/>
                  </a:ext>
                </a:extLst>
              </a:tr>
              <a:tr h="44293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Mepolizumab 300mg SC (N=225)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91007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391924" y="2465215"/>
            <a:ext cx="1864311" cy="1328790"/>
            <a:chOff x="6853561" y="2254925"/>
            <a:chExt cx="1864311" cy="1328790"/>
          </a:xfrm>
        </p:grpSpPr>
        <p:sp>
          <p:nvSpPr>
            <p:cNvPr id="5" name="Right Brace 4"/>
            <p:cNvSpPr/>
            <p:nvPr/>
          </p:nvSpPr>
          <p:spPr>
            <a:xfrm>
              <a:off x="6853561" y="2254925"/>
              <a:ext cx="568171" cy="1328790"/>
            </a:xfrm>
            <a:prstGeom prst="rightBrace">
              <a:avLst/>
            </a:prstGeom>
            <a:ln w="317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21732" y="2672176"/>
              <a:ext cx="1296140" cy="47051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GB" sz="1600" dirty="0"/>
                <a:t>Total N=674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554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Extent of off-treatment &amp; missing 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74904" y="5814823"/>
            <a:ext cx="8445820" cy="446276"/>
          </a:xfrm>
        </p:spPr>
        <p:txBody>
          <a:bodyPr/>
          <a:lstStyle/>
          <a:p>
            <a:r>
              <a:rPr lang="en-GB" sz="1200" dirty="0"/>
              <a:t>Percentages based on total time on-treatment, off-treatment and missing.</a:t>
            </a:r>
          </a:p>
          <a:p>
            <a:r>
              <a:rPr lang="en-GB" sz="1200" dirty="0"/>
              <a:t>Total time missing for a subject withdrawing from study = 1 – number of years on-treatment and off-treatment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2829"/>
              </p:ext>
            </p:extLst>
          </p:nvPr>
        </p:nvGraphicFramePr>
        <p:xfrm>
          <a:off x="933448" y="1397000"/>
          <a:ext cx="6962776" cy="3479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694">
                  <a:extLst>
                    <a:ext uri="{9D8B030D-6E8A-4147-A177-3AD203B41FA5}">
                      <a16:colId xmlns:a16="http://schemas.microsoft.com/office/drawing/2014/main" val="3784646272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1593862444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1550957534"/>
                    </a:ext>
                  </a:extLst>
                </a:gridCol>
                <a:gridCol w="1740694">
                  <a:extLst>
                    <a:ext uri="{9D8B030D-6E8A-4147-A177-3AD203B41FA5}">
                      <a16:colId xmlns:a16="http://schemas.microsoft.com/office/drawing/2014/main" val="1785317024"/>
                    </a:ext>
                  </a:extLst>
                </a:gridCol>
              </a:tblGrid>
              <a:tr h="124032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patient-years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Placebo </a:t>
                      </a:r>
                    </a:p>
                    <a:p>
                      <a:pPr algn="ctr"/>
                      <a:r>
                        <a:rPr lang="en-GB" dirty="0"/>
                        <a:t>(N=226)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Mepolizumab 100mg</a:t>
                      </a:r>
                      <a:r>
                        <a:rPr lang="en-GB" baseline="0" dirty="0"/>
                        <a:t> SC </a:t>
                      </a:r>
                    </a:p>
                    <a:p>
                      <a:pPr algn="ctr"/>
                      <a:r>
                        <a:rPr lang="en-GB" baseline="0" dirty="0"/>
                        <a:t>(N=223)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Mepolizumab 300mg SC</a:t>
                      </a:r>
                    </a:p>
                    <a:p>
                      <a:pPr algn="ctr"/>
                      <a:r>
                        <a:rPr lang="en-GB" dirty="0"/>
                        <a:t>(N=225)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7193636"/>
                  </a:ext>
                </a:extLst>
              </a:tr>
              <a:tr h="74649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On-treatment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195.4 (86%)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205.9 (92%)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203.0 (90%)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2758019"/>
                  </a:ext>
                </a:extLst>
              </a:tr>
              <a:tr h="74649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Off-treatment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13.2 (6%)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10.0 (4%)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10.8 (5%)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5712866"/>
                  </a:ext>
                </a:extLst>
              </a:tr>
              <a:tr h="74649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Missing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18.1 (8%)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7.3 (3%)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12.0 (5%)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901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7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2" y="294810"/>
            <a:ext cx="8769927" cy="307777"/>
          </a:xfrm>
        </p:spPr>
        <p:txBody>
          <a:bodyPr/>
          <a:lstStyle/>
          <a:p>
            <a:r>
              <a:rPr lang="en-GB" sz="2000" dirty="0"/>
              <a:t>METREO: Results of Post Hoc Imputation Analyses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1183550"/>
            <a:ext cx="8411152" cy="505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0EF92D8-FF79-46F4-ABBA-44FE642471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4096" y="692554"/>
            <a:ext cx="7588803" cy="234950"/>
          </a:xfrm>
        </p:spPr>
        <p:txBody>
          <a:bodyPr/>
          <a:lstStyle/>
          <a:p>
            <a:r>
              <a:rPr lang="en-GB" dirty="0"/>
              <a:t>Rate Ratios vs Placebo</a:t>
            </a:r>
          </a:p>
        </p:txBody>
      </p:sp>
    </p:spTree>
    <p:extLst>
      <p:ext uri="{BB962C8B-B14F-4D97-AF65-F5344CB8AC3E}">
        <p14:creationId xmlns:p14="http://schemas.microsoft.com/office/powerpoint/2010/main" val="344019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of Post Hoc Imputation Analyses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293636218"/>
              </p:ext>
            </p:extLst>
          </p:nvPr>
        </p:nvGraphicFramePr>
        <p:xfrm>
          <a:off x="764695" y="1515274"/>
          <a:ext cx="7597703" cy="3678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23">
                  <a:extLst>
                    <a:ext uri="{9D8B030D-6E8A-4147-A177-3AD203B41FA5}">
                      <a16:colId xmlns:a16="http://schemas.microsoft.com/office/drawing/2014/main" val="700857092"/>
                    </a:ext>
                  </a:extLst>
                </a:gridCol>
                <a:gridCol w="1941160">
                  <a:extLst>
                    <a:ext uri="{9D8B030D-6E8A-4147-A177-3AD203B41FA5}">
                      <a16:colId xmlns:a16="http://schemas.microsoft.com/office/drawing/2014/main" val="1575866684"/>
                    </a:ext>
                  </a:extLst>
                </a:gridCol>
                <a:gridCol w="1941160">
                  <a:extLst>
                    <a:ext uri="{9D8B030D-6E8A-4147-A177-3AD203B41FA5}">
                      <a16:colId xmlns:a16="http://schemas.microsoft.com/office/drawing/2014/main" val="645667093"/>
                    </a:ext>
                  </a:extLst>
                </a:gridCol>
                <a:gridCol w="1941160">
                  <a:extLst>
                    <a:ext uri="{9D8B030D-6E8A-4147-A177-3AD203B41FA5}">
                      <a16:colId xmlns:a16="http://schemas.microsoft.com/office/drawing/2014/main" val="2033059133"/>
                    </a:ext>
                  </a:extLst>
                </a:gridCol>
              </a:tblGrid>
              <a:tr h="137972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Analysis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Placebo</a:t>
                      </a:r>
                    </a:p>
                    <a:p>
                      <a:pPr algn="ctr"/>
                      <a:r>
                        <a:rPr lang="en-GB" sz="1600" dirty="0"/>
                        <a:t>(N=226)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Mepolizumab</a:t>
                      </a:r>
                    </a:p>
                    <a:p>
                      <a:pPr algn="ctr"/>
                      <a:r>
                        <a:rPr lang="en-GB" sz="1600" dirty="0"/>
                        <a:t>100mg SC</a:t>
                      </a:r>
                    </a:p>
                    <a:p>
                      <a:pPr algn="ctr"/>
                      <a:r>
                        <a:rPr lang="en-GB" sz="1600" dirty="0"/>
                        <a:t>(N=223)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Mepolizumab</a:t>
                      </a:r>
                    </a:p>
                    <a:p>
                      <a:pPr algn="ctr"/>
                      <a:r>
                        <a:rPr lang="en-GB" sz="1600" dirty="0"/>
                        <a:t>300mg SC</a:t>
                      </a:r>
                    </a:p>
                    <a:p>
                      <a:pPr algn="ctr"/>
                      <a:r>
                        <a:rPr lang="en-GB" sz="1600" dirty="0"/>
                        <a:t>(N=225)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658879"/>
                  </a:ext>
                </a:extLst>
              </a:tr>
              <a:tr h="76614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3364166"/>
                  </a:ext>
                </a:extLst>
              </a:tr>
              <a:tr h="76614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J2R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866594"/>
                  </a:ext>
                </a:extLst>
              </a:tr>
              <a:tr h="76614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Off-treatment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1.29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199014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Exacerbation rates (Observed Margins estimates)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74904" y="6058086"/>
            <a:ext cx="8445820" cy="123111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66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1800" dirty="0"/>
              <a:t>Often wish to estimate effect of treatment regardless of the event of treatment discontinuation (treatment policy estimand)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Many confirmatory studies now continue to collect data after a patient has discontinued study treatment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Provides opportunity to use the observed off-treatment data to impute data post study-withdrawal which is also likely to be off-treatment, provided sufficient off-treatment data collected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For recurrent event data this can be achieved using negative multinomial modelling, or mixed modelling approach with subject-specific random effect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Flexible SAS macros available for implementing both methods of analysis</a:t>
            </a:r>
          </a:p>
          <a:p>
            <a:pPr lvl="1">
              <a:spcBef>
                <a:spcPts val="600"/>
              </a:spcBef>
            </a:pPr>
            <a:r>
              <a:rPr lang="en-GB" sz="1600" dirty="0"/>
              <a:t>Can handle any number of assumed post-randomisation periods</a:t>
            </a:r>
          </a:p>
          <a:p>
            <a:pPr lvl="1">
              <a:spcBef>
                <a:spcPts val="600"/>
              </a:spcBef>
            </a:pPr>
            <a:r>
              <a:rPr lang="en-GB" sz="1600" dirty="0"/>
              <a:t>Allows missing data assumptions to vary, e.g. specific to arm or patient 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Require no more than ~50% of the off-treatment period to be unobserved for effective imputation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8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09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F6AB9-0810-4A9C-B643-C18812DF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Acknowledgements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B18EA-8098-477F-92E9-D47AEEF6776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James Roger</a:t>
            </a:r>
          </a:p>
          <a:p>
            <a:r>
              <a:rPr lang="en-GB" dirty="0"/>
              <a:t>Oliver Keene</a:t>
            </a:r>
          </a:p>
          <a:p>
            <a:r>
              <a:rPr lang="en-GB" dirty="0"/>
              <a:t>Bhabita Mayer</a:t>
            </a:r>
          </a:p>
          <a:p>
            <a:r>
              <a:rPr lang="en-GB" dirty="0"/>
              <a:t>Juan Abellan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Pharmaceutical Statistics 2018; 18(1): 85-95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E1FCB-87DC-436C-BCD6-4CFB603E6C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0F799CC-BFD8-4831-9823-58C0F1DBF3A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FBCFB3-4A3B-426B-93F8-8D82E205A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55" y="2952750"/>
            <a:ext cx="854696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5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err="1"/>
              <a:t>Akacha</a:t>
            </a:r>
            <a:r>
              <a:rPr lang="en-GB" dirty="0"/>
              <a:t> M, </a:t>
            </a:r>
            <a:r>
              <a:rPr lang="en-GB" dirty="0" err="1"/>
              <a:t>Ogundimu</a:t>
            </a:r>
            <a:r>
              <a:rPr lang="en-GB" dirty="0"/>
              <a:t> EO. Sensitivity analyses for partially observed recurrent event data. </a:t>
            </a:r>
            <a:r>
              <a:rPr lang="en-GB" i="1" dirty="0"/>
              <a:t>Pharmaceutical Statistics</a:t>
            </a:r>
            <a:r>
              <a:rPr lang="en-GB" dirty="0"/>
              <a:t> 2016; 15:4-14.</a:t>
            </a:r>
          </a:p>
          <a:p>
            <a:r>
              <a:rPr lang="en-GB" dirty="0"/>
              <a:t>Carpenter JR, Roger JH, Kenward MG. Analysis of longitudinal trials with protocol deviation: a framework for relevant, accessible assumptions, and inference via multiple Imputation. </a:t>
            </a:r>
            <a:r>
              <a:rPr lang="en-GB" i="1" dirty="0"/>
              <a:t>Journal of Biopharmaceutical Statistics </a:t>
            </a:r>
            <a:r>
              <a:rPr lang="en-GB" dirty="0"/>
              <a:t>2013; 23:1352-1371.</a:t>
            </a:r>
          </a:p>
          <a:p>
            <a:r>
              <a:rPr lang="en-GB" dirty="0"/>
              <a:t>Keene ON, Jones MRK, Lane PW, Anderson J. Analysis of exacerbation rates in asthma and chronic obstructive pulmonary disease: example from the TRISTAN study. </a:t>
            </a:r>
            <a:r>
              <a:rPr lang="en-GB" i="1" dirty="0"/>
              <a:t>Pharmaceutical Statistics </a:t>
            </a:r>
            <a:r>
              <a:rPr lang="en-GB" dirty="0"/>
              <a:t>2007; 6:89-97. </a:t>
            </a:r>
          </a:p>
          <a:p>
            <a:r>
              <a:rPr lang="en-GB" dirty="0"/>
              <a:t>Keene ON, Roger JH, Hartley BF, Kenward MG. Missing data sensitivity analysis for recurrent event data using controlled imputation. </a:t>
            </a:r>
            <a:r>
              <a:rPr lang="en-GB" i="1" dirty="0"/>
              <a:t>Pharmaceutical Statistics </a:t>
            </a:r>
            <a:r>
              <a:rPr lang="en-GB" dirty="0"/>
              <a:t>2014; 13:258-264.</a:t>
            </a:r>
          </a:p>
          <a:p>
            <a:r>
              <a:rPr lang="en-GB" dirty="0" err="1"/>
              <a:t>Pavord</a:t>
            </a:r>
            <a:r>
              <a:rPr lang="en-GB" dirty="0"/>
              <a:t> DM, </a:t>
            </a:r>
            <a:r>
              <a:rPr lang="en-GB" dirty="0" err="1"/>
              <a:t>Chanez</a:t>
            </a:r>
            <a:r>
              <a:rPr lang="en-GB" dirty="0"/>
              <a:t> P, </a:t>
            </a:r>
            <a:r>
              <a:rPr lang="en-GB" dirty="0" err="1"/>
              <a:t>Criner</a:t>
            </a:r>
            <a:r>
              <a:rPr lang="en-GB" dirty="0"/>
              <a:t> GJ et al. Mepolizumab for Eosinophilic Chronic Obstructive Pulmonary Disease. </a:t>
            </a:r>
            <a:r>
              <a:rPr lang="en-GB" i="1" dirty="0"/>
              <a:t>New England Journal of Medicine</a:t>
            </a:r>
            <a:r>
              <a:rPr lang="en-GB" dirty="0"/>
              <a:t> 2017; DOI: 10.1056/NEJMoa1708208</a:t>
            </a:r>
          </a:p>
          <a:p>
            <a:r>
              <a:rPr lang="en-GB" dirty="0"/>
              <a:t>Roger JH, Bratton DJ, Mayer B et al. Treatment policy </a:t>
            </a:r>
            <a:r>
              <a:rPr lang="en-GB" dirty="0" err="1"/>
              <a:t>estimands</a:t>
            </a:r>
            <a:r>
              <a:rPr lang="en-GB" dirty="0"/>
              <a:t> for recurrent event data using data collected after cessation of randomised treatment. </a:t>
            </a:r>
            <a:r>
              <a:rPr lang="en-GB" i="1" dirty="0"/>
              <a:t>Pharmaceutical Statistics </a:t>
            </a:r>
            <a:r>
              <a:rPr lang="en-GB" dirty="0"/>
              <a:t>2018; 18(1):85-95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3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94810"/>
            <a:ext cx="7568190" cy="1015663"/>
          </a:xfrm>
        </p:spPr>
        <p:txBody>
          <a:bodyPr/>
          <a:lstStyle/>
          <a:p>
            <a:r>
              <a:rPr lang="en-GB" dirty="0"/>
              <a:t>Outline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On- &amp; Off-treatment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Imputation of missing recurrent event data after study-withdrawal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Assumptions around off-treatment and post-study-withdrawal periods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SAS macros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1800" dirty="0"/>
              <a:t>Example: METREO trial, mepolizumab for chronic obstructive pulmonary disease (COPD) (</a:t>
            </a:r>
            <a:r>
              <a:rPr lang="en-US" sz="1800" dirty="0">
                <a:solidFill>
                  <a:srgbClr val="544F40"/>
                </a:solidFill>
                <a:ea typeface="Times New Roman" pitchFamily="18" charset="0"/>
                <a:cs typeface="Arial" charset="0"/>
              </a:rPr>
              <a:t>NCT02105961)</a:t>
            </a:r>
            <a:endParaRPr lang="en-GB" sz="18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3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71D6-0284-4519-A426-84ED5DE7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Off-treatment data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FF9F-3677-417F-B90D-43416D9A3CD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1800" dirty="0"/>
              <a:t>A treatment policy estimand is often interested in the efficacy of treatment regardless of treatment discontinuation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In the past, many RCTs only collected </a:t>
            </a:r>
            <a:r>
              <a:rPr lang="en-GB" sz="1800" b="1" u="sng" dirty="0"/>
              <a:t>on-treatment</a:t>
            </a:r>
            <a:r>
              <a:rPr lang="en-GB" sz="1800" dirty="0"/>
              <a:t> data, i.e. data collected up to the point of treatment discontinuation 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Analyses restricted to imputing missing data under assumptions drawn from these data only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However, RCTs now commonly attempt to collect </a:t>
            </a:r>
            <a:r>
              <a:rPr lang="en-GB" sz="1800" b="1" u="sng" dirty="0"/>
              <a:t>off-treatment</a:t>
            </a:r>
            <a:r>
              <a:rPr lang="en-GB" sz="1800" b="1" dirty="0"/>
              <a:t> </a:t>
            </a:r>
            <a:r>
              <a:rPr lang="en-GB" sz="1800" dirty="0"/>
              <a:t>data, i.e. after treatment discontinuation, but study-withdrawal still occurs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Reduces the amount of missing data in the study vs collecting on-treatment data only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Provides the opportunity to impute post-study-withdrawal data based on the observed off-treatment data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Thus allows potentially more plausible assumptions to be made for the missing post-study-withdrawal data which is also likely to be considered off-treatment</a:t>
            </a:r>
          </a:p>
          <a:p>
            <a:pPr marL="0" indent="0">
              <a:spcBef>
                <a:spcPts val="600"/>
              </a:spcBef>
              <a:buNone/>
            </a:pPr>
            <a:endParaRPr lang="en-GB" sz="1800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32BB9-E18D-4549-882A-47E6B0AF0F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AF655-F7EF-4552-9F05-5487A63D1A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1FB87EE-D4B6-4B66-9655-79869CE748A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1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65A19-A77B-4BA9-B678-005DB8B2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trajectories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D4769-144E-4A37-BE49-47E38CD071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248E23-ADC2-4DBF-B476-5240EEFF818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48537B1-5408-4B0D-99CB-FEA231F61C96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619812" y="1177925"/>
            <a:ext cx="7923425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7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analysis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sz="2000" dirty="0"/>
              <a:t>Commonly used analysis methods may treat the observed data as coming from a single period, e.g.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Under missing at random (MAR) assumption, mean event rate after withdrawal is then a weighted mean of event rate during on- and off-treatment periods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Alternatively, in the usual Jump to Reference (J2R) approach all post-withdrawal data is imputed based on the observed placebo data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Such analyses do not distinguish between data collected on- and off-treatment which are likely to have differing underlying event rates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Unobserved outcomes may more closely mirror those observed during the off-treatment period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Therefore wish to assume that event rate after study withdrawal is the same as that during the off-treatment period (</a:t>
            </a:r>
            <a:r>
              <a:rPr lang="en-GB" sz="2000" b="1" u="sng" dirty="0"/>
              <a:t>off-treatment imputation</a:t>
            </a:r>
            <a:r>
              <a:rPr lang="en-GB" sz="2000" dirty="0"/>
              <a:t>)</a:t>
            </a:r>
            <a:endParaRPr lang="en-GB" sz="2000" b="1" u="sng" dirty="0"/>
          </a:p>
          <a:p>
            <a:pPr>
              <a:spcBef>
                <a:spcPts val="600"/>
              </a:spcBef>
            </a:pPr>
            <a:endParaRPr lang="en-GB" sz="1800" dirty="0"/>
          </a:p>
          <a:p>
            <a:pPr>
              <a:spcBef>
                <a:spcPts val="600"/>
              </a:spcBef>
            </a:pPr>
            <a:endParaRPr lang="en-GB" sz="1800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04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94810"/>
            <a:ext cx="7568190" cy="677108"/>
          </a:xfrm>
        </p:spPr>
        <p:txBody>
          <a:bodyPr/>
          <a:lstStyle/>
          <a:p>
            <a:r>
              <a:rPr lang="en-GB" dirty="0"/>
              <a:t>Imputation of missing recurrent event data</a:t>
            </a:r>
            <a:br>
              <a:rPr lang="en-GB" dirty="0"/>
            </a:b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375072" y="2974443"/>
            <a:ext cx="8413327" cy="294149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1800" dirty="0"/>
              <a:t>Suppose a patient has y</a:t>
            </a:r>
            <a:r>
              <a:rPr lang="en-GB" sz="1800" baseline="-25000" dirty="0"/>
              <a:t>1</a:t>
            </a:r>
            <a:r>
              <a:rPr lang="en-GB" sz="1800" dirty="0"/>
              <a:t> exacerbations during Period 1 and then discontinues study treatment but remains in follow-up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During Period 2 the patient has y</a:t>
            </a:r>
            <a:r>
              <a:rPr lang="en-GB" sz="1800" baseline="-25000" dirty="0"/>
              <a:t>2</a:t>
            </a:r>
            <a:r>
              <a:rPr lang="en-GB" sz="1800" dirty="0"/>
              <a:t> exacerbations and then prematurely withdraws from the study</a:t>
            </a:r>
            <a:endParaRPr lang="en-GB" sz="1800" baseline="-25000" dirty="0"/>
          </a:p>
          <a:p>
            <a:pPr>
              <a:spcBef>
                <a:spcPts val="600"/>
              </a:spcBef>
            </a:pPr>
            <a:r>
              <a:rPr lang="en-GB" sz="1800" dirty="0"/>
              <a:t>Alternatively a patient may withdraw from treatment and study simultaneously (y</a:t>
            </a:r>
            <a:r>
              <a:rPr lang="en-GB" sz="1800" baseline="-25000" dirty="0"/>
              <a:t>2</a:t>
            </a:r>
            <a:r>
              <a:rPr lang="en-GB" sz="1800" dirty="0"/>
              <a:t> = 0)</a:t>
            </a:r>
          </a:p>
          <a:p>
            <a:pPr>
              <a:spcBef>
                <a:spcPts val="600"/>
              </a:spcBef>
            </a:pPr>
            <a:r>
              <a:rPr lang="en-GB" sz="1800" dirty="0"/>
              <a:t>Want to estimate y</a:t>
            </a:r>
            <a:r>
              <a:rPr lang="en-GB" sz="1800" baseline="-25000" dirty="0"/>
              <a:t>3</a:t>
            </a:r>
            <a:r>
              <a:rPr lang="en-GB" sz="1800" dirty="0"/>
              <a:t>, the number of unobserved exacerbations in Period 3 conditioned on y</a:t>
            </a:r>
            <a:r>
              <a:rPr lang="en-GB" sz="1800" baseline="-25000" dirty="0"/>
              <a:t>1 </a:t>
            </a:r>
            <a:r>
              <a:rPr lang="en-GB" sz="1800" dirty="0"/>
              <a:t>and y</a:t>
            </a:r>
            <a:r>
              <a:rPr lang="en-GB" sz="1800" baseline="-25000" dirty="0"/>
              <a:t>2</a:t>
            </a:r>
            <a:endParaRPr lang="en-GB" dirty="0"/>
          </a:p>
          <a:p>
            <a:pPr lvl="2"/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438150" y="1355792"/>
            <a:ext cx="8382000" cy="1282633"/>
            <a:chOff x="438150" y="1708217"/>
            <a:chExt cx="8382000" cy="1282633"/>
          </a:xfrm>
        </p:grpSpPr>
        <p:sp>
          <p:nvSpPr>
            <p:cNvPr id="3" name="Arrow: Chevron 2"/>
            <p:cNvSpPr/>
            <p:nvPr/>
          </p:nvSpPr>
          <p:spPr bwMode="auto">
            <a:xfrm>
              <a:off x="438150" y="1708217"/>
              <a:ext cx="3057525" cy="1282633"/>
            </a:xfrm>
            <a:prstGeom prst="chevron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Period 1 Observed 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On-treatment</a:t>
              </a:r>
            </a:p>
          </p:txBody>
        </p:sp>
        <p:sp>
          <p:nvSpPr>
            <p:cNvPr id="12" name="Arrow: Chevron 11"/>
            <p:cNvSpPr/>
            <p:nvPr/>
          </p:nvSpPr>
          <p:spPr bwMode="auto">
            <a:xfrm>
              <a:off x="3105150" y="1708217"/>
              <a:ext cx="3057525" cy="1282633"/>
            </a:xfrm>
            <a:prstGeom prst="chevron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Period 2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Observed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Off-treatment</a:t>
              </a:r>
            </a:p>
          </p:txBody>
        </p:sp>
        <p:sp>
          <p:nvSpPr>
            <p:cNvPr id="15" name="Arrow: Chevron 14"/>
            <p:cNvSpPr/>
            <p:nvPr/>
          </p:nvSpPr>
          <p:spPr bwMode="auto">
            <a:xfrm>
              <a:off x="5762625" y="1708217"/>
              <a:ext cx="3057525" cy="1282633"/>
            </a:xfrm>
            <a:prstGeom prst="chevron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Period 3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Unobserved</a:t>
              </a:r>
            </a:p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</a:pPr>
              <a:r>
                <a:rPr lang="en-GB" b="1" kern="0" dirty="0">
                  <a:solidFill>
                    <a:srgbClr val="FFFFFF"/>
                  </a:solidFill>
                  <a:latin typeface="Arial"/>
                </a:rPr>
                <a:t>(Off-treatment)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915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Assumed event rate for ‘Missing’ period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123703" y="1836956"/>
            <a:ext cx="1520315" cy="62649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dirty="0"/>
              <a:t>Discontinue study treatment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69952" y="1837242"/>
            <a:ext cx="1066762" cy="62649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chemeClr val="tx1"/>
              </a:buClr>
            </a:pPr>
            <a:r>
              <a:rPr lang="en-GB" sz="1600" dirty="0"/>
              <a:t>Withdraw from study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39835" y="1048204"/>
            <a:ext cx="4204184" cy="46483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buClr>
                <a:schemeClr val="tx1"/>
              </a:buClr>
            </a:pPr>
            <a:r>
              <a:rPr lang="en-GB" sz="2400" dirty="0">
                <a:solidFill>
                  <a:schemeClr val="bg2"/>
                </a:solidFill>
              </a:rPr>
              <a:t>X</a:t>
            </a:r>
            <a:r>
              <a:rPr lang="en-GB" sz="1400" dirty="0"/>
              <a:t> </a:t>
            </a:r>
            <a:r>
              <a:rPr lang="en-GB" sz="1600" dirty="0"/>
              <a:t>= event</a:t>
            </a: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12089"/>
              </p:ext>
            </p:extLst>
          </p:nvPr>
        </p:nvGraphicFramePr>
        <p:xfrm>
          <a:off x="284086" y="3434044"/>
          <a:ext cx="7972148" cy="337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364">
                  <a:extLst>
                    <a:ext uri="{9D8B030D-6E8A-4147-A177-3AD203B41FA5}">
                      <a16:colId xmlns:a16="http://schemas.microsoft.com/office/drawing/2014/main" val="2992800506"/>
                    </a:ext>
                  </a:extLst>
                </a:gridCol>
                <a:gridCol w="2343976">
                  <a:extLst>
                    <a:ext uri="{9D8B030D-6E8A-4147-A177-3AD203B41FA5}">
                      <a16:colId xmlns:a16="http://schemas.microsoft.com/office/drawing/2014/main" val="4156260821"/>
                    </a:ext>
                  </a:extLst>
                </a:gridCol>
                <a:gridCol w="2387822">
                  <a:extLst>
                    <a:ext uri="{9D8B030D-6E8A-4147-A177-3AD203B41FA5}">
                      <a16:colId xmlns:a16="http://schemas.microsoft.com/office/drawing/2014/main" val="3571538690"/>
                    </a:ext>
                  </a:extLst>
                </a:gridCol>
                <a:gridCol w="2032986">
                  <a:extLst>
                    <a:ext uri="{9D8B030D-6E8A-4147-A177-3AD203B41FA5}">
                      <a16:colId xmlns:a16="http://schemas.microsoft.com/office/drawing/2014/main" val="3081598310"/>
                    </a:ext>
                  </a:extLst>
                </a:gridCol>
              </a:tblGrid>
              <a:tr h="470061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On-treatment (</a:t>
                      </a:r>
                      <a:r>
                        <a:rPr lang="en-GB" sz="1800" dirty="0" err="1"/>
                        <a:t>i</a:t>
                      </a:r>
                      <a:r>
                        <a:rPr lang="en-GB" sz="1800" dirty="0"/>
                        <a:t>=1)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Off-treatment (</a:t>
                      </a:r>
                      <a:r>
                        <a:rPr lang="en-GB" sz="1800" dirty="0" err="1"/>
                        <a:t>i</a:t>
                      </a:r>
                      <a:r>
                        <a:rPr lang="en-GB" sz="1800" dirty="0"/>
                        <a:t>=2)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Missing (</a:t>
                      </a:r>
                      <a:r>
                        <a:rPr lang="en-GB" sz="1800" dirty="0" err="1"/>
                        <a:t>i</a:t>
                      </a:r>
                      <a:r>
                        <a:rPr lang="en-GB" sz="1800" dirty="0"/>
                        <a:t>=3)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7559524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True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1t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2t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3t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103622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MAR (</a:t>
                      </a:r>
                      <a:r>
                        <a:rPr lang="en-GB" sz="1800" dirty="0" err="1"/>
                        <a:t>on+off</a:t>
                      </a:r>
                      <a:r>
                        <a:rPr lang="en-GB" sz="1800" dirty="0"/>
                        <a:t>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*t</a:t>
                      </a:r>
                      <a:endParaRPr lang="en-GB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dirty="0">
                          <a:solidFill>
                            <a:srgbClr val="0070C0"/>
                          </a:solidFill>
                        </a:rPr>
                        <a:t>µ</a:t>
                      </a:r>
                      <a:r>
                        <a:rPr lang="en-GB" sz="1800" b="1" i="0" baseline="-25000" dirty="0">
                          <a:solidFill>
                            <a:srgbClr val="0070C0"/>
                          </a:solidFill>
                        </a:rPr>
                        <a:t>*t</a:t>
                      </a:r>
                      <a:endParaRPr lang="en-GB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1505370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J2R (</a:t>
                      </a:r>
                      <a:r>
                        <a:rPr lang="en-GB" sz="1800" dirty="0" err="1"/>
                        <a:t>on+off</a:t>
                      </a:r>
                      <a:r>
                        <a:rPr lang="en-GB" sz="1800" dirty="0"/>
                        <a:t>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*t</a:t>
                      </a:r>
                      <a:endParaRPr lang="en-GB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dirty="0">
                          <a:solidFill>
                            <a:srgbClr val="0070C0"/>
                          </a:solidFill>
                        </a:rPr>
                        <a:t>µ</a:t>
                      </a:r>
                      <a:r>
                        <a:rPr lang="en-GB" sz="1800" b="1" i="0" baseline="-25000" dirty="0">
                          <a:solidFill>
                            <a:srgbClr val="0070C0"/>
                          </a:solidFill>
                        </a:rPr>
                        <a:t>*0</a:t>
                      </a:r>
                      <a:endParaRPr lang="en-GB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398893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Off-treatment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1t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2t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dirty="0">
                          <a:solidFill>
                            <a:srgbClr val="0070C0"/>
                          </a:solidFill>
                        </a:rPr>
                        <a:t>µ</a:t>
                      </a:r>
                      <a:r>
                        <a:rPr lang="en-GB" sz="1800" b="1" i="0" baseline="-25000" dirty="0">
                          <a:solidFill>
                            <a:srgbClr val="0070C0"/>
                          </a:solidFill>
                        </a:rPr>
                        <a:t>2t</a:t>
                      </a:r>
                      <a:endParaRPr lang="en-GB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6427273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On-treatment?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1t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2t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dirty="0">
                          <a:solidFill>
                            <a:srgbClr val="0070C0"/>
                          </a:solidFill>
                        </a:rPr>
                        <a:t>µ</a:t>
                      </a:r>
                      <a:r>
                        <a:rPr lang="en-GB" sz="1800" b="1" i="0" baseline="-25000" dirty="0">
                          <a:solidFill>
                            <a:srgbClr val="0070C0"/>
                          </a:solidFill>
                        </a:rPr>
                        <a:t>11</a:t>
                      </a:r>
                      <a:endParaRPr lang="en-GB" sz="1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9277341"/>
                  </a:ext>
                </a:extLst>
              </a:tr>
            </a:tbl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1469984" y="2843125"/>
            <a:ext cx="6775998" cy="577466"/>
            <a:chOff x="1469984" y="2287536"/>
            <a:chExt cx="6775998" cy="577466"/>
          </a:xfrm>
        </p:grpSpPr>
        <p:grpSp>
          <p:nvGrpSpPr>
            <p:cNvPr id="29" name="Group 28"/>
            <p:cNvGrpSpPr/>
            <p:nvPr/>
          </p:nvGrpSpPr>
          <p:grpSpPr>
            <a:xfrm>
              <a:off x="1469984" y="2657292"/>
              <a:ext cx="6775998" cy="1175"/>
              <a:chOff x="949911" y="2182732"/>
              <a:chExt cx="7568263" cy="117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949911" y="2183907"/>
                <a:ext cx="2696114" cy="0"/>
              </a:xfrm>
              <a:prstGeom prst="line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6261904" y="2182732"/>
                <a:ext cx="2256270" cy="1175"/>
              </a:xfrm>
              <a:prstGeom prst="straightConnector1">
                <a:avLst/>
              </a:prstGeom>
              <a:ln w="31750"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654019" y="2182732"/>
                <a:ext cx="2598584" cy="0"/>
              </a:xfrm>
              <a:prstGeom prst="line">
                <a:avLst/>
              </a:prstGeom>
              <a:ln w="31750"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7058782" y="2287536"/>
              <a:ext cx="219919" cy="41542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buClr>
                  <a:schemeClr val="tx1"/>
                </a:buClr>
              </a:pPr>
              <a:r>
                <a:rPr lang="en-GB" sz="2400" dirty="0">
                  <a:solidFill>
                    <a:schemeClr val="bg2"/>
                  </a:solidFill>
                </a:rPr>
                <a:t>?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898573" y="2449582"/>
              <a:ext cx="219919" cy="41542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buClr>
                  <a:schemeClr val="tx1"/>
                </a:buClr>
              </a:pPr>
              <a:r>
                <a:rPr lang="en-GB" sz="2400" dirty="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45073" y="2449582"/>
              <a:ext cx="219919" cy="41542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buClr>
                  <a:schemeClr val="tx1"/>
                </a:buClr>
              </a:pPr>
              <a:r>
                <a:rPr lang="en-GB" sz="2400" dirty="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04769" y="2449582"/>
              <a:ext cx="219919" cy="41542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>
                <a:buClr>
                  <a:schemeClr val="tx1"/>
                </a:buClr>
              </a:pPr>
              <a:r>
                <a:rPr lang="en-GB" sz="2400" dirty="0">
                  <a:solidFill>
                    <a:schemeClr val="bg2"/>
                  </a:solidFill>
                </a:rPr>
                <a:t>X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1172928" y="2229445"/>
            <a:ext cx="640411" cy="247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buClr>
                <a:schemeClr val="tx1"/>
              </a:buClr>
            </a:pPr>
            <a:r>
              <a:rPr lang="en-GB" sz="1600" dirty="0"/>
              <a:t>Week 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884060" y="2229445"/>
            <a:ext cx="640411" cy="247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buClr>
                <a:schemeClr val="tx1"/>
              </a:buClr>
            </a:pPr>
            <a:r>
              <a:rPr lang="en-GB" sz="1600" dirty="0"/>
              <a:t>Week 52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835" y="1572944"/>
            <a:ext cx="6480729" cy="3055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buClr>
                <a:schemeClr val="tx1"/>
              </a:buClr>
            </a:pPr>
            <a:r>
              <a:rPr lang="en-GB" sz="1600" dirty="0"/>
              <a:t>µ</a:t>
            </a:r>
            <a:r>
              <a:rPr lang="en-GB" sz="1600" baseline="-25000" dirty="0"/>
              <a:t>it</a:t>
            </a:r>
            <a:r>
              <a:rPr lang="en-GB" sz="1600" dirty="0"/>
              <a:t> = event rate in period </a:t>
            </a:r>
            <a:r>
              <a:rPr lang="en-GB" sz="1600" dirty="0" err="1"/>
              <a:t>i</a:t>
            </a:r>
            <a:r>
              <a:rPr lang="en-GB" sz="1600" dirty="0"/>
              <a:t> for treatment t (0=Placebo, 1=Active)</a:t>
            </a:r>
          </a:p>
          <a:p>
            <a:pPr>
              <a:buClr>
                <a:schemeClr val="tx1"/>
              </a:buClr>
            </a:pPr>
            <a:endParaRPr lang="en-GB" sz="1600" dirty="0"/>
          </a:p>
        </p:txBody>
      </p:sp>
      <p:cxnSp>
        <p:nvCxnSpPr>
          <p:cNvPr id="110" name="Straight Arrow Connector 109"/>
          <p:cNvCxnSpPr>
            <a:stCxn id="85" idx="2"/>
          </p:cNvCxnSpPr>
          <p:nvPr/>
        </p:nvCxnSpPr>
        <p:spPr>
          <a:xfrm flipH="1">
            <a:off x="1493133" y="2476765"/>
            <a:ext cx="1" cy="6694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50" idx="2"/>
          </p:cNvCxnSpPr>
          <p:nvPr/>
        </p:nvCxnSpPr>
        <p:spPr>
          <a:xfrm>
            <a:off x="3883861" y="2463453"/>
            <a:ext cx="0" cy="6877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51" idx="2"/>
          </p:cNvCxnSpPr>
          <p:nvPr/>
        </p:nvCxnSpPr>
        <p:spPr>
          <a:xfrm>
            <a:off x="6203333" y="2463739"/>
            <a:ext cx="0" cy="68353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8245982" y="2496748"/>
            <a:ext cx="0" cy="62841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0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6478-C144-4D37-A88F-FBA9B1EAF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Off-treatment imputation missing data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2FD93-F0EE-452B-94BF-E939D6BF1A1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5072" y="3076229"/>
            <a:ext cx="8413327" cy="275981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/>
              <a:t>Post-study-withdrawal can be assumed to have same event rate as the observed off-treatment period </a:t>
            </a:r>
            <a:r>
              <a:rPr lang="en-GB" u="sng" dirty="0"/>
              <a:t>in the same arm</a:t>
            </a:r>
            <a:r>
              <a:rPr lang="en-GB" dirty="0"/>
              <a:t>: µ</a:t>
            </a:r>
            <a:r>
              <a:rPr lang="en-GB" baseline="-25000" dirty="0"/>
              <a:t>3t</a:t>
            </a:r>
            <a:r>
              <a:rPr lang="en-GB" dirty="0"/>
              <a:t> = µ</a:t>
            </a:r>
            <a:r>
              <a:rPr lang="en-GB" baseline="-25000" dirty="0"/>
              <a:t>2t</a:t>
            </a:r>
            <a:endParaRPr lang="en-GB" dirty="0"/>
          </a:p>
          <a:p>
            <a:pPr>
              <a:spcBef>
                <a:spcPts val="600"/>
              </a:spcBef>
            </a:pPr>
            <a:r>
              <a:rPr lang="en-GB" dirty="0"/>
              <a:t>Could lead to issues if there is little observed off-treatment data on a particular arm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/>
              <a:t>At least 50% of the post-treatment-discontinuation period needs to be observed to avoid large reduction in precision of estimated effect (Roger et al 2018)</a:t>
            </a:r>
          </a:p>
          <a:p>
            <a:pPr>
              <a:spcBef>
                <a:spcPts val="600"/>
              </a:spcBef>
            </a:pPr>
            <a:r>
              <a:rPr lang="en-GB" dirty="0"/>
              <a:t>Alternatively, can assume patients have the same event rate post-treatment-discontinuation </a:t>
            </a:r>
            <a:r>
              <a:rPr lang="en-GB" u="sng" dirty="0"/>
              <a:t>regardless of treatment assignment</a:t>
            </a:r>
            <a:r>
              <a:rPr lang="en-GB" dirty="0"/>
              <a:t>: µ</a:t>
            </a:r>
            <a:r>
              <a:rPr lang="en-GB" baseline="-25000" dirty="0"/>
              <a:t>3t</a:t>
            </a:r>
            <a:r>
              <a:rPr lang="en-GB" dirty="0"/>
              <a:t> = µ</a:t>
            </a:r>
            <a:r>
              <a:rPr lang="en-GB" baseline="-25000" dirty="0"/>
              <a:t>2*</a:t>
            </a:r>
            <a:endParaRPr lang="en-GB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/>
              <a:t>Could be realistic if for example the treatment has a rapid washout period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/>
              <a:t>May help to avoid imputation issues caused by a lack of off-treatment data relative to missing data on a particular arm</a:t>
            </a:r>
          </a:p>
          <a:p>
            <a:pPr lvl="1">
              <a:spcBef>
                <a:spcPts val="600"/>
              </a:spcBef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02949-1671-4A4B-8C8F-18F13C950C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580B92-EBBA-4FA0-BB01-654EDE7202A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9F9F533D-B52E-4A2F-BF72-0ADD2D94BD75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4141D4-0186-4307-97B9-DF042512C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791323"/>
              </p:ext>
            </p:extLst>
          </p:nvPr>
        </p:nvGraphicFramePr>
        <p:xfrm>
          <a:off x="1266094" y="1201456"/>
          <a:ext cx="6611811" cy="1750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953">
                  <a:extLst>
                    <a:ext uri="{9D8B030D-6E8A-4147-A177-3AD203B41FA5}">
                      <a16:colId xmlns:a16="http://schemas.microsoft.com/office/drawing/2014/main" val="2992800506"/>
                    </a:ext>
                  </a:extLst>
                </a:gridCol>
                <a:gridCol w="1681480">
                  <a:extLst>
                    <a:ext uri="{9D8B030D-6E8A-4147-A177-3AD203B41FA5}">
                      <a16:colId xmlns:a16="http://schemas.microsoft.com/office/drawing/2014/main" val="4156260821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3571538690"/>
                    </a:ext>
                  </a:extLst>
                </a:gridCol>
                <a:gridCol w="1584198">
                  <a:extLst>
                    <a:ext uri="{9D8B030D-6E8A-4147-A177-3AD203B41FA5}">
                      <a16:colId xmlns:a16="http://schemas.microsoft.com/office/drawing/2014/main" val="3081598310"/>
                    </a:ext>
                  </a:extLst>
                </a:gridCol>
              </a:tblGrid>
              <a:tr h="470061"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On-treatment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Off-treatment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Post-study</a:t>
                      </a:r>
                    </a:p>
                    <a:p>
                      <a:pPr algn="ctr"/>
                      <a:r>
                        <a:rPr lang="en-GB" sz="1800" dirty="0"/>
                        <a:t>withdrawal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7559524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True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1t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2t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3t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103622"/>
                  </a:ext>
                </a:extLst>
              </a:tr>
              <a:tr h="4700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Off-treatment </a:t>
                      </a:r>
                    </a:p>
                    <a:p>
                      <a:pPr algn="ctr"/>
                      <a:r>
                        <a:rPr lang="en-GB" sz="1800" dirty="0"/>
                        <a:t>imputation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1t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µ</a:t>
                      </a:r>
                      <a:r>
                        <a:rPr lang="en-GB" sz="1800" baseline="-25000" dirty="0"/>
                        <a:t>2t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0070C0"/>
                          </a:solidFill>
                        </a:rPr>
                        <a:t>µ</a:t>
                      </a:r>
                      <a:r>
                        <a:rPr lang="en-GB" sz="1800" b="1" baseline="-25000" dirty="0">
                          <a:solidFill>
                            <a:srgbClr val="0070C0"/>
                          </a:solidFill>
                        </a:rPr>
                        <a:t>2t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6427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12658"/>
      </p:ext>
    </p:extLst>
  </p:cSld>
  <p:clrMapOvr>
    <a:masterClrMapping/>
  </p:clrMapOvr>
</p:sld>
</file>

<file path=ppt/theme/theme1.xml><?xml version="1.0" encoding="utf-8"?>
<a:theme xmlns:a="http://schemas.openxmlformats.org/drawingml/2006/main" name="GSK ">
  <a:themeElements>
    <a:clrScheme name="GSK 2017 3">
      <a:dk1>
        <a:srgbClr val="544F40"/>
      </a:dk1>
      <a:lt1>
        <a:srgbClr val="FFFFFF"/>
      </a:lt1>
      <a:dk2>
        <a:srgbClr val="15717D"/>
      </a:dk2>
      <a:lt2>
        <a:srgbClr val="F36633"/>
      </a:lt2>
      <a:accent1>
        <a:srgbClr val="F36633"/>
      </a:accent1>
      <a:accent2>
        <a:srgbClr val="544F40"/>
      </a:accent2>
      <a:accent3>
        <a:srgbClr val="008A00"/>
      </a:accent3>
      <a:accent4>
        <a:srgbClr val="BC1077"/>
      </a:accent4>
      <a:accent5>
        <a:srgbClr val="40488D"/>
      </a:accent5>
      <a:accent6>
        <a:srgbClr val="ED003C"/>
      </a:accent6>
      <a:hlink>
        <a:srgbClr val="F36633"/>
      </a:hlink>
      <a:folHlink>
        <a:srgbClr val="F36633"/>
      </a:folHlink>
    </a:clrScheme>
    <a:fontScheme name="G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/>
          <a:tailEnd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80975" indent="-180975" algn="ctr" eaLnBrk="0" fontAlgn="auto" hangingPunct="0">
          <a:spcBef>
            <a:spcPts val="0"/>
          </a:spcBef>
          <a:spcAft>
            <a:spcPts val="0"/>
          </a:spcAft>
          <a:buClr>
            <a:schemeClr val="bg1"/>
          </a:buClr>
          <a:buFont typeface="Arial" pitchFamily="34" charset="0"/>
          <a:buChar char="–"/>
          <a:defRPr sz="1200" b="1" kern="0" dirty="0" err="1" smtClean="0">
            <a:solidFill>
              <a:srgbClr val="FFFFFF"/>
            </a:solidFill>
            <a:latin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buClr>
            <a:schemeClr val="tx1"/>
          </a:buClr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SK_4x3 PowerPoint_V1_20170629" id="{4327DFF5-D6CA-4D1D-96F3-60EE21FE45C3}" vid="{01C49635-BE77-43AA-92BF-7AE2D7F000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5E9266EDB6945AAE4FDCF515F0563" ma:contentTypeVersion="" ma:contentTypeDescription="Create a new document." ma:contentTypeScope="" ma:versionID="afcd349e095dd42daa30695a05e154ff">
  <xsd:schema xmlns:xsd="http://www.w3.org/2001/XMLSchema" xmlns:xs="http://www.w3.org/2001/XMLSchema" xmlns:p="http://schemas.microsoft.com/office/2006/metadata/properties" xmlns:ns2="789a5397-e311-4074-bb86-a3d262859971" xmlns:ns3="33cc2fe6-d691-4e39-a8a4-3bb83de63507" targetNamespace="http://schemas.microsoft.com/office/2006/metadata/properties" ma:root="true" ma:fieldsID="952e1c4b93f04eaab7e023875ae18b63" ns2:_="" ns3:_="">
    <xsd:import namespace="789a5397-e311-4074-bb86-a3d262859971"/>
    <xsd:import namespace="33cc2fe6-d691-4e39-a8a4-3bb83de635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a5397-e311-4074-bb86-a3d2628599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c2fe6-d691-4e39-a8a4-3bb83de635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C5F4BE-9004-494F-8A93-CDB1899ECFE9}"/>
</file>

<file path=customXml/itemProps2.xml><?xml version="1.0" encoding="utf-8"?>
<ds:datastoreItem xmlns:ds="http://schemas.openxmlformats.org/officeDocument/2006/customXml" ds:itemID="{C13174AE-22EB-49E1-BCEC-B363A59047A9}"/>
</file>

<file path=customXml/itemProps3.xml><?xml version="1.0" encoding="utf-8"?>
<ds:datastoreItem xmlns:ds="http://schemas.openxmlformats.org/officeDocument/2006/customXml" ds:itemID="{631B46D0-56A4-4162-81F3-FF5002FDD895}"/>
</file>

<file path=docProps/app.xml><?xml version="1.0" encoding="utf-8"?>
<Properties xmlns="http://schemas.openxmlformats.org/officeDocument/2006/extended-properties" xmlns:vt="http://schemas.openxmlformats.org/officeDocument/2006/docPropsVTypes">
  <Template>GSK 4x3 PowerPoint template June 2017 V2</Template>
  <TotalTime>1386</TotalTime>
  <Words>2026</Words>
  <Application>Microsoft Office PowerPoint</Application>
  <PresentationFormat>On-screen Show (4:3)</PresentationFormat>
  <Paragraphs>536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GSK </vt:lpstr>
      <vt:lpstr>PowerPoint Presentation</vt:lpstr>
      <vt:lpstr>Acknowledgements </vt:lpstr>
      <vt:lpstr>Outline  </vt:lpstr>
      <vt:lpstr>Off-treatment data </vt:lpstr>
      <vt:lpstr>Patient trajectories</vt:lpstr>
      <vt:lpstr>Common analysis approaches</vt:lpstr>
      <vt:lpstr>Imputation of missing recurrent event data </vt:lpstr>
      <vt:lpstr>Assumed event rate for ‘Missing’ period</vt:lpstr>
      <vt:lpstr>Off-treatment imputation missing data assumptions</vt:lpstr>
      <vt:lpstr>Multiple imputation methods</vt:lpstr>
      <vt:lpstr>SAS macros</vt:lpstr>
      <vt:lpstr>SAS Macros Data Set-up</vt:lpstr>
      <vt:lpstr>SAS Macros Data Set-up</vt:lpstr>
      <vt:lpstr>SAS Macros Data Set-up</vt:lpstr>
      <vt:lpstr>Example - METREO study design  </vt:lpstr>
      <vt:lpstr>Extent of off-treatment &amp; missing data</vt:lpstr>
      <vt:lpstr>METREO: Results of Post Hoc Imputation Analyses</vt:lpstr>
      <vt:lpstr>Results of Post Hoc Imputation Analyses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GSK PowerPoint template</dc:title>
  <dc:creator>Cindi Williams</dc:creator>
  <cp:lastModifiedBy>Daniel Bratton</cp:lastModifiedBy>
  <cp:revision>123</cp:revision>
  <dcterms:created xsi:type="dcterms:W3CDTF">2017-07-14T14:45:20Z</dcterms:created>
  <dcterms:modified xsi:type="dcterms:W3CDTF">2021-05-05T10:11:08Z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0x010100FE75E9266EDB6945AAE4FDCF515F0563</vt:lpwstr>
  </property>
</Properties>
</file>