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6.xml" ContentType="application/vnd.openxmlformats-officedocument.them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7.xml" ContentType="application/vnd.openxmlformats-officedocument.them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8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9.xml" ContentType="application/vnd.openxmlformats-officedocument.them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heme/theme10.xml" ContentType="application/vnd.openxmlformats-officedocument.theme+xml"/>
  <Override PartName="/ppt/theme/theme11.xml" ContentType="application/vnd.openxmlformats-officedocument.them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83.xml" ContentType="application/vnd.openxmlformats-officedocument.presentationml.tags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3"/>
    <p:sldMasterId id="2147483975" r:id="rId14"/>
    <p:sldMasterId id="2147484082" r:id="rId15"/>
    <p:sldMasterId id="2147484000" r:id="rId16"/>
    <p:sldMasterId id="2147484009" r:id="rId17"/>
    <p:sldMasterId id="2147484020" r:id="rId18"/>
    <p:sldMasterId id="2147484026" r:id="rId19"/>
    <p:sldMasterId id="2147484051" r:id="rId20"/>
    <p:sldMasterId id="2147484032" r:id="rId21"/>
  </p:sldMasterIdLst>
  <p:notesMasterIdLst>
    <p:notesMasterId r:id="rId58"/>
  </p:notesMasterIdLst>
  <p:handoutMasterIdLst>
    <p:handoutMasterId r:id="rId59"/>
  </p:handoutMasterIdLst>
  <p:sldIdLst>
    <p:sldId id="521" r:id="rId22"/>
    <p:sldId id="641" r:id="rId23"/>
    <p:sldId id="644" r:id="rId24"/>
    <p:sldId id="621" r:id="rId25"/>
    <p:sldId id="629" r:id="rId26"/>
    <p:sldId id="630" r:id="rId27"/>
    <p:sldId id="642" r:id="rId28"/>
    <p:sldId id="623" r:id="rId29"/>
    <p:sldId id="624" r:id="rId30"/>
    <p:sldId id="622" r:id="rId31"/>
    <p:sldId id="628" r:id="rId32"/>
    <p:sldId id="635" r:id="rId33"/>
    <p:sldId id="394" r:id="rId34"/>
    <p:sldId id="439" r:id="rId35"/>
    <p:sldId id="636" r:id="rId36"/>
    <p:sldId id="627" r:id="rId37"/>
    <p:sldId id="643" r:id="rId38"/>
    <p:sldId id="625" r:id="rId39"/>
    <p:sldId id="651" r:id="rId40"/>
    <p:sldId id="626" r:id="rId41"/>
    <p:sldId id="638" r:id="rId42"/>
    <p:sldId id="637" r:id="rId43"/>
    <p:sldId id="639" r:id="rId44"/>
    <p:sldId id="640" r:id="rId45"/>
    <p:sldId id="632" r:id="rId46"/>
    <p:sldId id="648" r:id="rId47"/>
    <p:sldId id="647" r:id="rId48"/>
    <p:sldId id="649" r:id="rId49"/>
    <p:sldId id="650" r:id="rId50"/>
    <p:sldId id="652" r:id="rId51"/>
    <p:sldId id="653" r:id="rId52"/>
    <p:sldId id="654" r:id="rId53"/>
    <p:sldId id="655" r:id="rId54"/>
    <p:sldId id="656" r:id="rId55"/>
    <p:sldId id="646" r:id="rId56"/>
    <p:sldId id="528" r:id="rId57"/>
  </p:sldIdLst>
  <p:sldSz cx="12192000" cy="6858000"/>
  <p:notesSz cx="6858000" cy="9144000"/>
  <p:custDataLst>
    <p:tags r:id="rId6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sa Boyes" initials="LB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1" autoAdjust="0"/>
    <p:restoredTop sz="93324" autoAdjust="0"/>
  </p:normalViewPr>
  <p:slideViewPr>
    <p:cSldViewPr snapToGrid="0">
      <p:cViewPr varScale="1">
        <p:scale>
          <a:sx n="154" d="100"/>
          <a:sy n="154" d="100"/>
        </p:scale>
        <p:origin x="270" y="138"/>
      </p:cViewPr>
      <p:guideLst/>
    </p:cSldViewPr>
  </p:slideViewPr>
  <p:outlineViewPr>
    <p:cViewPr>
      <p:scale>
        <a:sx n="33" d="100"/>
        <a:sy n="33" d="100"/>
      </p:scale>
      <p:origin x="0" y="-387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826"/>
    </p:cViewPr>
  </p:sorterViewPr>
  <p:notesViewPr>
    <p:cSldViewPr snapToGrid="0">
      <p:cViewPr varScale="1">
        <p:scale>
          <a:sx n="59" d="100"/>
          <a:sy n="59" d="100"/>
        </p:scale>
        <p:origin x="2371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5.xml"/><Relationship Id="rId21" Type="http://schemas.openxmlformats.org/officeDocument/2006/relationships/slideMaster" Target="slideMasters/slideMaster9.xml"/><Relationship Id="rId34" Type="http://schemas.openxmlformats.org/officeDocument/2006/relationships/slide" Target="slides/slide13.xml"/><Relationship Id="rId42" Type="http://schemas.openxmlformats.org/officeDocument/2006/relationships/slide" Target="slides/slide21.xml"/><Relationship Id="rId47" Type="http://schemas.openxmlformats.org/officeDocument/2006/relationships/slide" Target="slides/slide26.xml"/><Relationship Id="rId50" Type="http://schemas.openxmlformats.org/officeDocument/2006/relationships/slide" Target="slides/slide29.xml"/><Relationship Id="rId55" Type="http://schemas.openxmlformats.org/officeDocument/2006/relationships/slide" Target="slides/slide34.xml"/><Relationship Id="rId63" Type="http://schemas.openxmlformats.org/officeDocument/2006/relationships/viewProps" Target="viewProps.xml"/><Relationship Id="rId7" Type="http://schemas.openxmlformats.org/officeDocument/2006/relationships/customXml" Target="../customXml/item7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4.xml"/><Relationship Id="rId29" Type="http://schemas.openxmlformats.org/officeDocument/2006/relationships/slide" Target="slides/slide8.xml"/><Relationship Id="rId11" Type="http://schemas.openxmlformats.org/officeDocument/2006/relationships/customXml" Target="../customXml/item11.xml"/><Relationship Id="rId24" Type="http://schemas.openxmlformats.org/officeDocument/2006/relationships/slide" Target="slides/slide3.xml"/><Relationship Id="rId32" Type="http://schemas.openxmlformats.org/officeDocument/2006/relationships/slide" Target="slides/slide11.xml"/><Relationship Id="rId37" Type="http://schemas.openxmlformats.org/officeDocument/2006/relationships/slide" Target="slides/slide16.xml"/><Relationship Id="rId40" Type="http://schemas.openxmlformats.org/officeDocument/2006/relationships/slide" Target="slides/slide19.xml"/><Relationship Id="rId45" Type="http://schemas.openxmlformats.org/officeDocument/2006/relationships/slide" Target="slides/slide24.xml"/><Relationship Id="rId53" Type="http://schemas.openxmlformats.org/officeDocument/2006/relationships/slide" Target="slides/slide32.xml"/><Relationship Id="rId58" Type="http://schemas.openxmlformats.org/officeDocument/2006/relationships/notesMaster" Target="notesMasters/notesMaster1.xml"/><Relationship Id="rId66" Type="http://schemas.microsoft.com/office/2016/11/relationships/changesInfo" Target="changesInfos/changesInfo1.xml"/><Relationship Id="rId5" Type="http://schemas.openxmlformats.org/officeDocument/2006/relationships/customXml" Target="../customXml/item5.xml"/><Relationship Id="rId61" Type="http://schemas.openxmlformats.org/officeDocument/2006/relationships/commentAuthors" Target="commentAuthors.xml"/><Relationship Id="rId19" Type="http://schemas.openxmlformats.org/officeDocument/2006/relationships/slideMaster" Target="slideMasters/slideMaster7.xml"/><Relationship Id="rId14" Type="http://schemas.openxmlformats.org/officeDocument/2006/relationships/slideMaster" Target="slideMasters/slideMaster2.xml"/><Relationship Id="rId22" Type="http://schemas.openxmlformats.org/officeDocument/2006/relationships/slide" Target="slides/slide1.xml"/><Relationship Id="rId27" Type="http://schemas.openxmlformats.org/officeDocument/2006/relationships/slide" Target="slides/slide6.xml"/><Relationship Id="rId30" Type="http://schemas.openxmlformats.org/officeDocument/2006/relationships/slide" Target="slides/slide9.xml"/><Relationship Id="rId35" Type="http://schemas.openxmlformats.org/officeDocument/2006/relationships/slide" Target="slides/slide14.xml"/><Relationship Id="rId43" Type="http://schemas.openxmlformats.org/officeDocument/2006/relationships/slide" Target="slides/slide22.xml"/><Relationship Id="rId48" Type="http://schemas.openxmlformats.org/officeDocument/2006/relationships/slide" Target="slides/slide27.xml"/><Relationship Id="rId56" Type="http://schemas.openxmlformats.org/officeDocument/2006/relationships/slide" Target="slides/slide35.xml"/><Relationship Id="rId64" Type="http://schemas.openxmlformats.org/officeDocument/2006/relationships/theme" Target="theme/theme1.xml"/><Relationship Id="rId8" Type="http://schemas.openxmlformats.org/officeDocument/2006/relationships/customXml" Target="../customXml/item8.xml"/><Relationship Id="rId51" Type="http://schemas.openxmlformats.org/officeDocument/2006/relationships/slide" Target="slides/slide30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slideMaster" Target="slideMasters/slideMaster5.xml"/><Relationship Id="rId25" Type="http://schemas.openxmlformats.org/officeDocument/2006/relationships/slide" Target="slides/slide4.xml"/><Relationship Id="rId33" Type="http://schemas.openxmlformats.org/officeDocument/2006/relationships/slide" Target="slides/slide12.xml"/><Relationship Id="rId38" Type="http://schemas.openxmlformats.org/officeDocument/2006/relationships/slide" Target="slides/slide17.xml"/><Relationship Id="rId46" Type="http://schemas.openxmlformats.org/officeDocument/2006/relationships/slide" Target="slides/slide25.xml"/><Relationship Id="rId59" Type="http://schemas.openxmlformats.org/officeDocument/2006/relationships/handoutMaster" Target="handoutMasters/handoutMaster1.xml"/><Relationship Id="rId20" Type="http://schemas.openxmlformats.org/officeDocument/2006/relationships/slideMaster" Target="slideMasters/slideMaster8.xml"/><Relationship Id="rId41" Type="http://schemas.openxmlformats.org/officeDocument/2006/relationships/slide" Target="slides/slide20.xml"/><Relationship Id="rId54" Type="http://schemas.openxmlformats.org/officeDocument/2006/relationships/slide" Target="slides/slide33.xml"/><Relationship Id="rId62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slideMaster" Target="slideMasters/slideMaster3.xml"/><Relationship Id="rId23" Type="http://schemas.openxmlformats.org/officeDocument/2006/relationships/slide" Target="slides/slide2.xml"/><Relationship Id="rId28" Type="http://schemas.openxmlformats.org/officeDocument/2006/relationships/slide" Target="slides/slide7.xml"/><Relationship Id="rId36" Type="http://schemas.openxmlformats.org/officeDocument/2006/relationships/slide" Target="slides/slide15.xml"/><Relationship Id="rId49" Type="http://schemas.openxmlformats.org/officeDocument/2006/relationships/slide" Target="slides/slide28.xml"/><Relationship Id="rId57" Type="http://schemas.openxmlformats.org/officeDocument/2006/relationships/slide" Target="slides/slide36.xml"/><Relationship Id="rId10" Type="http://schemas.openxmlformats.org/officeDocument/2006/relationships/customXml" Target="../customXml/item10.xml"/><Relationship Id="rId31" Type="http://schemas.openxmlformats.org/officeDocument/2006/relationships/slide" Target="slides/slide10.xml"/><Relationship Id="rId44" Type="http://schemas.openxmlformats.org/officeDocument/2006/relationships/slide" Target="slides/slide23.xml"/><Relationship Id="rId52" Type="http://schemas.openxmlformats.org/officeDocument/2006/relationships/slide" Target="slides/slide31.xml"/><Relationship Id="rId60" Type="http://schemas.openxmlformats.org/officeDocument/2006/relationships/tags" Target="tags/tag1.xml"/><Relationship Id="rId65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3" Type="http://schemas.openxmlformats.org/officeDocument/2006/relationships/slideMaster" Target="slideMasters/slideMaster1.xml"/><Relationship Id="rId18" Type="http://schemas.openxmlformats.org/officeDocument/2006/relationships/slideMaster" Target="slideMasters/slideMaster6.xml"/><Relationship Id="rId39" Type="http://schemas.openxmlformats.org/officeDocument/2006/relationships/slide" Target="slides/slide1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l-Fredrik" userId="591fd566-4d0c-4f35-bfc5-1a02c78aff0e" providerId="ADAL" clId="{6425DE88-7ECC-43C4-B5E8-A2C412554DB1}"/>
    <pc:docChg chg="custSel delSld modSld">
      <pc:chgData name="Carl-Fredrik" userId="591fd566-4d0c-4f35-bfc5-1a02c78aff0e" providerId="ADAL" clId="{6425DE88-7ECC-43C4-B5E8-A2C412554DB1}" dt="2022-10-04T10:32:58.675" v="126" actId="47"/>
      <pc:docMkLst>
        <pc:docMk/>
      </pc:docMkLst>
      <pc:sldChg chg="modSp mod">
        <pc:chgData name="Carl-Fredrik" userId="591fd566-4d0c-4f35-bfc5-1a02c78aff0e" providerId="ADAL" clId="{6425DE88-7ECC-43C4-B5E8-A2C412554DB1}" dt="2022-10-04T10:32:33.623" v="125" actId="6549"/>
        <pc:sldMkLst>
          <pc:docMk/>
          <pc:sldMk cId="4059128447" sldId="521"/>
        </pc:sldMkLst>
        <pc:spChg chg="mod">
          <ac:chgData name="Carl-Fredrik" userId="591fd566-4d0c-4f35-bfc5-1a02c78aff0e" providerId="ADAL" clId="{6425DE88-7ECC-43C4-B5E8-A2C412554DB1}" dt="2022-10-04T10:32:33.623" v="125" actId="6549"/>
          <ac:spMkLst>
            <pc:docMk/>
            <pc:sldMk cId="4059128447" sldId="521"/>
            <ac:spMk id="10" creationId="{E4484041-2863-48C0-957A-7CAC9884777C}"/>
          </ac:spMkLst>
        </pc:spChg>
      </pc:sldChg>
      <pc:sldChg chg="del">
        <pc:chgData name="Carl-Fredrik" userId="591fd566-4d0c-4f35-bfc5-1a02c78aff0e" providerId="ADAL" clId="{6425DE88-7ECC-43C4-B5E8-A2C412554DB1}" dt="2022-10-04T10:32:58.675" v="126" actId="47"/>
        <pc:sldMkLst>
          <pc:docMk/>
          <pc:sldMk cId="1358716306" sldId="64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81.xml"/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83131E8-FB12-410D-BF61-66026F4B99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F84DA3-B4E6-4214-A070-882C7BF7CEF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FD0D9C-4FB5-4727-9E3D-4B02106E0BF8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B9E54A-6E6E-45BD-A700-6E2757729EC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70E95B-A9AE-4EB9-81E6-ECFE9C38ED5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95E8E-A04D-4A46-9BA0-C3F696754EF8}" type="slidenum">
              <a:rPr lang="en-US" smtClean="0"/>
              <a:t>‹#›</a:t>
            </a:fld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8587000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203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203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8336942B-E6A5-475C-AB1E-005DE3D92BF2}" type="datetimeFigureOut">
              <a:rPr lang="en-GB" smtClean="0"/>
              <a:pPr/>
              <a:t>04/10/2022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0498" y="299584"/>
            <a:ext cx="5157004" cy="2900816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16114" y="3296783"/>
            <a:ext cx="6625772" cy="5629503"/>
          </a:xfrm>
          <a:prstGeom prst="rect">
            <a:avLst/>
          </a:prstGeom>
        </p:spPr>
        <p:txBody>
          <a:bodyPr vert="horz" lIns="0" tIns="0" rIns="0" bIns="0" numCol="1" spcCol="36000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69829"/>
            <a:ext cx="2971800" cy="1741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969829"/>
            <a:ext cx="2971800" cy="1741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48857A81-DEF9-4B57-AC08-20326D7F815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597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0" algn="l" defTabSz="914400" rtl="0" eaLnBrk="1" latinLnBrk="0" hangingPunct="1">
      <a:spcAft>
        <a:spcPts val="200"/>
      </a:spcAft>
      <a:buFont typeface="Arial" panose="020B0604020202020204" pitchFamily="34" charset="0"/>
      <a:buNone/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252000" indent="-108000" algn="l" defTabSz="914400" rtl="0" eaLnBrk="1" latinLnBrk="0" hangingPunct="1">
      <a:spcAft>
        <a:spcPts val="200"/>
      </a:spcAft>
      <a:buFont typeface="Arial" panose="020B0604020202020204" pitchFamily="34" charset="0"/>
      <a:buChar char="•"/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396000" indent="-108000" algn="l" defTabSz="914400" rtl="0" eaLnBrk="1" latinLnBrk="0" hangingPunct="1">
      <a:spcAft>
        <a:spcPts val="200"/>
      </a:spcAft>
      <a:buFont typeface="Arial" panose="020B0604020202020204" pitchFamily="34" charset="0"/>
      <a:buChar char="•"/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540000" indent="-108000" algn="l" defTabSz="914400" rtl="0" eaLnBrk="1" latinLnBrk="0" hangingPunct="1">
      <a:spcAft>
        <a:spcPts val="200"/>
      </a:spcAft>
      <a:buFont typeface="Arial" panose="020B0604020202020204" pitchFamily="34" charset="0"/>
      <a:buChar char="•"/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684000" indent="-108000" algn="l" defTabSz="914400" rtl="0" eaLnBrk="1" latinLnBrk="0" hangingPunct="1">
      <a:spcAft>
        <a:spcPts val="200"/>
      </a:spcAft>
      <a:buFont typeface="Arial" panose="020B0604020202020204" pitchFamily="34" charset="0"/>
      <a:buChar char="•"/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57A81-DEF9-4B57-AC08-20326D7F815B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D8676D5B-AEAA-446F-BB4E-3D44B1DD3E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850900" y="300038"/>
            <a:ext cx="5156200" cy="2900362"/>
          </a:xfrm>
        </p:spPr>
      </p:sp>
      <p:sp>
        <p:nvSpPr>
          <p:cNvPr id="7" name="Notes Placeholder 6">
            <a:extLst>
              <a:ext uri="{FF2B5EF4-FFF2-40B4-BE49-F238E27FC236}">
                <a16:creationId xmlns:a16="http://schemas.microsoft.com/office/drawing/2014/main" id="{75ED7E47-7128-4755-981B-A920B7E2FA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21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0900" y="300038"/>
            <a:ext cx="5156200" cy="29003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Z_i</a:t>
            </a:r>
            <a:r>
              <a:rPr lang="en-GB" dirty="0"/>
              <a:t>=Phi^(-1)(1-p_i)</a:t>
            </a:r>
          </a:p>
          <a:p>
            <a:r>
              <a:rPr lang="en-GB" dirty="0"/>
              <a:t>In a simple case, </a:t>
            </a:r>
            <a:r>
              <a:rPr lang="en-GB" dirty="0" err="1"/>
              <a:t>Z_i:s</a:t>
            </a:r>
            <a:r>
              <a:rPr lang="en-GB" dirty="0"/>
              <a:t> are the original test statistics. The formulation above can be used more generally (e.g. when test statistic isn’t normal or p-values are multiplicity adjusted)</a:t>
            </a:r>
          </a:p>
          <a:p>
            <a:r>
              <a:rPr lang="en-GB" dirty="0"/>
              <a:t>Independence important</a:t>
            </a:r>
          </a:p>
          <a:p>
            <a:r>
              <a:rPr lang="en-GB" dirty="0"/>
              <a:t>Adaptive design idea can be used recurrently. May have &gt;2 stages of adaptive designs.</a:t>
            </a:r>
          </a:p>
          <a:p>
            <a:r>
              <a:rPr lang="en-GB" dirty="0"/>
              <a:t>Z = sum sqrt(</a:t>
            </a:r>
            <a:r>
              <a:rPr lang="en-GB" dirty="0" err="1"/>
              <a:t>w_i</a:t>
            </a:r>
            <a:r>
              <a:rPr lang="en-GB" dirty="0"/>
              <a:t>) </a:t>
            </a:r>
            <a:r>
              <a:rPr lang="en-GB" dirty="0" err="1"/>
              <a:t>Z_i</a:t>
            </a:r>
            <a:r>
              <a:rPr lang="en-GB" dirty="0"/>
              <a:t>. If </a:t>
            </a:r>
            <a:r>
              <a:rPr lang="en-GB" dirty="0" err="1"/>
              <a:t>Z_i</a:t>
            </a:r>
            <a:r>
              <a:rPr lang="en-GB" dirty="0"/>
              <a:t> are independent</a:t>
            </a:r>
          </a:p>
          <a:p>
            <a:r>
              <a:rPr lang="en-GB" dirty="0"/>
              <a:t>p=Phi(-Z) is p-value for entire trial</a:t>
            </a:r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57A81-DEF9-4B57-AC08-20326D7F815B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2139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0900" y="300038"/>
            <a:ext cx="5156200" cy="29003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Based on the data we see at the Interim, may change:</a:t>
            </a:r>
          </a:p>
          <a:p>
            <a:pPr marL="171450" indent="-171450">
              <a:buFontTx/>
              <a:buChar char="-"/>
            </a:pPr>
            <a:r>
              <a:rPr lang="en-GB" dirty="0"/>
              <a:t>Sample size</a:t>
            </a:r>
          </a:p>
          <a:p>
            <a:pPr marL="171450" indent="-171450">
              <a:buFontTx/>
              <a:buChar char="-"/>
            </a:pPr>
            <a:r>
              <a:rPr lang="en-GB" dirty="0"/>
              <a:t>Treatment arms</a:t>
            </a:r>
          </a:p>
          <a:p>
            <a:pPr marL="171450" indent="-171450">
              <a:buFontTx/>
              <a:buChar char="-"/>
            </a:pPr>
            <a:r>
              <a:rPr lang="en-GB" dirty="0"/>
              <a:t>(Sub)populations</a:t>
            </a:r>
          </a:p>
          <a:p>
            <a:pPr marL="171450" indent="-171450">
              <a:buFontTx/>
              <a:buChar char="-"/>
            </a:pPr>
            <a:r>
              <a:rPr lang="en-GB" dirty="0"/>
              <a:t>Endpoints</a:t>
            </a:r>
          </a:p>
          <a:p>
            <a:pPr marL="171450" indent="-171450">
              <a:buFontTx/>
              <a:buChar char="-"/>
            </a:pPr>
            <a:r>
              <a:rPr lang="en-GB" dirty="0"/>
              <a:t>Test statistic</a:t>
            </a:r>
          </a:p>
          <a:p>
            <a:pPr marL="171450" indent="-171450">
              <a:buFontTx/>
              <a:buChar char="-"/>
            </a:pPr>
            <a:r>
              <a:rPr lang="en-GB" dirty="0"/>
              <a:t>Multiplicity adjustments</a:t>
            </a:r>
          </a:p>
          <a:p>
            <a:pPr marL="171450" indent="-171450">
              <a:buFontTx/>
              <a:buChar char="-"/>
            </a:pPr>
            <a:r>
              <a:rPr lang="en-GB" dirty="0"/>
              <a:t>Etc.</a:t>
            </a:r>
          </a:p>
          <a:p>
            <a:r>
              <a:rPr lang="en-GB" dirty="0"/>
              <a:t>Don’t use AD weighting if not needed. GSD often better than sample size re-estimation e.g.</a:t>
            </a:r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57A81-DEF9-4B57-AC08-20326D7F815B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712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0900" y="300038"/>
            <a:ext cx="5156200" cy="29003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57A81-DEF9-4B57-AC08-20326D7F815B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4456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0900" y="300038"/>
            <a:ext cx="5156200" cy="29003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57A81-DEF9-4B57-AC08-20326D7F815B}" type="slidenum">
              <a:rPr lang="en-GB" smtClean="0"/>
              <a:pPr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852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5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6.xml"/><Relationship Id="rId1" Type="http://schemas.openxmlformats.org/officeDocument/2006/relationships/customXml" Target="../../customXml/item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8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9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0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5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6.xml"/><Relationship Id="rId1" Type="http://schemas.openxmlformats.org/officeDocument/2006/relationships/customXml" Target="../../customXml/item6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38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39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40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4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4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43.xml"/><Relationship Id="rId1" Type="http://schemas.openxmlformats.org/officeDocument/2006/relationships/customXml" Target="../../customXml/item7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4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2.sv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46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47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48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49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50.xml"/><Relationship Id="rId1" Type="http://schemas.openxmlformats.org/officeDocument/2006/relationships/customXml" Target="../../customXml/item8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52.xml"/><Relationship Id="rId4" Type="http://schemas.openxmlformats.org/officeDocument/2006/relationships/image" Target="../media/image2.sv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53.xml"/><Relationship Id="rId4" Type="http://schemas.openxmlformats.org/officeDocument/2006/relationships/image" Target="../media/image2.sv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54.xml"/><Relationship Id="rId4" Type="http://schemas.openxmlformats.org/officeDocument/2006/relationships/image" Target="../media/image2.sv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55.xml"/><Relationship Id="rId4" Type="http://schemas.openxmlformats.org/officeDocument/2006/relationships/image" Target="../media/image2.sv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56.xml"/><Relationship Id="rId1" Type="http://schemas.openxmlformats.org/officeDocument/2006/relationships/customXml" Target="../../customXml/item9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5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59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60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61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62.xml"/><Relationship Id="rId1" Type="http://schemas.openxmlformats.org/officeDocument/2006/relationships/customXml" Target="../../customXml/item10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6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6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66.xml"/><Relationship Id="rId1" Type="http://schemas.openxmlformats.org/officeDocument/2006/relationships/customXml" Target="../../customXml/item1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68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69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70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7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7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7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7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7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7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77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78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79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80.xml"/><Relationship Id="rId1" Type="http://schemas.openxmlformats.org/officeDocument/2006/relationships/customXml" Target="../../customXml/item1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customXml" Target="../../customXml/item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DCC3B-CA12-4A4B-B5F5-D2062F3C58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7" y="1486304"/>
            <a:ext cx="5185093" cy="2649135"/>
          </a:xfrm>
        </p:spPr>
        <p:txBody>
          <a:bodyPr anchor="b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enter title here</a:t>
            </a:r>
          </a:p>
        </p:txBody>
      </p:sp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3506CBD9-0F78-454A-9842-87C2546180B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88475" y="0"/>
            <a:ext cx="6004761" cy="6865200"/>
          </a:xfrm>
          <a:custGeom>
            <a:avLst/>
            <a:gdLst>
              <a:gd name="connsiteX0" fmla="*/ 1547827 w 6004761"/>
              <a:gd name="connsiteY0" fmla="*/ 0 h 6864096"/>
              <a:gd name="connsiteX1" fmla="*/ 6004760 w 6004761"/>
              <a:gd name="connsiteY1" fmla="*/ 0 h 6864096"/>
              <a:gd name="connsiteX2" fmla="*/ 6004761 w 6004761"/>
              <a:gd name="connsiteY2" fmla="*/ 6864096 h 6864096"/>
              <a:gd name="connsiteX3" fmla="*/ 1554450 w 6004761"/>
              <a:gd name="connsiteY3" fmla="*/ 6864096 h 6864096"/>
              <a:gd name="connsiteX4" fmla="*/ 1379124 w 6004761"/>
              <a:gd name="connsiteY4" fmla="*/ 6702826 h 6864096"/>
              <a:gd name="connsiteX5" fmla="*/ 0 w 6004761"/>
              <a:gd name="connsiteY5" fmla="*/ 3429001 h 6864096"/>
              <a:gd name="connsiteX6" fmla="*/ 1379124 w 6004761"/>
              <a:gd name="connsiteY6" fmla="*/ 155178 h 6864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04761" h="6864096">
                <a:moveTo>
                  <a:pt x="1547827" y="0"/>
                </a:moveTo>
                <a:lnTo>
                  <a:pt x="6004760" y="0"/>
                </a:lnTo>
                <a:lnTo>
                  <a:pt x="6004761" y="6864096"/>
                </a:lnTo>
                <a:lnTo>
                  <a:pt x="1554450" y="6864096"/>
                </a:lnTo>
                <a:lnTo>
                  <a:pt x="1379124" y="6702826"/>
                </a:lnTo>
                <a:cubicBezTo>
                  <a:pt x="528239" y="5871990"/>
                  <a:pt x="0" y="4712184"/>
                  <a:pt x="0" y="3429001"/>
                </a:cubicBezTo>
                <a:cubicBezTo>
                  <a:pt x="0" y="2145819"/>
                  <a:pt x="528239" y="986013"/>
                  <a:pt x="1379124" y="155178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tIns="429768" bIns="649224" anchor="ctr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_______________________________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To add an image here: </a:t>
            </a:r>
            <a:br>
              <a:rPr lang="en-US" dirty="0"/>
            </a:br>
            <a:r>
              <a:rPr lang="en-US" dirty="0"/>
              <a:t>Click the icon and select Brand Pictures, </a:t>
            </a:r>
            <a:br>
              <a:rPr lang="en-US" dirty="0"/>
            </a:br>
            <a:r>
              <a:rPr lang="en-US" dirty="0"/>
              <a:t>or insert a file from your computer.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The image can then be scaled within </a:t>
            </a:r>
            <a:br>
              <a:rPr lang="en-US" dirty="0"/>
            </a:br>
            <a:r>
              <a:rPr lang="en-US" dirty="0"/>
              <a:t>the frame by using the Crop feature in </a:t>
            </a:r>
            <a:br>
              <a:rPr lang="en-US" dirty="0"/>
            </a:br>
            <a:r>
              <a:rPr lang="en-US" dirty="0"/>
              <a:t>the Picture Format tab of the ribbon.</a:t>
            </a:r>
            <a:br>
              <a:rPr lang="en-US" dirty="0"/>
            </a:br>
            <a:r>
              <a:rPr lang="en-US" dirty="0"/>
              <a:t>_______________________________</a:t>
            </a:r>
          </a:p>
        </p:txBody>
      </p:sp>
      <p:pic>
        <p:nvPicPr>
          <p:cNvPr id="7" name="Picture 2" descr="Image result for ASTRAZENECA LOGO">
            <a:extLst>
              <a:ext uri="{FF2B5EF4-FFF2-40B4-BE49-F238E27FC236}">
                <a16:creationId xmlns:a16="http://schemas.microsoft.com/office/drawing/2014/main" id="{1ED72C3C-E918-420F-9374-6F1CBE3946F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76" y="576767"/>
            <a:ext cx="2405987" cy="651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32E5583-912E-4EA8-8EDC-7B6B86E7627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7988" y="4328932"/>
            <a:ext cx="5184775" cy="1203767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subtitle / presenter name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231862-37A9-4364-9D96-47810B11870D}"/>
              </a:ext>
            </a:extLst>
          </p:cNvPr>
          <p:cNvSpPr/>
          <p:nvPr userDrawn="1"/>
        </p:nvSpPr>
        <p:spPr>
          <a:xfrm>
            <a:off x="342900" y="404813"/>
            <a:ext cx="2794000" cy="9204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endParaRPr lang="en-US" sz="2400" err="1">
              <a:latin typeface="+mj-lt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E6A1CD-3FD6-4AD3-876A-75F060E88A2E}"/>
              </a:ext>
            </a:extLst>
          </p:cNvPr>
          <p:cNvSpPr>
            <a:spLocks noGrp="1"/>
          </p:cNvSpPr>
          <p:nvPr>
            <p:ph type="dt" sz="half" idx="26"/>
          </p:nvPr>
        </p:nvSpPr>
        <p:spPr>
          <a:xfrm>
            <a:off x="407987" y="5887668"/>
            <a:ext cx="1279358" cy="309145"/>
          </a:xfrm>
        </p:spPr>
        <p:txBody>
          <a:bodyPr lIns="0"/>
          <a:lstStyle>
            <a:lvl1pPr algn="l">
              <a:lnSpc>
                <a:spcPct val="100000"/>
              </a:lnSpc>
              <a:defRPr/>
            </a:lvl1pPr>
          </a:lstStyle>
          <a:p>
            <a:endParaRPr lang="en-GB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2260595-7C87-4D29-977E-EE25A0D9291A}"/>
              </a:ext>
            </a:extLst>
          </p:cNvPr>
          <p:cNvSpPr/>
          <p:nvPr userDrawn="1"/>
        </p:nvSpPr>
        <p:spPr>
          <a:xfrm>
            <a:off x="-2087955" y="1"/>
            <a:ext cx="2064161" cy="6858000"/>
          </a:xfrm>
          <a:custGeom>
            <a:avLst/>
            <a:gdLst>
              <a:gd name="connsiteX0" fmla="*/ 0 w 2064161"/>
              <a:gd name="connsiteY0" fmla="*/ 0 h 6858000"/>
              <a:gd name="connsiteX1" fmla="*/ 2002971 w 2064161"/>
              <a:gd name="connsiteY1" fmla="*/ 0 h 6858000"/>
              <a:gd name="connsiteX2" fmla="*/ 2002971 w 2064161"/>
              <a:gd name="connsiteY2" fmla="*/ 6447122 h 6858000"/>
              <a:gd name="connsiteX3" fmla="*/ 2064161 w 2064161"/>
              <a:gd name="connsiteY3" fmla="*/ 6538118 h 6858000"/>
              <a:gd name="connsiteX4" fmla="*/ 2002971 w 2064161"/>
              <a:gd name="connsiteY4" fmla="*/ 6629114 h 6858000"/>
              <a:gd name="connsiteX5" fmla="*/ 2002971 w 2064161"/>
              <a:gd name="connsiteY5" fmla="*/ 6858000 h 6858000"/>
              <a:gd name="connsiteX6" fmla="*/ 0 w 206416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64161" h="6858000">
                <a:moveTo>
                  <a:pt x="0" y="0"/>
                </a:moveTo>
                <a:lnTo>
                  <a:pt x="2002971" y="0"/>
                </a:lnTo>
                <a:lnTo>
                  <a:pt x="2002971" y="6447122"/>
                </a:lnTo>
                <a:lnTo>
                  <a:pt x="2064161" y="6538118"/>
                </a:lnTo>
                <a:lnTo>
                  <a:pt x="2002971" y="6629114"/>
                </a:lnTo>
                <a:lnTo>
                  <a:pt x="200297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rIns="144000" bIns="216000" rtlCol="0" anchor="b" anchorCtr="0"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400">
                <a:solidFill>
                  <a:schemeClr val="tx1"/>
                </a:solidFill>
              </a:rPr>
              <a:t>Please ensure you have added the correct confidentiality statement.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400">
                <a:solidFill>
                  <a:schemeClr val="tx1"/>
                </a:solidFill>
              </a:rPr>
              <a:t>Type the correct statement: </a:t>
            </a:r>
            <a:br>
              <a:rPr lang="en-GB" sz="1400">
                <a:solidFill>
                  <a:schemeClr val="accent1"/>
                </a:solidFill>
              </a:rPr>
            </a:br>
            <a:r>
              <a:rPr lang="en-GB" sz="1400">
                <a:solidFill>
                  <a:schemeClr val="accent1"/>
                </a:solidFill>
              </a:rPr>
              <a:t>‘</a:t>
            </a:r>
            <a:r>
              <a:rPr lang="en-GB" sz="1400" b="1" i="1">
                <a:solidFill>
                  <a:schemeClr val="accent1"/>
                </a:solidFill>
              </a:rPr>
              <a:t>Company Restricted’ </a:t>
            </a:r>
            <a:r>
              <a:rPr lang="en-GB" sz="1400" b="0">
                <a:solidFill>
                  <a:schemeClr val="tx1"/>
                </a:solidFill>
              </a:rPr>
              <a:t>or</a:t>
            </a:r>
            <a:r>
              <a:rPr lang="en-GB" sz="1400" b="1">
                <a:solidFill>
                  <a:schemeClr val="accent1"/>
                </a:solidFill>
              </a:rPr>
              <a:t> ‘</a:t>
            </a:r>
            <a:r>
              <a:rPr lang="en-GB" sz="1400" b="1" i="1">
                <a:solidFill>
                  <a:schemeClr val="accent1"/>
                </a:solidFill>
              </a:rPr>
              <a:t>Strictly Confidential’ </a:t>
            </a:r>
            <a:r>
              <a:rPr lang="en-GB" sz="1400" b="0" i="1">
                <a:solidFill>
                  <a:schemeClr val="tx1"/>
                </a:solidFill>
              </a:rPr>
              <a:t>.</a:t>
            </a:r>
            <a:r>
              <a:rPr lang="en-GB" sz="1400" b="1" i="1">
                <a:solidFill>
                  <a:schemeClr val="accent1"/>
                </a:solidFill>
              </a:rPr>
              <a:t> </a:t>
            </a:r>
            <a:r>
              <a:rPr lang="en-GB" sz="1400" b="0" i="0">
                <a:solidFill>
                  <a:schemeClr val="tx1"/>
                </a:solidFill>
              </a:rPr>
              <a:t>No statement is needed </a:t>
            </a:r>
            <a:br>
              <a:rPr lang="en-GB" sz="1400" b="0" i="0">
                <a:solidFill>
                  <a:schemeClr val="tx1"/>
                </a:solidFill>
              </a:rPr>
            </a:br>
            <a:r>
              <a:rPr lang="en-GB" sz="1400" b="0" i="0">
                <a:solidFill>
                  <a:schemeClr val="tx1"/>
                </a:solidFill>
              </a:rPr>
              <a:t>for public information. </a:t>
            </a:r>
            <a:endParaRPr lang="en-GB" sz="1400" b="0">
              <a:solidFill>
                <a:schemeClr val="tx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4809C05-E460-4D1A-BC84-C63C988F5D2D}"/>
              </a:ext>
            </a:extLst>
          </p:cNvPr>
          <p:cNvSpPr/>
          <p:nvPr userDrawn="1"/>
        </p:nvSpPr>
        <p:spPr>
          <a:xfrm>
            <a:off x="-1944694" y="3878333"/>
            <a:ext cx="419968" cy="41996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en-US" sz="2400" b="1">
                <a:solidFill>
                  <a:schemeClr val="bg1"/>
                </a:solidFill>
                <a:latin typeface="+mn-lt"/>
              </a:rPr>
              <a:t>!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468ED59-10F2-418A-8E8D-5A205AB6BDF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07988" y="6420976"/>
            <a:ext cx="5184775" cy="234286"/>
          </a:xfrm>
        </p:spPr>
        <p:txBody>
          <a:bodyPr lIns="0" tIns="36000" rIns="0" bIns="36000" anchor="ctr" anchorCtr="0">
            <a:spAutoFit/>
          </a:bodyPr>
          <a:lstStyle>
            <a:lvl1pPr marL="0" indent="0">
              <a:lnSpc>
                <a:spcPct val="100000"/>
              </a:lnSpc>
              <a:buNone/>
              <a:defRPr sz="1050"/>
            </a:lvl1pPr>
            <a:lvl2pPr marL="432000" indent="0">
              <a:buNone/>
              <a:defRPr sz="1050"/>
            </a:lvl2pPr>
            <a:lvl3pPr marL="684000" indent="0">
              <a:buNone/>
              <a:defRPr sz="1050"/>
            </a:lvl3pPr>
            <a:lvl4pPr marL="828000" indent="0">
              <a:buNone/>
              <a:defRPr sz="1050"/>
            </a:lvl4pPr>
            <a:lvl5pPr marL="959400" indent="0">
              <a:buNone/>
              <a:defRPr sz="1050"/>
            </a:lvl5pPr>
          </a:lstStyle>
          <a:p>
            <a:pPr lvl="0"/>
            <a:r>
              <a:rPr lang="en-US" dirty="0"/>
              <a:t>Click to add confidentiality statement here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87002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22" userDrawn="1">
          <p15:clr>
            <a:srgbClr val="C35EA4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Secondary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DCC3B-CA12-4A4B-B5F5-D2062F3C58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7" y="1486304"/>
            <a:ext cx="5185093" cy="2649135"/>
          </a:xfrm>
        </p:spPr>
        <p:txBody>
          <a:bodyPr anchor="b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enter title here</a:t>
            </a:r>
          </a:p>
        </p:txBody>
      </p:sp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3506CBD9-0F78-454A-9842-87C2546180B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88475" y="0"/>
            <a:ext cx="6004761" cy="6865200"/>
          </a:xfrm>
          <a:custGeom>
            <a:avLst/>
            <a:gdLst>
              <a:gd name="connsiteX0" fmla="*/ 1547827 w 6004761"/>
              <a:gd name="connsiteY0" fmla="*/ 0 h 6864096"/>
              <a:gd name="connsiteX1" fmla="*/ 6004760 w 6004761"/>
              <a:gd name="connsiteY1" fmla="*/ 0 h 6864096"/>
              <a:gd name="connsiteX2" fmla="*/ 6004761 w 6004761"/>
              <a:gd name="connsiteY2" fmla="*/ 6864096 h 6864096"/>
              <a:gd name="connsiteX3" fmla="*/ 1554450 w 6004761"/>
              <a:gd name="connsiteY3" fmla="*/ 6864096 h 6864096"/>
              <a:gd name="connsiteX4" fmla="*/ 1379124 w 6004761"/>
              <a:gd name="connsiteY4" fmla="*/ 6702826 h 6864096"/>
              <a:gd name="connsiteX5" fmla="*/ 0 w 6004761"/>
              <a:gd name="connsiteY5" fmla="*/ 3429001 h 6864096"/>
              <a:gd name="connsiteX6" fmla="*/ 1379124 w 6004761"/>
              <a:gd name="connsiteY6" fmla="*/ 155178 h 6864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04761" h="6864096">
                <a:moveTo>
                  <a:pt x="1547827" y="0"/>
                </a:moveTo>
                <a:lnTo>
                  <a:pt x="6004760" y="0"/>
                </a:lnTo>
                <a:lnTo>
                  <a:pt x="6004761" y="6864096"/>
                </a:lnTo>
                <a:lnTo>
                  <a:pt x="1554450" y="6864096"/>
                </a:lnTo>
                <a:lnTo>
                  <a:pt x="1379124" y="6702826"/>
                </a:lnTo>
                <a:cubicBezTo>
                  <a:pt x="528239" y="5871990"/>
                  <a:pt x="0" y="4712184"/>
                  <a:pt x="0" y="3429001"/>
                </a:cubicBezTo>
                <a:cubicBezTo>
                  <a:pt x="0" y="2145819"/>
                  <a:pt x="528239" y="986013"/>
                  <a:pt x="1379124" y="155178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vert="horz" wrap="square" lIns="91440" tIns="432000" rIns="91440" bIns="7315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228600" lvl="0" indent="-228600" algn="ctr"/>
            <a:r>
              <a:rPr lang="en-US" dirty="0"/>
              <a:t>_______________________________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To add an image here: </a:t>
            </a:r>
            <a:br>
              <a:rPr lang="en-US" dirty="0"/>
            </a:br>
            <a:r>
              <a:rPr lang="en-US" dirty="0"/>
              <a:t>Click the icon and select Brand Pictures, </a:t>
            </a:r>
            <a:br>
              <a:rPr lang="en-US" dirty="0"/>
            </a:br>
            <a:r>
              <a:rPr lang="en-US" dirty="0"/>
              <a:t>or insert a file from your computer.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The image can then be scaled within </a:t>
            </a:r>
            <a:br>
              <a:rPr lang="en-US" dirty="0"/>
            </a:br>
            <a:r>
              <a:rPr lang="en-US" dirty="0"/>
              <a:t>the frame by using the Crop feature in </a:t>
            </a:r>
            <a:br>
              <a:rPr lang="en-US" dirty="0"/>
            </a:br>
            <a:r>
              <a:rPr lang="en-US" dirty="0"/>
              <a:t>the Picture Format tab of the ribbon.</a:t>
            </a:r>
            <a:br>
              <a:rPr lang="en-US" dirty="0"/>
            </a:br>
            <a:r>
              <a:rPr lang="en-US" dirty="0"/>
              <a:t>_______________________________</a:t>
            </a:r>
          </a:p>
        </p:txBody>
      </p:sp>
      <p:pic>
        <p:nvPicPr>
          <p:cNvPr id="7" name="Picture 2" descr="Image result for ASTRAZENECA LOGO">
            <a:extLst>
              <a:ext uri="{FF2B5EF4-FFF2-40B4-BE49-F238E27FC236}">
                <a16:creationId xmlns:a16="http://schemas.microsoft.com/office/drawing/2014/main" id="{1ED72C3C-E918-420F-9374-6F1CBE3946F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76" y="576767"/>
            <a:ext cx="2405987" cy="651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32E5583-912E-4EA8-8EDC-7B6B86E7627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7988" y="4328932"/>
            <a:ext cx="5184775" cy="1203767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subtitle / presenter name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231862-37A9-4364-9D96-47810B11870D}"/>
              </a:ext>
            </a:extLst>
          </p:cNvPr>
          <p:cNvSpPr/>
          <p:nvPr userDrawn="1"/>
        </p:nvSpPr>
        <p:spPr>
          <a:xfrm>
            <a:off x="342900" y="404813"/>
            <a:ext cx="2794000" cy="9204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endParaRPr lang="en-US" sz="2400" err="1">
              <a:latin typeface="+mj-lt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E6A1CD-3FD6-4AD3-876A-75F060E88A2E}"/>
              </a:ext>
            </a:extLst>
          </p:cNvPr>
          <p:cNvSpPr>
            <a:spLocks noGrp="1"/>
          </p:cNvSpPr>
          <p:nvPr>
            <p:ph type="dt" sz="half" idx="26"/>
          </p:nvPr>
        </p:nvSpPr>
        <p:spPr>
          <a:xfrm>
            <a:off x="407987" y="5887668"/>
            <a:ext cx="1279358" cy="309145"/>
          </a:xfrm>
        </p:spPr>
        <p:txBody>
          <a:bodyPr lIns="0"/>
          <a:lstStyle>
            <a:lvl1pPr algn="l"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894F9465-82DF-4370-9E47-56C71396EFC4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3530600" y="622299"/>
            <a:ext cx="2062480" cy="635001"/>
          </a:xfrm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/>
            </a:lvl1pPr>
          </a:lstStyle>
          <a:p>
            <a:r>
              <a:rPr lang="en-US"/>
              <a:t>Use this placeholder for a secondary logo if needed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AF0B1B31-3000-4CD8-BB26-CDF0CF4ED32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07988" y="6420976"/>
            <a:ext cx="5184775" cy="234286"/>
          </a:xfrm>
        </p:spPr>
        <p:txBody>
          <a:bodyPr lIns="0" tIns="36000" rIns="0" bIns="36000" anchor="ctr" anchorCtr="0">
            <a:spAutoFit/>
          </a:bodyPr>
          <a:lstStyle>
            <a:lvl1pPr marL="0" indent="0">
              <a:lnSpc>
                <a:spcPct val="100000"/>
              </a:lnSpc>
              <a:buNone/>
              <a:defRPr sz="1050"/>
            </a:lvl1pPr>
            <a:lvl2pPr marL="432000" indent="0">
              <a:buNone/>
              <a:defRPr sz="1050"/>
            </a:lvl2pPr>
            <a:lvl3pPr marL="684000" indent="0">
              <a:buNone/>
              <a:defRPr sz="1050"/>
            </a:lvl3pPr>
            <a:lvl4pPr marL="828000" indent="0">
              <a:buNone/>
              <a:defRPr sz="1050"/>
            </a:lvl4pPr>
            <a:lvl5pPr marL="959400" indent="0">
              <a:buNone/>
              <a:defRPr sz="1050"/>
            </a:lvl5pPr>
          </a:lstStyle>
          <a:p>
            <a:pPr lvl="0"/>
            <a:r>
              <a:rPr lang="en-US" dirty="0"/>
              <a:t>Click to add confidentiality statement here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8C86533-B59D-4640-AA9B-D75189B4B4CA}"/>
              </a:ext>
            </a:extLst>
          </p:cNvPr>
          <p:cNvSpPr/>
          <p:nvPr userDrawn="1"/>
        </p:nvSpPr>
        <p:spPr>
          <a:xfrm>
            <a:off x="-2087955" y="1"/>
            <a:ext cx="2064161" cy="6858000"/>
          </a:xfrm>
          <a:custGeom>
            <a:avLst/>
            <a:gdLst>
              <a:gd name="connsiteX0" fmla="*/ 0 w 2064161"/>
              <a:gd name="connsiteY0" fmla="*/ 0 h 6858000"/>
              <a:gd name="connsiteX1" fmla="*/ 2002971 w 2064161"/>
              <a:gd name="connsiteY1" fmla="*/ 0 h 6858000"/>
              <a:gd name="connsiteX2" fmla="*/ 2002971 w 2064161"/>
              <a:gd name="connsiteY2" fmla="*/ 6447122 h 6858000"/>
              <a:gd name="connsiteX3" fmla="*/ 2064161 w 2064161"/>
              <a:gd name="connsiteY3" fmla="*/ 6538118 h 6858000"/>
              <a:gd name="connsiteX4" fmla="*/ 2002971 w 2064161"/>
              <a:gd name="connsiteY4" fmla="*/ 6629114 h 6858000"/>
              <a:gd name="connsiteX5" fmla="*/ 2002971 w 2064161"/>
              <a:gd name="connsiteY5" fmla="*/ 6858000 h 6858000"/>
              <a:gd name="connsiteX6" fmla="*/ 0 w 206416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64161" h="6858000">
                <a:moveTo>
                  <a:pt x="0" y="0"/>
                </a:moveTo>
                <a:lnTo>
                  <a:pt x="2002971" y="0"/>
                </a:lnTo>
                <a:lnTo>
                  <a:pt x="2002971" y="6447122"/>
                </a:lnTo>
                <a:lnTo>
                  <a:pt x="2064161" y="6538118"/>
                </a:lnTo>
                <a:lnTo>
                  <a:pt x="2002971" y="6629114"/>
                </a:lnTo>
                <a:lnTo>
                  <a:pt x="200297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rIns="144000" bIns="216000" rtlCol="0" anchor="b" anchorCtr="0"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400">
                <a:solidFill>
                  <a:schemeClr val="tx1"/>
                </a:solidFill>
              </a:rPr>
              <a:t>Please ensure you have added the correct confidentiality statement.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400">
                <a:solidFill>
                  <a:schemeClr val="tx1"/>
                </a:solidFill>
              </a:rPr>
              <a:t>Type the correct statement: </a:t>
            </a:r>
            <a:br>
              <a:rPr lang="en-GB" sz="1400">
                <a:solidFill>
                  <a:schemeClr val="accent1"/>
                </a:solidFill>
              </a:rPr>
            </a:br>
            <a:r>
              <a:rPr lang="en-GB" sz="1400">
                <a:solidFill>
                  <a:schemeClr val="accent1"/>
                </a:solidFill>
              </a:rPr>
              <a:t>‘</a:t>
            </a:r>
            <a:r>
              <a:rPr lang="en-GB" sz="1400" b="1" i="1">
                <a:solidFill>
                  <a:schemeClr val="accent1"/>
                </a:solidFill>
              </a:rPr>
              <a:t>Company Restricted’ </a:t>
            </a:r>
            <a:r>
              <a:rPr lang="en-GB" sz="1400" b="0">
                <a:solidFill>
                  <a:schemeClr val="tx1"/>
                </a:solidFill>
              </a:rPr>
              <a:t>or</a:t>
            </a:r>
            <a:r>
              <a:rPr lang="en-GB" sz="1400" b="1">
                <a:solidFill>
                  <a:schemeClr val="accent1"/>
                </a:solidFill>
              </a:rPr>
              <a:t> ‘</a:t>
            </a:r>
            <a:r>
              <a:rPr lang="en-GB" sz="1400" b="1" i="1">
                <a:solidFill>
                  <a:schemeClr val="accent1"/>
                </a:solidFill>
              </a:rPr>
              <a:t>Strictly Confidential’ </a:t>
            </a:r>
            <a:r>
              <a:rPr lang="en-GB" sz="1400" b="0" i="1">
                <a:solidFill>
                  <a:schemeClr val="tx1"/>
                </a:solidFill>
              </a:rPr>
              <a:t>.</a:t>
            </a:r>
            <a:r>
              <a:rPr lang="en-GB" sz="1400" b="1" i="1">
                <a:solidFill>
                  <a:schemeClr val="accent1"/>
                </a:solidFill>
              </a:rPr>
              <a:t> </a:t>
            </a:r>
            <a:r>
              <a:rPr lang="en-GB" sz="1400" b="0" i="0">
                <a:solidFill>
                  <a:schemeClr val="tx1"/>
                </a:solidFill>
              </a:rPr>
              <a:t>No statement is needed </a:t>
            </a:r>
            <a:br>
              <a:rPr lang="en-GB" sz="1400" b="0" i="0">
                <a:solidFill>
                  <a:schemeClr val="tx1"/>
                </a:solidFill>
              </a:rPr>
            </a:br>
            <a:r>
              <a:rPr lang="en-GB" sz="1400" b="0" i="0">
                <a:solidFill>
                  <a:schemeClr val="tx1"/>
                </a:solidFill>
              </a:rPr>
              <a:t>for public information. </a:t>
            </a:r>
            <a:endParaRPr lang="en-GB" sz="1400" b="0">
              <a:solidFill>
                <a:schemeClr val="tx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F3181C7-2372-4ADB-A7E1-372907919D37}"/>
              </a:ext>
            </a:extLst>
          </p:cNvPr>
          <p:cNvSpPr/>
          <p:nvPr userDrawn="1"/>
        </p:nvSpPr>
        <p:spPr>
          <a:xfrm>
            <a:off x="-1944694" y="3878333"/>
            <a:ext cx="419968" cy="41996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en-US" sz="2400" b="1">
                <a:solidFill>
                  <a:schemeClr val="bg1"/>
                </a:solidFill>
                <a:latin typeface="+mn-lt"/>
              </a:rPr>
              <a:t>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48788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22" userDrawn="1">
          <p15:clr>
            <a:srgbClr val="C35EA4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br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DCC3B-CA12-4A4B-B5F5-D2062F3C58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7" y="1486304"/>
            <a:ext cx="5185093" cy="2649135"/>
          </a:xfrm>
        </p:spPr>
        <p:txBody>
          <a:bodyPr anchor="b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enter title here</a:t>
            </a:r>
          </a:p>
        </p:txBody>
      </p:sp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3506CBD9-0F78-454A-9842-87C2546180B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88475" y="0"/>
            <a:ext cx="6004761" cy="6865200"/>
          </a:xfrm>
          <a:custGeom>
            <a:avLst/>
            <a:gdLst>
              <a:gd name="connsiteX0" fmla="*/ 1547827 w 6004761"/>
              <a:gd name="connsiteY0" fmla="*/ 0 h 6864096"/>
              <a:gd name="connsiteX1" fmla="*/ 6004760 w 6004761"/>
              <a:gd name="connsiteY1" fmla="*/ 0 h 6864096"/>
              <a:gd name="connsiteX2" fmla="*/ 6004761 w 6004761"/>
              <a:gd name="connsiteY2" fmla="*/ 6864096 h 6864096"/>
              <a:gd name="connsiteX3" fmla="*/ 1554450 w 6004761"/>
              <a:gd name="connsiteY3" fmla="*/ 6864096 h 6864096"/>
              <a:gd name="connsiteX4" fmla="*/ 1379124 w 6004761"/>
              <a:gd name="connsiteY4" fmla="*/ 6702826 h 6864096"/>
              <a:gd name="connsiteX5" fmla="*/ 0 w 6004761"/>
              <a:gd name="connsiteY5" fmla="*/ 3429001 h 6864096"/>
              <a:gd name="connsiteX6" fmla="*/ 1379124 w 6004761"/>
              <a:gd name="connsiteY6" fmla="*/ 155178 h 6864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04761" h="6864096">
                <a:moveTo>
                  <a:pt x="1547827" y="0"/>
                </a:moveTo>
                <a:lnTo>
                  <a:pt x="6004760" y="0"/>
                </a:lnTo>
                <a:lnTo>
                  <a:pt x="6004761" y="6864096"/>
                </a:lnTo>
                <a:lnTo>
                  <a:pt x="1554450" y="6864096"/>
                </a:lnTo>
                <a:lnTo>
                  <a:pt x="1379124" y="6702826"/>
                </a:lnTo>
                <a:cubicBezTo>
                  <a:pt x="528239" y="5871990"/>
                  <a:pt x="0" y="4712184"/>
                  <a:pt x="0" y="3429001"/>
                </a:cubicBezTo>
                <a:cubicBezTo>
                  <a:pt x="0" y="2145819"/>
                  <a:pt x="528239" y="986013"/>
                  <a:pt x="1379124" y="155178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vert="horz" wrap="square" lIns="91440" tIns="432000" rIns="91440" bIns="7315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228600" lvl="0" indent="-228600" algn="ctr"/>
            <a:r>
              <a:rPr lang="en-US" dirty="0"/>
              <a:t>_______________________________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To add an image here: </a:t>
            </a:r>
            <a:br>
              <a:rPr lang="en-US" dirty="0"/>
            </a:br>
            <a:r>
              <a:rPr lang="en-US" dirty="0"/>
              <a:t>Click the icon and select Brand Pictures, </a:t>
            </a:r>
            <a:br>
              <a:rPr lang="en-US" dirty="0"/>
            </a:br>
            <a:r>
              <a:rPr lang="en-US" dirty="0"/>
              <a:t>or insert a file from your computer.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The image can then be scaled within </a:t>
            </a:r>
            <a:br>
              <a:rPr lang="en-US" dirty="0"/>
            </a:br>
            <a:r>
              <a:rPr lang="en-US" dirty="0"/>
              <a:t>the frame by using the Crop feature in </a:t>
            </a:r>
            <a:br>
              <a:rPr lang="en-US" dirty="0"/>
            </a:br>
            <a:r>
              <a:rPr lang="en-US" dirty="0"/>
              <a:t>the Picture Format tab of the ribbon.</a:t>
            </a:r>
            <a:br>
              <a:rPr lang="en-US" dirty="0"/>
            </a:br>
            <a:r>
              <a:rPr lang="en-US" dirty="0"/>
              <a:t>_______________________________</a:t>
            </a:r>
          </a:p>
        </p:txBody>
      </p:sp>
      <p:pic>
        <p:nvPicPr>
          <p:cNvPr id="7" name="Picture 2" descr="Image result for ASTRAZENECA LOGO">
            <a:extLst>
              <a:ext uri="{FF2B5EF4-FFF2-40B4-BE49-F238E27FC236}">
                <a16:creationId xmlns:a16="http://schemas.microsoft.com/office/drawing/2014/main" id="{1ED72C3C-E918-420F-9374-6F1CBE3946F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804" y="576767"/>
            <a:ext cx="2405987" cy="651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32E5583-912E-4EA8-8EDC-7B6B86E7627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7988" y="4328932"/>
            <a:ext cx="5184775" cy="1203767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subtitle / presenter name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231862-37A9-4364-9D96-47810B11870D}"/>
              </a:ext>
            </a:extLst>
          </p:cNvPr>
          <p:cNvSpPr/>
          <p:nvPr userDrawn="1"/>
        </p:nvSpPr>
        <p:spPr>
          <a:xfrm>
            <a:off x="3065862" y="404813"/>
            <a:ext cx="2794000" cy="9204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endParaRPr lang="en-US" sz="2400" err="1">
              <a:latin typeface="+mj-lt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E6A1CD-3FD6-4AD3-876A-75F060E88A2E}"/>
              </a:ext>
            </a:extLst>
          </p:cNvPr>
          <p:cNvSpPr>
            <a:spLocks noGrp="1"/>
          </p:cNvSpPr>
          <p:nvPr>
            <p:ph type="dt" sz="half" idx="26"/>
          </p:nvPr>
        </p:nvSpPr>
        <p:spPr>
          <a:xfrm>
            <a:off x="407987" y="5887668"/>
            <a:ext cx="1279358" cy="309145"/>
          </a:xfrm>
        </p:spPr>
        <p:txBody>
          <a:bodyPr lIns="0"/>
          <a:lstStyle>
            <a:lvl1pPr algn="l"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894F9465-82DF-4370-9E47-56C71396EFC4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12276" y="622299"/>
            <a:ext cx="2062480" cy="635001"/>
          </a:xfrm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/>
            </a:lvl1pPr>
          </a:lstStyle>
          <a:p>
            <a:r>
              <a:rPr lang="en-US"/>
              <a:t>Use this placeholder for a secondary logo if needed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AF0B1B31-3000-4CD8-BB26-CDF0CF4ED32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07988" y="6420976"/>
            <a:ext cx="5184775" cy="234286"/>
          </a:xfrm>
        </p:spPr>
        <p:txBody>
          <a:bodyPr lIns="0" tIns="36000" rIns="0" bIns="36000" anchor="ctr" anchorCtr="0">
            <a:spAutoFit/>
          </a:bodyPr>
          <a:lstStyle>
            <a:lvl1pPr marL="0" indent="0">
              <a:lnSpc>
                <a:spcPct val="100000"/>
              </a:lnSpc>
              <a:buNone/>
              <a:defRPr sz="1050"/>
            </a:lvl1pPr>
            <a:lvl2pPr marL="432000" indent="0">
              <a:buNone/>
              <a:defRPr sz="1050"/>
            </a:lvl2pPr>
            <a:lvl3pPr marL="684000" indent="0">
              <a:buNone/>
              <a:defRPr sz="1050"/>
            </a:lvl3pPr>
            <a:lvl4pPr marL="828000" indent="0">
              <a:buNone/>
              <a:defRPr sz="1050"/>
            </a:lvl4pPr>
            <a:lvl5pPr marL="959400" indent="0">
              <a:buNone/>
              <a:defRPr sz="1050"/>
            </a:lvl5pPr>
          </a:lstStyle>
          <a:p>
            <a:pPr lvl="0"/>
            <a:r>
              <a:rPr lang="en-US" dirty="0"/>
              <a:t>Click to add confidentiality statement here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8C86533-B59D-4640-AA9B-D75189B4B4CA}"/>
              </a:ext>
            </a:extLst>
          </p:cNvPr>
          <p:cNvSpPr/>
          <p:nvPr userDrawn="1"/>
        </p:nvSpPr>
        <p:spPr>
          <a:xfrm>
            <a:off x="-2087955" y="1"/>
            <a:ext cx="2064161" cy="6858000"/>
          </a:xfrm>
          <a:custGeom>
            <a:avLst/>
            <a:gdLst>
              <a:gd name="connsiteX0" fmla="*/ 0 w 2064161"/>
              <a:gd name="connsiteY0" fmla="*/ 0 h 6858000"/>
              <a:gd name="connsiteX1" fmla="*/ 2002971 w 2064161"/>
              <a:gd name="connsiteY1" fmla="*/ 0 h 6858000"/>
              <a:gd name="connsiteX2" fmla="*/ 2002971 w 2064161"/>
              <a:gd name="connsiteY2" fmla="*/ 6447122 h 6858000"/>
              <a:gd name="connsiteX3" fmla="*/ 2064161 w 2064161"/>
              <a:gd name="connsiteY3" fmla="*/ 6538118 h 6858000"/>
              <a:gd name="connsiteX4" fmla="*/ 2002971 w 2064161"/>
              <a:gd name="connsiteY4" fmla="*/ 6629114 h 6858000"/>
              <a:gd name="connsiteX5" fmla="*/ 2002971 w 2064161"/>
              <a:gd name="connsiteY5" fmla="*/ 6858000 h 6858000"/>
              <a:gd name="connsiteX6" fmla="*/ 0 w 206416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64161" h="6858000">
                <a:moveTo>
                  <a:pt x="0" y="0"/>
                </a:moveTo>
                <a:lnTo>
                  <a:pt x="2002971" y="0"/>
                </a:lnTo>
                <a:lnTo>
                  <a:pt x="2002971" y="6447122"/>
                </a:lnTo>
                <a:lnTo>
                  <a:pt x="2064161" y="6538118"/>
                </a:lnTo>
                <a:lnTo>
                  <a:pt x="2002971" y="6629114"/>
                </a:lnTo>
                <a:lnTo>
                  <a:pt x="200297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rIns="144000" bIns="216000" rtlCol="0" anchor="b" anchorCtr="0"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400">
                <a:solidFill>
                  <a:schemeClr val="tx1"/>
                </a:solidFill>
              </a:rPr>
              <a:t>Please ensure you have added the correct confidentiality statement.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400">
                <a:solidFill>
                  <a:schemeClr val="tx1"/>
                </a:solidFill>
              </a:rPr>
              <a:t>Type the correct statement: </a:t>
            </a:r>
            <a:br>
              <a:rPr lang="en-GB" sz="1400">
                <a:solidFill>
                  <a:schemeClr val="accent1"/>
                </a:solidFill>
              </a:rPr>
            </a:br>
            <a:r>
              <a:rPr lang="en-GB" sz="1400">
                <a:solidFill>
                  <a:schemeClr val="accent1"/>
                </a:solidFill>
              </a:rPr>
              <a:t>‘</a:t>
            </a:r>
            <a:r>
              <a:rPr lang="en-GB" sz="1400" b="1" i="1">
                <a:solidFill>
                  <a:schemeClr val="accent1"/>
                </a:solidFill>
              </a:rPr>
              <a:t>Company Restricted’ </a:t>
            </a:r>
            <a:r>
              <a:rPr lang="en-GB" sz="1400" b="0">
                <a:solidFill>
                  <a:schemeClr val="tx1"/>
                </a:solidFill>
              </a:rPr>
              <a:t>or</a:t>
            </a:r>
            <a:r>
              <a:rPr lang="en-GB" sz="1400" b="1">
                <a:solidFill>
                  <a:schemeClr val="accent1"/>
                </a:solidFill>
              </a:rPr>
              <a:t> ‘</a:t>
            </a:r>
            <a:r>
              <a:rPr lang="en-GB" sz="1400" b="1" i="1">
                <a:solidFill>
                  <a:schemeClr val="accent1"/>
                </a:solidFill>
              </a:rPr>
              <a:t>Strictly Confidential’ </a:t>
            </a:r>
            <a:r>
              <a:rPr lang="en-GB" sz="1400" b="0" i="1">
                <a:solidFill>
                  <a:schemeClr val="tx1"/>
                </a:solidFill>
              </a:rPr>
              <a:t>.</a:t>
            </a:r>
            <a:r>
              <a:rPr lang="en-GB" sz="1400" b="1" i="1">
                <a:solidFill>
                  <a:schemeClr val="accent1"/>
                </a:solidFill>
              </a:rPr>
              <a:t> </a:t>
            </a:r>
            <a:r>
              <a:rPr lang="en-GB" sz="1400" b="0" i="0">
                <a:solidFill>
                  <a:schemeClr val="tx1"/>
                </a:solidFill>
              </a:rPr>
              <a:t>No statement is needed </a:t>
            </a:r>
            <a:br>
              <a:rPr lang="en-GB" sz="1400" b="0" i="0">
                <a:solidFill>
                  <a:schemeClr val="tx1"/>
                </a:solidFill>
              </a:rPr>
            </a:br>
            <a:r>
              <a:rPr lang="en-GB" sz="1400" b="0" i="0">
                <a:solidFill>
                  <a:schemeClr val="tx1"/>
                </a:solidFill>
              </a:rPr>
              <a:t>for public information. </a:t>
            </a:r>
            <a:endParaRPr lang="en-GB" sz="1400" b="0">
              <a:solidFill>
                <a:schemeClr val="tx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F3181C7-2372-4ADB-A7E1-372907919D37}"/>
              </a:ext>
            </a:extLst>
          </p:cNvPr>
          <p:cNvSpPr/>
          <p:nvPr userDrawn="1"/>
        </p:nvSpPr>
        <p:spPr>
          <a:xfrm>
            <a:off x="-1944694" y="3878333"/>
            <a:ext cx="419968" cy="41996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en-US" sz="2400" b="1">
                <a:solidFill>
                  <a:schemeClr val="bg1"/>
                </a:solidFill>
                <a:latin typeface="+mn-lt"/>
              </a:rPr>
              <a:t>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0435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22" userDrawn="1">
          <p15:clr>
            <a:srgbClr val="C35EA4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EB1523F-CCFB-4B58-AB3F-DEC8A49B7F24}"/>
              </a:ext>
            </a:extLst>
          </p:cNvPr>
          <p:cNvSpPr/>
          <p:nvPr userDrawn="1"/>
        </p:nvSpPr>
        <p:spPr>
          <a:xfrm>
            <a:off x="9855200" y="4927601"/>
            <a:ext cx="2336800" cy="193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endParaRPr lang="en-US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CDCC3B-CA12-4A4B-B5F5-D2062F3C58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6" y="2148952"/>
            <a:ext cx="4356101" cy="1986487"/>
          </a:xfrm>
        </p:spPr>
        <p:txBody>
          <a:bodyPr anchor="b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enter 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pic>
        <p:nvPicPr>
          <p:cNvPr id="7" name="Picture 2" descr="Image result for ASTRAZENECA LOGO">
            <a:extLst>
              <a:ext uri="{FF2B5EF4-FFF2-40B4-BE49-F238E27FC236}">
                <a16:creationId xmlns:a16="http://schemas.microsoft.com/office/drawing/2014/main" id="{1ED72C3C-E918-420F-9374-6F1CBE3946F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76" y="576767"/>
            <a:ext cx="2405987" cy="651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32E5583-912E-4EA8-8EDC-7B6B86E7627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7987" y="4328932"/>
            <a:ext cx="4355835" cy="1203767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subtitle /</a:t>
            </a:r>
            <a:br>
              <a:rPr lang="en-US" dirty="0"/>
            </a:br>
            <a:r>
              <a:rPr lang="en-US" dirty="0"/>
              <a:t>presenter name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231862-37A9-4364-9D96-47810B11870D}"/>
              </a:ext>
            </a:extLst>
          </p:cNvPr>
          <p:cNvSpPr/>
          <p:nvPr userDrawn="1"/>
        </p:nvSpPr>
        <p:spPr>
          <a:xfrm>
            <a:off x="342900" y="404813"/>
            <a:ext cx="2794000" cy="9204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endParaRPr lang="en-US" sz="2400" err="1">
              <a:latin typeface="+mj-lt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E6A1CD-3FD6-4AD3-876A-75F060E88A2E}"/>
              </a:ext>
            </a:extLst>
          </p:cNvPr>
          <p:cNvSpPr>
            <a:spLocks noGrp="1"/>
          </p:cNvSpPr>
          <p:nvPr>
            <p:ph type="dt" sz="half" idx="26"/>
          </p:nvPr>
        </p:nvSpPr>
        <p:spPr>
          <a:xfrm>
            <a:off x="407987" y="5887668"/>
            <a:ext cx="1279358" cy="309145"/>
          </a:xfrm>
        </p:spPr>
        <p:txBody>
          <a:bodyPr lIns="0"/>
          <a:lstStyle>
            <a:lvl1pPr algn="l"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32A73A7-F1E1-4085-B3F6-999828C7F54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922520" y="0"/>
            <a:ext cx="7269480" cy="6858000"/>
          </a:xfrm>
          <a:custGeom>
            <a:avLst/>
            <a:gdLst>
              <a:gd name="connsiteX0" fmla="*/ 2049352 w 7269480"/>
              <a:gd name="connsiteY0" fmla="*/ 0 h 6858000"/>
              <a:gd name="connsiteX1" fmla="*/ 3164301 w 7269480"/>
              <a:gd name="connsiteY1" fmla="*/ 0 h 6858000"/>
              <a:gd name="connsiteX2" fmla="*/ 5735747 w 7269480"/>
              <a:gd name="connsiteY2" fmla="*/ 0 h 6858000"/>
              <a:gd name="connsiteX3" fmla="*/ 5735748 w 7269480"/>
              <a:gd name="connsiteY3" fmla="*/ 0 h 6858000"/>
              <a:gd name="connsiteX4" fmla="*/ 5747970 w 7269480"/>
              <a:gd name="connsiteY4" fmla="*/ 6260 h 6858000"/>
              <a:gd name="connsiteX5" fmla="*/ 7120314 w 7269480"/>
              <a:gd name="connsiteY5" fmla="*/ 1252638 h 6858000"/>
              <a:gd name="connsiteX6" fmla="*/ 7269480 w 7269480"/>
              <a:gd name="connsiteY6" fmla="*/ 1498173 h 6858000"/>
              <a:gd name="connsiteX7" fmla="*/ 7269480 w 7269480"/>
              <a:gd name="connsiteY7" fmla="*/ 5359828 h 6858000"/>
              <a:gd name="connsiteX8" fmla="*/ 7120314 w 7269480"/>
              <a:gd name="connsiteY8" fmla="*/ 5605362 h 6858000"/>
              <a:gd name="connsiteX9" fmla="*/ 5747970 w 7269480"/>
              <a:gd name="connsiteY9" fmla="*/ 6851740 h 6858000"/>
              <a:gd name="connsiteX10" fmla="*/ 5735748 w 7269480"/>
              <a:gd name="connsiteY10" fmla="*/ 6858000 h 6858000"/>
              <a:gd name="connsiteX11" fmla="*/ 3163098 w 7269480"/>
              <a:gd name="connsiteY11" fmla="*/ 6858000 h 6858000"/>
              <a:gd name="connsiteX12" fmla="*/ 2049352 w 7269480"/>
              <a:gd name="connsiteY12" fmla="*/ 6858000 h 6858000"/>
              <a:gd name="connsiteX13" fmla="*/ 2037130 w 7269480"/>
              <a:gd name="connsiteY13" fmla="*/ 6851740 h 6858000"/>
              <a:gd name="connsiteX14" fmla="*/ 0 w 7269480"/>
              <a:gd name="connsiteY14" fmla="*/ 3429000 h 6858000"/>
              <a:gd name="connsiteX15" fmla="*/ 2037130 w 7269480"/>
              <a:gd name="connsiteY15" fmla="*/ 626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269480" h="6858000">
                <a:moveTo>
                  <a:pt x="2049352" y="0"/>
                </a:moveTo>
                <a:lnTo>
                  <a:pt x="3164301" y="0"/>
                </a:lnTo>
                <a:lnTo>
                  <a:pt x="5735747" y="0"/>
                </a:lnTo>
                <a:lnTo>
                  <a:pt x="5735748" y="0"/>
                </a:lnTo>
                <a:lnTo>
                  <a:pt x="5747970" y="6260"/>
                </a:lnTo>
                <a:cubicBezTo>
                  <a:pt x="6299519" y="305879"/>
                  <a:pt x="6770554" y="734926"/>
                  <a:pt x="7120314" y="1252638"/>
                </a:cubicBezTo>
                <a:lnTo>
                  <a:pt x="7269480" y="1498173"/>
                </a:lnTo>
                <a:lnTo>
                  <a:pt x="7269480" y="5359828"/>
                </a:lnTo>
                <a:lnTo>
                  <a:pt x="7120314" y="5605362"/>
                </a:lnTo>
                <a:cubicBezTo>
                  <a:pt x="6770554" y="6123075"/>
                  <a:pt x="6299519" y="6552122"/>
                  <a:pt x="5747970" y="6851740"/>
                </a:cubicBezTo>
                <a:lnTo>
                  <a:pt x="5735748" y="6858000"/>
                </a:lnTo>
                <a:lnTo>
                  <a:pt x="3163098" y="6858000"/>
                </a:lnTo>
                <a:lnTo>
                  <a:pt x="2049352" y="6858000"/>
                </a:lnTo>
                <a:lnTo>
                  <a:pt x="2037130" y="6851740"/>
                </a:lnTo>
                <a:cubicBezTo>
                  <a:pt x="823724" y="6192579"/>
                  <a:pt x="0" y="4906985"/>
                  <a:pt x="0" y="3429000"/>
                </a:cubicBezTo>
                <a:cubicBezTo>
                  <a:pt x="0" y="1951015"/>
                  <a:pt x="823724" y="665422"/>
                  <a:pt x="2037130" y="626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vert="horz" wrap="square" lIns="91440" tIns="432000" rIns="91440" bIns="731520" rtlCol="0" anchor="ctr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lang="en-US" sz="1600" b="1" dirty="0">
                <a:solidFill>
                  <a:schemeClr val="bg1"/>
                </a:solidFill>
              </a:defRPr>
            </a:lvl1pPr>
          </a:lstStyle>
          <a:p>
            <a:pPr marL="228600" lvl="0" indent="-228600" algn="ctr"/>
            <a:r>
              <a:rPr lang="en-US" dirty="0"/>
              <a:t>_______________________________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To add an image here: </a:t>
            </a:r>
            <a:br>
              <a:rPr lang="en-US" dirty="0"/>
            </a:br>
            <a:r>
              <a:rPr lang="en-US" dirty="0"/>
              <a:t>Click the icon and select Brand Pictures, </a:t>
            </a:r>
            <a:br>
              <a:rPr lang="en-US" dirty="0"/>
            </a:br>
            <a:r>
              <a:rPr lang="en-US" dirty="0"/>
              <a:t>or insert a file from your computer.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The image can then be scaled within </a:t>
            </a:r>
            <a:br>
              <a:rPr lang="en-US" dirty="0"/>
            </a:br>
            <a:r>
              <a:rPr lang="en-US" dirty="0"/>
              <a:t>the frame by using the Crop feature in </a:t>
            </a:r>
            <a:br>
              <a:rPr lang="en-US" dirty="0"/>
            </a:br>
            <a:r>
              <a:rPr lang="en-US" dirty="0"/>
              <a:t>the Picture Format tab of the ribbon.</a:t>
            </a:r>
            <a:br>
              <a:rPr lang="en-US" dirty="0"/>
            </a:br>
            <a:r>
              <a:rPr lang="en-US" dirty="0"/>
              <a:t>_______________________________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92EBB4F1-3A58-475F-9EBB-925156182B7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07989" y="6420976"/>
            <a:ext cx="4355834" cy="234286"/>
          </a:xfrm>
        </p:spPr>
        <p:txBody>
          <a:bodyPr wrap="square" lIns="0" tIns="36000" rIns="0" bIns="36000" anchor="ctr" anchorCtr="0">
            <a:spAutoFit/>
          </a:bodyPr>
          <a:lstStyle>
            <a:lvl1pPr marL="0" indent="0">
              <a:lnSpc>
                <a:spcPct val="100000"/>
              </a:lnSpc>
              <a:buNone/>
              <a:defRPr sz="1050"/>
            </a:lvl1pPr>
            <a:lvl2pPr marL="432000" indent="0">
              <a:buNone/>
              <a:defRPr sz="1050"/>
            </a:lvl2pPr>
            <a:lvl3pPr marL="684000" indent="0">
              <a:buNone/>
              <a:defRPr sz="1050"/>
            </a:lvl3pPr>
            <a:lvl4pPr marL="828000" indent="0">
              <a:buNone/>
              <a:defRPr sz="1050"/>
            </a:lvl4pPr>
            <a:lvl5pPr marL="959400" indent="0">
              <a:buNone/>
              <a:defRPr sz="1050"/>
            </a:lvl5pPr>
          </a:lstStyle>
          <a:p>
            <a:pPr lvl="0"/>
            <a:r>
              <a:rPr lang="en-US" dirty="0"/>
              <a:t>Click to add confidentiality statement here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75B7FBB-299C-44B5-9400-EB5D056A8E38}"/>
              </a:ext>
            </a:extLst>
          </p:cNvPr>
          <p:cNvSpPr/>
          <p:nvPr userDrawn="1"/>
        </p:nvSpPr>
        <p:spPr>
          <a:xfrm>
            <a:off x="-2087955" y="1"/>
            <a:ext cx="2064161" cy="6858000"/>
          </a:xfrm>
          <a:custGeom>
            <a:avLst/>
            <a:gdLst>
              <a:gd name="connsiteX0" fmla="*/ 0 w 2064161"/>
              <a:gd name="connsiteY0" fmla="*/ 0 h 6858000"/>
              <a:gd name="connsiteX1" fmla="*/ 2002971 w 2064161"/>
              <a:gd name="connsiteY1" fmla="*/ 0 h 6858000"/>
              <a:gd name="connsiteX2" fmla="*/ 2002971 w 2064161"/>
              <a:gd name="connsiteY2" fmla="*/ 6447122 h 6858000"/>
              <a:gd name="connsiteX3" fmla="*/ 2064161 w 2064161"/>
              <a:gd name="connsiteY3" fmla="*/ 6538118 h 6858000"/>
              <a:gd name="connsiteX4" fmla="*/ 2002971 w 2064161"/>
              <a:gd name="connsiteY4" fmla="*/ 6629114 h 6858000"/>
              <a:gd name="connsiteX5" fmla="*/ 2002971 w 2064161"/>
              <a:gd name="connsiteY5" fmla="*/ 6858000 h 6858000"/>
              <a:gd name="connsiteX6" fmla="*/ 0 w 206416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64161" h="6858000">
                <a:moveTo>
                  <a:pt x="0" y="0"/>
                </a:moveTo>
                <a:lnTo>
                  <a:pt x="2002971" y="0"/>
                </a:lnTo>
                <a:lnTo>
                  <a:pt x="2002971" y="6447122"/>
                </a:lnTo>
                <a:lnTo>
                  <a:pt x="2064161" y="6538118"/>
                </a:lnTo>
                <a:lnTo>
                  <a:pt x="2002971" y="6629114"/>
                </a:lnTo>
                <a:lnTo>
                  <a:pt x="200297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rIns="144000" bIns="216000" rtlCol="0" anchor="b" anchorCtr="0"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400">
                <a:solidFill>
                  <a:schemeClr val="tx1"/>
                </a:solidFill>
              </a:rPr>
              <a:t>Please ensure you have added the correct confidentiality statement.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400">
                <a:solidFill>
                  <a:schemeClr val="tx1"/>
                </a:solidFill>
              </a:rPr>
              <a:t>Type the correct statement: </a:t>
            </a:r>
            <a:br>
              <a:rPr lang="en-GB" sz="1400">
                <a:solidFill>
                  <a:schemeClr val="accent1"/>
                </a:solidFill>
              </a:rPr>
            </a:br>
            <a:r>
              <a:rPr lang="en-GB" sz="1400">
                <a:solidFill>
                  <a:schemeClr val="accent1"/>
                </a:solidFill>
              </a:rPr>
              <a:t>‘</a:t>
            </a:r>
            <a:r>
              <a:rPr lang="en-GB" sz="1400" b="1" i="1">
                <a:solidFill>
                  <a:schemeClr val="accent1"/>
                </a:solidFill>
              </a:rPr>
              <a:t>Company Restricted’ </a:t>
            </a:r>
            <a:r>
              <a:rPr lang="en-GB" sz="1400" b="0">
                <a:solidFill>
                  <a:schemeClr val="tx1"/>
                </a:solidFill>
              </a:rPr>
              <a:t>or</a:t>
            </a:r>
            <a:r>
              <a:rPr lang="en-GB" sz="1400" b="1">
                <a:solidFill>
                  <a:schemeClr val="accent1"/>
                </a:solidFill>
              </a:rPr>
              <a:t> ‘</a:t>
            </a:r>
            <a:r>
              <a:rPr lang="en-GB" sz="1400" b="1" i="1">
                <a:solidFill>
                  <a:schemeClr val="accent1"/>
                </a:solidFill>
              </a:rPr>
              <a:t>Strictly Confidential’ </a:t>
            </a:r>
            <a:r>
              <a:rPr lang="en-GB" sz="1400" b="0" i="1">
                <a:solidFill>
                  <a:schemeClr val="tx1"/>
                </a:solidFill>
              </a:rPr>
              <a:t>.</a:t>
            </a:r>
            <a:r>
              <a:rPr lang="en-GB" sz="1400" b="1" i="1">
                <a:solidFill>
                  <a:schemeClr val="accent1"/>
                </a:solidFill>
              </a:rPr>
              <a:t> </a:t>
            </a:r>
            <a:r>
              <a:rPr lang="en-GB" sz="1400" b="0" i="0">
                <a:solidFill>
                  <a:schemeClr val="tx1"/>
                </a:solidFill>
              </a:rPr>
              <a:t>No statement is needed </a:t>
            </a:r>
            <a:br>
              <a:rPr lang="en-GB" sz="1400" b="0" i="0">
                <a:solidFill>
                  <a:schemeClr val="tx1"/>
                </a:solidFill>
              </a:rPr>
            </a:br>
            <a:r>
              <a:rPr lang="en-GB" sz="1400" b="0" i="0">
                <a:solidFill>
                  <a:schemeClr val="tx1"/>
                </a:solidFill>
              </a:rPr>
              <a:t>for public information. </a:t>
            </a:r>
            <a:endParaRPr lang="en-GB" sz="1400" b="0">
              <a:solidFill>
                <a:schemeClr val="tx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ED5B82E-36BE-4555-8CA2-58A989EDD594}"/>
              </a:ext>
            </a:extLst>
          </p:cNvPr>
          <p:cNvSpPr/>
          <p:nvPr userDrawn="1"/>
        </p:nvSpPr>
        <p:spPr>
          <a:xfrm>
            <a:off x="-1944694" y="3878333"/>
            <a:ext cx="419968" cy="41996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en-US" sz="2400" b="1">
                <a:solidFill>
                  <a:schemeClr val="bg1"/>
                </a:solidFill>
                <a:latin typeface="+mn-lt"/>
              </a:rPr>
              <a:t>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93682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1" userDrawn="1">
          <p15:clr>
            <a:srgbClr val="C35EA4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635B2-3D27-4FA3-B863-05E4C9624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1071349"/>
            <a:ext cx="3049588" cy="1231106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 dirty="0"/>
              <a:t>Click to enter title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1040238-DCC8-4532-9AE6-EB7C834F336E}"/>
              </a:ext>
            </a:extLst>
          </p:cNvPr>
          <p:cNvCxnSpPr>
            <a:cxnSpLocks/>
          </p:cNvCxnSpPr>
          <p:nvPr userDrawn="1"/>
        </p:nvCxnSpPr>
        <p:spPr>
          <a:xfrm>
            <a:off x="3540125" y="1071349"/>
            <a:ext cx="0" cy="499562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552EAD-E21A-4A83-A364-65FFC805340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719512" y="1071562"/>
            <a:ext cx="8064501" cy="49968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 marL="460800" indent="-230400">
              <a:lnSpc>
                <a:spcPct val="100000"/>
              </a:lnSpc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16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 dirty="0"/>
              <a:t>Click to add text here. </a:t>
            </a:r>
            <a:br>
              <a:rPr lang="en-GB" dirty="0"/>
            </a:br>
            <a:r>
              <a:rPr lang="en-US" dirty="0"/>
              <a:t>When pasting copy from other slides, be sure to right-click and choose ‘Keep text only’.</a:t>
            </a:r>
            <a:br>
              <a:rPr lang="en-GB" dirty="0"/>
            </a:br>
            <a:r>
              <a:rPr lang="en-GB" dirty="0"/>
              <a:t>To increase bullet level, select your text and press Tab.</a:t>
            </a:r>
            <a:br>
              <a:rPr lang="en-GB" dirty="0"/>
            </a:br>
            <a:r>
              <a:rPr lang="en-GB" dirty="0"/>
              <a:t>To decrease bullet level, select your bullet text and press  Shift + Tab.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86DE4FB-795F-484C-AD8A-2137F4F32907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004BC3F-3250-41AA-B3F3-B5D6A729D269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ext Placeholder 96">
            <a:extLst>
              <a:ext uri="{FF2B5EF4-FFF2-40B4-BE49-F238E27FC236}">
                <a16:creationId xmlns:a16="http://schemas.microsoft.com/office/drawing/2014/main" id="{5E3BF5D9-8E40-4082-9AAD-60F44214B9DC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78058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230" userDrawn="1">
          <p15:clr>
            <a:srgbClr val="C35EA4"/>
          </p15:clr>
        </p15:guide>
        <p15:guide id="2" pos="2343" userDrawn="1">
          <p15:clr>
            <a:srgbClr val="C35EA4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67DB2-7332-41D7-A67F-6D389C8181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enter title here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9DB923-50C2-4A46-BF6E-A2E97DBB2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50693F-359E-4A4C-B3F0-F900FA65CF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249127B-3E4D-4AFD-8464-39A9871621B1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741714"/>
            <a:ext cx="0" cy="425903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Heading 1">
            <a:extLst>
              <a:ext uri="{FF2B5EF4-FFF2-40B4-BE49-F238E27FC236}">
                <a16:creationId xmlns:a16="http://schemas.microsoft.com/office/drawing/2014/main" id="{070D82D0-2159-463E-AB3F-9F2BE51F89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2082800"/>
            <a:ext cx="5508625" cy="423863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6" name="Body 1">
            <a:extLst>
              <a:ext uri="{FF2B5EF4-FFF2-40B4-BE49-F238E27FC236}">
                <a16:creationId xmlns:a16="http://schemas.microsoft.com/office/drawing/2014/main" id="{8C2190C6-D818-4BFE-8D40-1D7A2A8ADF1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07987" y="2570163"/>
            <a:ext cx="5508625" cy="34308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add content. When pasting copy from other slides, be sure to right-click and choose ‘Keep text only’.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Heading 2">
            <a:extLst>
              <a:ext uri="{FF2B5EF4-FFF2-40B4-BE49-F238E27FC236}">
                <a16:creationId xmlns:a16="http://schemas.microsoft.com/office/drawing/2014/main" id="{24B2D424-3A88-43FD-9D45-46AC196CAD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75387" y="2082800"/>
            <a:ext cx="5508625" cy="423863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8" name="Body 2">
            <a:extLst>
              <a:ext uri="{FF2B5EF4-FFF2-40B4-BE49-F238E27FC236}">
                <a16:creationId xmlns:a16="http://schemas.microsoft.com/office/drawing/2014/main" id="{FB60ED6F-5297-42F6-9D9B-F6FF319D69C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275388" y="2570163"/>
            <a:ext cx="5508625" cy="34308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add content. When pasting copy from other slides, be sure to right-click and choose ‘Keep text only’.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6">
            <a:extLst>
              <a:ext uri="{FF2B5EF4-FFF2-40B4-BE49-F238E27FC236}">
                <a16:creationId xmlns:a16="http://schemas.microsoft.com/office/drawing/2014/main" id="{013D0F1F-6026-4F9D-886A-D6CB164FDC05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703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0" userDrawn="1">
          <p15:clr>
            <a:srgbClr val="C35EA4"/>
          </p15:clr>
        </p15:guide>
        <p15:guide id="2" orient="horz" pos="981" userDrawn="1">
          <p15:clr>
            <a:srgbClr val="C35EA4"/>
          </p15:clr>
        </p15:guide>
        <p15:guide id="3" pos="3727" userDrawn="1">
          <p15:clr>
            <a:srgbClr val="C35EA4"/>
          </p15:clr>
        </p15:guide>
        <p15:guide id="4" pos="3953" userDrawn="1">
          <p15:clr>
            <a:srgbClr val="C35EA4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635B2-3D27-4FA3-B863-05E4C9624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enter title here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D8AB9BA-443A-4985-908B-268C192E8231}"/>
              </a:ext>
            </a:extLst>
          </p:cNvPr>
          <p:cNvCxnSpPr>
            <a:cxnSpLocks/>
          </p:cNvCxnSpPr>
          <p:nvPr userDrawn="1"/>
        </p:nvCxnSpPr>
        <p:spPr>
          <a:xfrm>
            <a:off x="4118139" y="1741714"/>
            <a:ext cx="0" cy="425903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A24A62-EC53-4EC3-A57F-B48D78D6753A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9DE8D6-BF8D-46B6-A107-F9199421CE2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7A7995C-40F8-42EE-BD46-96F566801178}"/>
              </a:ext>
            </a:extLst>
          </p:cNvPr>
          <p:cNvCxnSpPr>
            <a:cxnSpLocks/>
          </p:cNvCxnSpPr>
          <p:nvPr userDrawn="1"/>
        </p:nvCxnSpPr>
        <p:spPr>
          <a:xfrm>
            <a:off x="8099830" y="1741714"/>
            <a:ext cx="0" cy="425903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1A257A5E-3450-4EAA-9676-01FE18D22AF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88" y="2082800"/>
            <a:ext cx="3527426" cy="423863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2" name="Content Placeholder 15">
            <a:extLst>
              <a:ext uri="{FF2B5EF4-FFF2-40B4-BE49-F238E27FC236}">
                <a16:creationId xmlns:a16="http://schemas.microsoft.com/office/drawing/2014/main" id="{AC128DA7-A1CD-4D7E-A165-98C85505473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07988" y="2570163"/>
            <a:ext cx="3527426" cy="34308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add content. When pasting copy from other slides, be sure to right-click and choose ‘Keep text only’.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6A7B7E24-E7D3-48A2-A374-DF6A8A555D5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95775" y="2082800"/>
            <a:ext cx="3600445" cy="423863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4" name="Content Placeholder 15">
            <a:extLst>
              <a:ext uri="{FF2B5EF4-FFF2-40B4-BE49-F238E27FC236}">
                <a16:creationId xmlns:a16="http://schemas.microsoft.com/office/drawing/2014/main" id="{4DFF8E89-1B64-4E2A-9B30-3844550AD3DD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295776" y="2570163"/>
            <a:ext cx="3600445" cy="34308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add content. When pasting copy from other slides, be sure to right-click and choose ‘Keep text only’.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6AAFFFBD-15E8-4574-972E-8DDFA341B65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256588" y="2082800"/>
            <a:ext cx="3527423" cy="423863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8" name="Content Placeholder 15">
            <a:extLst>
              <a:ext uri="{FF2B5EF4-FFF2-40B4-BE49-F238E27FC236}">
                <a16:creationId xmlns:a16="http://schemas.microsoft.com/office/drawing/2014/main" id="{CF570F45-2E05-4895-9F02-11DAFD1730B1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8256589" y="2570163"/>
            <a:ext cx="3527423" cy="34308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add content. When pasting copy from other slides, be sure to right-click and choose ‘Keep text only’.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6">
            <a:extLst>
              <a:ext uri="{FF2B5EF4-FFF2-40B4-BE49-F238E27FC236}">
                <a16:creationId xmlns:a16="http://schemas.microsoft.com/office/drawing/2014/main" id="{12B9530D-EF7B-47C9-A997-FA875C956E8F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62282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2479" userDrawn="1">
          <p15:clr>
            <a:srgbClr val="A4A3A4"/>
          </p15:clr>
        </p15:guide>
        <p15:guide id="6" pos="2706" userDrawn="1">
          <p15:clr>
            <a:srgbClr val="A4A3A4"/>
          </p15:clr>
        </p15:guide>
        <p15:guide id="11" orient="horz" pos="890" userDrawn="1">
          <p15:clr>
            <a:srgbClr val="C35EA4"/>
          </p15:clr>
        </p15:guide>
        <p15:guide id="12" orient="horz" pos="981" userDrawn="1">
          <p15:clr>
            <a:srgbClr val="C35EA4"/>
          </p15:clr>
        </p15:guide>
        <p15:guide id="13" pos="5201" userDrawn="1">
          <p15:clr>
            <a:srgbClr val="A4A3A4"/>
          </p15:clr>
        </p15:guide>
        <p15:guide id="14" pos="4974" userDrawn="1">
          <p15:clr>
            <a:srgbClr val="A4A3A4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635B2-3D27-4FA3-B863-05E4C9624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enter title here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D8AB9BA-443A-4985-908B-268C192E8231}"/>
              </a:ext>
            </a:extLst>
          </p:cNvPr>
          <p:cNvCxnSpPr>
            <a:cxnSpLocks/>
          </p:cNvCxnSpPr>
          <p:nvPr userDrawn="1"/>
        </p:nvCxnSpPr>
        <p:spPr>
          <a:xfrm>
            <a:off x="3215481" y="1741714"/>
            <a:ext cx="0" cy="425903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F9CD076-13C6-4629-A44D-60CE2274E08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7987" y="2082157"/>
            <a:ext cx="2735263" cy="424732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6C5F394-5808-40FF-B6FD-65F716906911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07986" y="2570163"/>
            <a:ext cx="2736000" cy="363240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lnSpc>
                <a:spcPct val="100000"/>
              </a:lnSpc>
              <a:defRPr/>
            </a:lvl1pPr>
            <a:lvl2pPr marL="460800" indent="-230400">
              <a:lnSpc>
                <a:spcPct val="100000"/>
              </a:lnSpc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16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add content. When pasting copy from other slides, be sure to right-click and choose ‘Keep text only’</a:t>
            </a:r>
            <a:r>
              <a:rPr lang="en-GB" dirty="0"/>
              <a:t>.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A24A62-EC53-4EC3-A57F-B48D78D6753A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9DE8D6-BF8D-46B6-A107-F9199421CE2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7A7995C-40F8-42EE-BD46-96F566801178}"/>
              </a:ext>
            </a:extLst>
          </p:cNvPr>
          <p:cNvCxnSpPr>
            <a:cxnSpLocks/>
          </p:cNvCxnSpPr>
          <p:nvPr userDrawn="1"/>
        </p:nvCxnSpPr>
        <p:spPr>
          <a:xfrm>
            <a:off x="6096852" y="1741714"/>
            <a:ext cx="0" cy="425903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DA9C47E-839A-46E7-B955-073295D84F7F}"/>
              </a:ext>
            </a:extLst>
          </p:cNvPr>
          <p:cNvCxnSpPr>
            <a:cxnSpLocks/>
          </p:cNvCxnSpPr>
          <p:nvPr userDrawn="1"/>
        </p:nvCxnSpPr>
        <p:spPr>
          <a:xfrm>
            <a:off x="8976519" y="1741714"/>
            <a:ext cx="0" cy="425903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A1E51E90-FD4F-4EA7-9FD6-A88EC3FEEDD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286126" y="2082157"/>
            <a:ext cx="2735263" cy="424732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10106C56-60ED-41EC-BD2A-FDB9B53E1C18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3284539" y="2570163"/>
            <a:ext cx="2736000" cy="363240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lnSpc>
                <a:spcPct val="100000"/>
              </a:lnSpc>
              <a:defRPr/>
            </a:lvl1pPr>
            <a:lvl2pPr marL="460800" indent="-230400">
              <a:lnSpc>
                <a:spcPct val="100000"/>
              </a:lnSpc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16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add content. When pasting copy from other slides, be sure to right-click and choose ‘Keep text only’</a:t>
            </a:r>
            <a:r>
              <a:rPr lang="en-GB" dirty="0"/>
              <a:t>.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217A7646-8B12-4AE5-9EDC-1F06A8CF8C4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165792" y="2082157"/>
            <a:ext cx="2735263" cy="424732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33B9981B-E175-45D6-A51D-F0A0368267CF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164205" y="2570163"/>
            <a:ext cx="2736000" cy="363240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lnSpc>
                <a:spcPct val="100000"/>
              </a:lnSpc>
              <a:defRPr/>
            </a:lvl1pPr>
            <a:lvl2pPr marL="460800" indent="-230400">
              <a:lnSpc>
                <a:spcPct val="100000"/>
              </a:lnSpc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16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add content. When pasting copy from other slides, be sure to right-click and choose ‘Keep text only’</a:t>
            </a:r>
            <a:r>
              <a:rPr lang="en-GB" dirty="0"/>
              <a:t>.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B83A3A7A-40FD-44D2-97D9-301EB15E763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045458" y="2082157"/>
            <a:ext cx="2735263" cy="424732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1AD7E49F-D41B-42DC-925D-998AFB2BB412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9043871" y="2570163"/>
            <a:ext cx="2736000" cy="363240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lnSpc>
                <a:spcPct val="100000"/>
              </a:lnSpc>
              <a:defRPr/>
            </a:lvl1pPr>
            <a:lvl2pPr marL="460800" indent="-230400">
              <a:lnSpc>
                <a:spcPct val="100000"/>
              </a:lnSpc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16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add content. When pasting copy from other slides, be sure to right-click and choose ‘Keep text only’</a:t>
            </a:r>
            <a:r>
              <a:rPr lang="en-GB" dirty="0"/>
              <a:t>.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8" name="Text Placeholder 96">
            <a:extLst>
              <a:ext uri="{FF2B5EF4-FFF2-40B4-BE49-F238E27FC236}">
                <a16:creationId xmlns:a16="http://schemas.microsoft.com/office/drawing/2014/main" id="{D3E73C55-1C0C-4880-A0D4-FC480D06253C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2485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1980" userDrawn="1">
          <p15:clr>
            <a:srgbClr val="A4A3A4"/>
          </p15:clr>
        </p15:guide>
        <p15:guide id="6" pos="2071" userDrawn="1">
          <p15:clr>
            <a:srgbClr val="A4A3A4"/>
          </p15:clr>
        </p15:guide>
        <p15:guide id="11" orient="horz" pos="890" userDrawn="1">
          <p15:clr>
            <a:srgbClr val="C35EA4"/>
          </p15:clr>
        </p15:guide>
        <p15:guide id="12" orient="horz" pos="981" userDrawn="1">
          <p15:clr>
            <a:srgbClr val="C35EA4"/>
          </p15:clr>
        </p15:guide>
        <p15:guide id="13" pos="5700" userDrawn="1">
          <p15:clr>
            <a:srgbClr val="A4A3A4"/>
          </p15:clr>
        </p15:guide>
        <p15:guide id="14" pos="5609" userDrawn="1">
          <p15:clr>
            <a:srgbClr val="A4A3A4"/>
          </p15:clr>
        </p15:guide>
        <p15:guide id="15" pos="3795" userDrawn="1">
          <p15:clr>
            <a:srgbClr val="A4A3A4"/>
          </p15:clr>
        </p15:guide>
        <p15:guide id="16" pos="3885" userDrawn="1">
          <p15:clr>
            <a:srgbClr val="A4A3A4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635B2-3D27-4FA3-B863-05E4C9624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enter title here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8CF1364-95FC-4822-BD65-0519B5DD9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FF9A92-5BDB-40F9-8C9E-94BECF288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D8AB9BA-443A-4985-908B-268C192E8231}"/>
              </a:ext>
            </a:extLst>
          </p:cNvPr>
          <p:cNvCxnSpPr>
            <a:cxnSpLocks/>
          </p:cNvCxnSpPr>
          <p:nvPr userDrawn="1"/>
        </p:nvCxnSpPr>
        <p:spPr>
          <a:xfrm>
            <a:off x="8001000" y="1741714"/>
            <a:ext cx="0" cy="42665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F9CD076-13C6-4629-A44D-60CE2274E08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7986" y="2082157"/>
            <a:ext cx="7416801" cy="424732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14A51F37-EAE8-4722-A437-30D09A72A9E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91499" y="2082157"/>
            <a:ext cx="3584573" cy="424732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add heading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9358968C-3784-44E4-B50E-21ED78D9EB9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91499" y="2570390"/>
            <a:ext cx="3584573" cy="461665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/>
              <a:t>Click to add text. 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F450BB10-EDA8-4244-8CBF-7F1645357D50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07986" y="2570162"/>
            <a:ext cx="7416802" cy="343800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lnSpc>
                <a:spcPct val="100000"/>
              </a:lnSpc>
              <a:defRPr/>
            </a:lvl1pPr>
            <a:lvl2pPr marL="460800" indent="-230400">
              <a:lnSpc>
                <a:spcPct val="100000"/>
              </a:lnSpc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16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add content. When pasting copy from other slides, be sure to right-click and choose ‘Keep text only’</a:t>
            </a:r>
            <a:r>
              <a:rPr lang="en-GB" dirty="0"/>
              <a:t>.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E4F4DDF-A4CE-45BB-8E5D-A5AB679089E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77585" y="3995870"/>
            <a:ext cx="2012400" cy="2012400"/>
          </a:xfrm>
          <a:custGeom>
            <a:avLst/>
            <a:gdLst>
              <a:gd name="connsiteX0" fmla="*/ 1006200 w 2012400"/>
              <a:gd name="connsiteY0" fmla="*/ 0 h 2012400"/>
              <a:gd name="connsiteX1" fmla="*/ 2012400 w 2012400"/>
              <a:gd name="connsiteY1" fmla="*/ 1006200 h 2012400"/>
              <a:gd name="connsiteX2" fmla="*/ 1006200 w 2012400"/>
              <a:gd name="connsiteY2" fmla="*/ 2012400 h 2012400"/>
              <a:gd name="connsiteX3" fmla="*/ 0 w 2012400"/>
              <a:gd name="connsiteY3" fmla="*/ 1006200 h 2012400"/>
              <a:gd name="connsiteX4" fmla="*/ 1006200 w 2012400"/>
              <a:gd name="connsiteY4" fmla="*/ 0 h 201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2400" h="2012400">
                <a:moveTo>
                  <a:pt x="1006200" y="0"/>
                </a:moveTo>
                <a:cubicBezTo>
                  <a:pt x="1561909" y="0"/>
                  <a:pt x="2012400" y="450491"/>
                  <a:pt x="2012400" y="1006200"/>
                </a:cubicBezTo>
                <a:cubicBezTo>
                  <a:pt x="2012400" y="1561909"/>
                  <a:pt x="1561909" y="2012400"/>
                  <a:pt x="1006200" y="2012400"/>
                </a:cubicBezTo>
                <a:cubicBezTo>
                  <a:pt x="450491" y="2012400"/>
                  <a:pt x="0" y="1561909"/>
                  <a:pt x="0" y="1006200"/>
                </a:cubicBezTo>
                <a:cubicBezTo>
                  <a:pt x="0" y="450491"/>
                  <a:pt x="450491" y="0"/>
                  <a:pt x="1006200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callout or key figure</a:t>
            </a:r>
          </a:p>
        </p:txBody>
      </p:sp>
      <p:sp>
        <p:nvSpPr>
          <p:cNvPr id="13" name="Text Placeholder 96">
            <a:extLst>
              <a:ext uri="{FF2B5EF4-FFF2-40B4-BE49-F238E27FC236}">
                <a16:creationId xmlns:a16="http://schemas.microsoft.com/office/drawing/2014/main" id="{C07CECA8-840E-4BBC-A94E-0D507EF6B6B9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86344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pos="4929" userDrawn="1">
          <p15:clr>
            <a:srgbClr val="A4A3A4"/>
          </p15:clr>
        </p15:guide>
        <p15:guide id="8" pos="5155" userDrawn="1">
          <p15:clr>
            <a:srgbClr val="A4A3A4"/>
          </p15:clr>
        </p15:guide>
        <p15:guide id="11" orient="horz" pos="890" userDrawn="1">
          <p15:clr>
            <a:srgbClr val="C35EA4"/>
          </p15:clr>
        </p15:guide>
        <p15:guide id="12" orient="horz" pos="981" userDrawn="1">
          <p15:clr>
            <a:srgbClr val="C35EA4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F9CD076-13C6-4629-A44D-60CE2274E08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35459" y="2082157"/>
            <a:ext cx="7440613" cy="424732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9635B2-3D27-4FA3-B863-05E4C9624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7" y="404812"/>
            <a:ext cx="11376025" cy="1007427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enter title here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8CF1364-95FC-4822-BD65-0519B5DD9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FF9A92-5BDB-40F9-8C9E-94BECF288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D8AB9BA-443A-4985-908B-268C192E8231}"/>
              </a:ext>
            </a:extLst>
          </p:cNvPr>
          <p:cNvCxnSpPr>
            <a:cxnSpLocks/>
          </p:cNvCxnSpPr>
          <p:nvPr userDrawn="1"/>
        </p:nvCxnSpPr>
        <p:spPr>
          <a:xfrm>
            <a:off x="4151313" y="1749235"/>
            <a:ext cx="0" cy="425903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8D4EF0D-A9CE-4E45-B1B3-BB585A7CD1D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7988" y="2570390"/>
            <a:ext cx="3563938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/>
              <a:t>Click to add text. 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14A51F37-EAE8-4722-A437-30D09A72A9E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7988" y="2082157"/>
            <a:ext cx="3563938" cy="424732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E9D64AEF-AC5B-4ACA-95B3-7DD2AC9A9709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335469" y="2570162"/>
            <a:ext cx="7440603" cy="3438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  <a:lvl2pPr marL="460800" indent="-230400">
              <a:lnSpc>
                <a:spcPct val="100000"/>
              </a:lnSpc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16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add content. When pasting copy from other slides, be sure to right-click and choose ‘Keep text only’</a:t>
            </a:r>
            <a:r>
              <a:rPr lang="en-GB" dirty="0"/>
              <a:t>.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B389EFA-BE5F-4B72-ACD5-3C006758495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94073" y="3995870"/>
            <a:ext cx="2012400" cy="2012400"/>
          </a:xfrm>
          <a:custGeom>
            <a:avLst/>
            <a:gdLst>
              <a:gd name="connsiteX0" fmla="*/ 1006200 w 2012400"/>
              <a:gd name="connsiteY0" fmla="*/ 0 h 2012400"/>
              <a:gd name="connsiteX1" fmla="*/ 2012400 w 2012400"/>
              <a:gd name="connsiteY1" fmla="*/ 1006200 h 2012400"/>
              <a:gd name="connsiteX2" fmla="*/ 1006200 w 2012400"/>
              <a:gd name="connsiteY2" fmla="*/ 2012400 h 2012400"/>
              <a:gd name="connsiteX3" fmla="*/ 0 w 2012400"/>
              <a:gd name="connsiteY3" fmla="*/ 1006200 h 2012400"/>
              <a:gd name="connsiteX4" fmla="*/ 1006200 w 2012400"/>
              <a:gd name="connsiteY4" fmla="*/ 0 h 201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2400" h="2012400">
                <a:moveTo>
                  <a:pt x="1006200" y="0"/>
                </a:moveTo>
                <a:cubicBezTo>
                  <a:pt x="1561909" y="0"/>
                  <a:pt x="2012400" y="450491"/>
                  <a:pt x="2012400" y="1006200"/>
                </a:cubicBezTo>
                <a:cubicBezTo>
                  <a:pt x="2012400" y="1561909"/>
                  <a:pt x="1561909" y="2012400"/>
                  <a:pt x="1006200" y="2012400"/>
                </a:cubicBezTo>
                <a:cubicBezTo>
                  <a:pt x="450491" y="2012400"/>
                  <a:pt x="0" y="1561909"/>
                  <a:pt x="0" y="1006200"/>
                </a:cubicBezTo>
                <a:cubicBezTo>
                  <a:pt x="0" y="450491"/>
                  <a:pt x="450491" y="0"/>
                  <a:pt x="1006200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callout or key figure</a:t>
            </a:r>
          </a:p>
        </p:txBody>
      </p:sp>
      <p:sp>
        <p:nvSpPr>
          <p:cNvPr id="16" name="Text Placeholder 96">
            <a:extLst>
              <a:ext uri="{FF2B5EF4-FFF2-40B4-BE49-F238E27FC236}">
                <a16:creationId xmlns:a16="http://schemas.microsoft.com/office/drawing/2014/main" id="{778D2AE8-C71F-4A8C-8D51-3B3AAAF70E51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08556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502" userDrawn="1">
          <p15:clr>
            <a:srgbClr val="A4A3A4"/>
          </p15:clr>
        </p15:guide>
        <p15:guide id="4" pos="2729" userDrawn="1">
          <p15:clr>
            <a:srgbClr val="A4A3A4"/>
          </p15:clr>
        </p15:guide>
        <p15:guide id="11" orient="horz" pos="890" userDrawn="1">
          <p15:clr>
            <a:srgbClr val="C35EA4"/>
          </p15:clr>
        </p15:guide>
        <p15:guide id="12" orient="horz" pos="981" userDrawn="1">
          <p15:clr>
            <a:srgbClr val="C35EA4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Heading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5B1D31A-1072-4488-8176-064D101F59B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07987" y="2559050"/>
            <a:ext cx="11376026" cy="2876550"/>
          </a:xfrm>
          <a:noFill/>
          <a:ln>
            <a:solidFill>
              <a:schemeClr val="accent1"/>
            </a:solidFill>
          </a:ln>
        </p:spPr>
        <p:txBody>
          <a:bodyPr lIns="180000" tIns="180000" rIns="180000" bIns="180000">
            <a:noAutofit/>
          </a:bodyPr>
          <a:lstStyle>
            <a:lvl1pPr>
              <a:lnSpc>
                <a:spcPct val="100000"/>
              </a:lnSpc>
              <a:defRPr/>
            </a:lvl1pPr>
            <a:lvl2pPr marL="460800" indent="-230400">
              <a:lnSpc>
                <a:spcPct val="100000"/>
              </a:lnSpc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16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849400-E757-4904-B6B0-89D775990C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enter title here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CAD35DC-4ECF-4C00-A17E-91E1076289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738" y="1741713"/>
            <a:ext cx="11376026" cy="8172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180000" rIns="18000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013136D-000F-468E-82F7-78627545D64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62F3963-DA4D-4494-BBE3-B9E276AB4C0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96">
            <a:extLst>
              <a:ext uri="{FF2B5EF4-FFF2-40B4-BE49-F238E27FC236}">
                <a16:creationId xmlns:a16="http://schemas.microsoft.com/office/drawing/2014/main" id="{ADE2FC00-C8CB-4E19-BA1A-C2DF3D5D8C10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66777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0" userDrawn="1">
          <p15:clr>
            <a:srgbClr val="C35EA4"/>
          </p15:clr>
        </p15:guide>
        <p15:guide id="2" orient="horz" pos="981" userDrawn="1">
          <p15:clr>
            <a:srgbClr val="C35EA4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635B2-3D27-4FA3-B863-05E4C9624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enter title here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1E4B5EC-9E53-45C3-B765-C1C483A070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07988" y="1567815"/>
            <a:ext cx="11376024" cy="4608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lvl1pPr>
            <a:lvl2pPr marL="460800" indent="-228600"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add text here. </a:t>
            </a:r>
            <a:br>
              <a:rPr lang="en-US" dirty="0"/>
            </a:br>
            <a:r>
              <a:rPr lang="en-US" dirty="0"/>
              <a:t>When pasting copy from other slides, be sure to right-click and choose ‘Keep text only’.</a:t>
            </a:r>
            <a:br>
              <a:rPr lang="en-US" dirty="0"/>
            </a:br>
            <a:r>
              <a:rPr lang="en-US" dirty="0"/>
              <a:t>To increase bullet level, select your text and press Tab.</a:t>
            </a:r>
            <a:br>
              <a:rPr lang="en-US" dirty="0"/>
            </a:br>
            <a:r>
              <a:rPr lang="en-US" dirty="0"/>
              <a:t>To decrease bullet level, select your bullet text and press Shift + Tab.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02CC1A-50FF-4A50-8660-D325E3429D98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E938F29-84D5-4449-9358-343332B4BEF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ext Placeholder 96">
            <a:extLst>
              <a:ext uri="{FF2B5EF4-FFF2-40B4-BE49-F238E27FC236}">
                <a16:creationId xmlns:a16="http://schemas.microsoft.com/office/drawing/2014/main" id="{C949FF72-87ED-4607-89DB-176C532FA3A0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37133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391" userDrawn="1">
          <p15:clr>
            <a:srgbClr val="A4A3A4"/>
          </p15:clr>
        </p15:guide>
        <p15:guide id="2" pos="1463" userDrawn="1">
          <p15:clr>
            <a:srgbClr val="A4A3A4"/>
          </p15:clr>
        </p15:guide>
        <p15:guide id="3" pos="2598" userDrawn="1">
          <p15:clr>
            <a:srgbClr val="A4A3A4"/>
          </p15:clr>
        </p15:guide>
        <p15:guide id="4" pos="2669" userDrawn="1">
          <p15:clr>
            <a:srgbClr val="A4A3A4"/>
          </p15:clr>
        </p15:guide>
        <p15:guide id="5" pos="3804" userDrawn="1">
          <p15:clr>
            <a:srgbClr val="A4A3A4"/>
          </p15:clr>
        </p15:guide>
        <p15:guide id="6" pos="3876" userDrawn="1">
          <p15:clr>
            <a:srgbClr val="A4A3A4"/>
          </p15:clr>
        </p15:guide>
        <p15:guide id="7" pos="5009" userDrawn="1">
          <p15:clr>
            <a:srgbClr val="A4A3A4"/>
          </p15:clr>
        </p15:guide>
        <p15:guide id="8" pos="5082" userDrawn="1">
          <p15:clr>
            <a:srgbClr val="A4A3A4"/>
          </p15:clr>
        </p15:guide>
        <p15:guide id="9" pos="6215" userDrawn="1">
          <p15:clr>
            <a:srgbClr val="A4A3A4"/>
          </p15:clr>
        </p15:guide>
        <p15:guide id="10" pos="6288" userDrawn="1">
          <p15:clr>
            <a:srgbClr val="A4A3A4"/>
          </p15:clr>
        </p15:guide>
        <p15:guide id="11" orient="horz" pos="890" userDrawn="1">
          <p15:clr>
            <a:srgbClr val="C35EA4"/>
          </p15:clr>
        </p15:guide>
        <p15:guide id="12" orient="horz" pos="981" userDrawn="1">
          <p15:clr>
            <a:srgbClr val="C35EA4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Heading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5B1D31A-1072-4488-8176-064D101F59B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07987" y="2559050"/>
            <a:ext cx="5579311" cy="2876550"/>
          </a:xfrm>
          <a:noFill/>
          <a:ln>
            <a:solidFill>
              <a:schemeClr val="accent1"/>
            </a:solidFill>
          </a:ln>
        </p:spPr>
        <p:txBody>
          <a:bodyPr lIns="180000" tIns="180000" rIns="180000" bIns="180000">
            <a:noAutofit/>
          </a:bodyPr>
          <a:lstStyle>
            <a:lvl1pPr>
              <a:lnSpc>
                <a:spcPct val="100000"/>
              </a:lnSpc>
              <a:defRPr/>
            </a:lvl1pPr>
            <a:lvl2pPr marL="460800" indent="-230400">
              <a:lnSpc>
                <a:spcPct val="100000"/>
              </a:lnSpc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16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849400-E757-4904-B6B0-89D775990C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enter title here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D3461D-2D14-40AF-A11E-E32A29AD5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382FB9-7D18-4174-9B0A-336A77C9A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CAD35DC-4ECF-4C00-A17E-91E1076289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738" y="1741713"/>
            <a:ext cx="5579311" cy="8172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180000" rIns="18000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10B4C999-11DB-49A6-8AB3-B2F9DC1BC18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03200" y="2559050"/>
            <a:ext cx="5580280" cy="2876550"/>
          </a:xfrm>
          <a:noFill/>
          <a:ln>
            <a:solidFill>
              <a:schemeClr val="tx2"/>
            </a:solidFill>
          </a:ln>
        </p:spPr>
        <p:txBody>
          <a:bodyPr lIns="180000" tIns="180000" rIns="180000" bIns="180000">
            <a:noAutofit/>
          </a:bodyPr>
          <a:lstStyle>
            <a:lvl1pPr>
              <a:lnSpc>
                <a:spcPct val="100000"/>
              </a:lnSpc>
              <a:defRPr/>
            </a:lvl1pPr>
            <a:lvl2pPr marL="460800" indent="-230400">
              <a:lnSpc>
                <a:spcPct val="100000"/>
              </a:lnSpc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16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A536223E-63F7-4E44-BC93-B6626BCFEB3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3951" y="1741713"/>
            <a:ext cx="5580280" cy="81720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lIns="180000" rIns="18000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0" name="Text Placeholder 96">
            <a:extLst>
              <a:ext uri="{FF2B5EF4-FFF2-40B4-BE49-F238E27FC236}">
                <a16:creationId xmlns:a16="http://schemas.microsoft.com/office/drawing/2014/main" id="{2637D735-30A5-485A-99EE-308975B4856D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42202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0" userDrawn="1">
          <p15:clr>
            <a:srgbClr val="C35EA4"/>
          </p15:clr>
        </p15:guide>
        <p15:guide id="2" orient="horz" pos="981" userDrawn="1">
          <p15:clr>
            <a:srgbClr val="C35EA4"/>
          </p15:clr>
        </p15:guide>
        <p15:guide id="3" pos="3772" userDrawn="1">
          <p15:clr>
            <a:srgbClr val="A4A3A4"/>
          </p15:clr>
        </p15:guide>
        <p15:guide id="4" pos="3908" userDrawn="1">
          <p15:clr>
            <a:srgbClr val="A4A3A4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Heading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5B1D31A-1072-4488-8176-064D101F59B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07987" y="2559050"/>
            <a:ext cx="3707649" cy="2876550"/>
          </a:xfrm>
          <a:noFill/>
          <a:ln>
            <a:solidFill>
              <a:schemeClr val="accent1"/>
            </a:solidFill>
          </a:ln>
        </p:spPr>
        <p:txBody>
          <a:bodyPr lIns="180000" tIns="180000" rIns="180000" bIns="180000">
            <a:noAutofit/>
          </a:bodyPr>
          <a:lstStyle>
            <a:lvl1pPr>
              <a:lnSpc>
                <a:spcPct val="100000"/>
              </a:lnSpc>
              <a:defRPr/>
            </a:lvl1pPr>
            <a:lvl2pPr marL="460800" indent="-230400">
              <a:lnSpc>
                <a:spcPct val="100000"/>
              </a:lnSpc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16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849400-E757-4904-B6B0-89D775990C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enter title here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CAD35DC-4ECF-4C00-A17E-91E1076289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738" y="1741713"/>
            <a:ext cx="3707649" cy="8172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180000" rIns="18000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10B4C999-11DB-49A6-8AB3-B2F9DC1BC18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23586" y="2559050"/>
            <a:ext cx="3743325" cy="2876550"/>
          </a:xfrm>
          <a:noFill/>
          <a:ln>
            <a:solidFill>
              <a:schemeClr val="tx2"/>
            </a:solidFill>
          </a:ln>
        </p:spPr>
        <p:txBody>
          <a:bodyPr lIns="180000" tIns="180000" rIns="180000" bIns="180000">
            <a:noAutofit/>
          </a:bodyPr>
          <a:lstStyle>
            <a:lvl1pPr>
              <a:lnSpc>
                <a:spcPct val="100000"/>
              </a:lnSpc>
              <a:defRPr/>
            </a:lvl1pPr>
            <a:lvl2pPr marL="460800" indent="-230400">
              <a:lnSpc>
                <a:spcPct val="100000"/>
              </a:lnSpc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16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A536223E-63F7-4E44-BC93-B6626BCFEB3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24337" y="1741713"/>
            <a:ext cx="3743325" cy="81720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lIns="180000" rIns="18000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B8A0AAAB-DFCF-4F8D-90DA-DBD02013396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74862" y="2559050"/>
            <a:ext cx="3709149" cy="2876550"/>
          </a:xfrm>
          <a:noFill/>
          <a:ln>
            <a:solidFill>
              <a:schemeClr val="accent6"/>
            </a:solidFill>
          </a:ln>
        </p:spPr>
        <p:txBody>
          <a:bodyPr lIns="180000" tIns="180000" rIns="180000" bIns="180000">
            <a:no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 marL="460800" indent="-230400">
              <a:lnSpc>
                <a:spcPct val="100000"/>
              </a:lnSpc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16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489FFBF6-0D3D-4034-B412-EABCE722800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5613" y="1741713"/>
            <a:ext cx="3709149" cy="817200"/>
          </a:xfr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 lIns="180000" rIns="18000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004B821-BCFE-4694-8F07-82AA247F72F5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79911E2-3D79-4D57-A4A5-99B310315A3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96">
            <a:extLst>
              <a:ext uri="{FF2B5EF4-FFF2-40B4-BE49-F238E27FC236}">
                <a16:creationId xmlns:a16="http://schemas.microsoft.com/office/drawing/2014/main" id="{3693997A-5C93-43A3-8084-D3D97075252B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32696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0" userDrawn="1">
          <p15:clr>
            <a:srgbClr val="C35EA4"/>
          </p15:clr>
        </p15:guide>
        <p15:guide id="2" orient="horz" pos="981" userDrawn="1">
          <p15:clr>
            <a:srgbClr val="C35EA4"/>
          </p15:clr>
        </p15:guide>
        <p15:guide id="3" pos="2593" userDrawn="1">
          <p15:clr>
            <a:srgbClr val="A4A3A4"/>
          </p15:clr>
        </p15:guide>
        <p15:guide id="4" pos="2661" userDrawn="1">
          <p15:clr>
            <a:srgbClr val="A4A3A4"/>
          </p15:clr>
        </p15:guide>
        <p15:guide id="5" pos="5019" userDrawn="1">
          <p15:clr>
            <a:srgbClr val="A4A3A4"/>
          </p15:clr>
        </p15:guide>
        <p15:guide id="6" pos="5087" userDrawn="1">
          <p15:clr>
            <a:srgbClr val="A4A3A4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Heading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5B1D31A-1072-4488-8176-064D101F59B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07988" y="2559050"/>
            <a:ext cx="2771024" cy="2876550"/>
          </a:xfrm>
          <a:noFill/>
          <a:ln>
            <a:solidFill>
              <a:schemeClr val="accent1"/>
            </a:solidFill>
          </a:ln>
        </p:spPr>
        <p:txBody>
          <a:bodyPr lIns="180000" tIns="180000" rIns="180000" bIns="180000">
            <a:noAutofit/>
          </a:bodyPr>
          <a:lstStyle>
            <a:lvl1pPr>
              <a:lnSpc>
                <a:spcPct val="100000"/>
              </a:lnSpc>
              <a:defRPr/>
            </a:lvl1pPr>
            <a:lvl2pPr marL="460800" indent="-230400">
              <a:lnSpc>
                <a:spcPct val="100000"/>
              </a:lnSpc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16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849400-E757-4904-B6B0-89D775990C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enter title here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CAD35DC-4ECF-4C00-A17E-91E1076289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739" y="1741713"/>
            <a:ext cx="2771024" cy="8172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180000" rIns="18000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10B4C999-11DB-49A6-8AB3-B2F9DC1BC18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86961" y="2559050"/>
            <a:ext cx="2771024" cy="2876550"/>
          </a:xfrm>
          <a:noFill/>
          <a:ln>
            <a:solidFill>
              <a:schemeClr val="tx2"/>
            </a:solidFill>
          </a:ln>
        </p:spPr>
        <p:txBody>
          <a:bodyPr lIns="180000" tIns="180000" rIns="180000" bIns="180000">
            <a:noAutofit/>
          </a:bodyPr>
          <a:lstStyle>
            <a:lvl1pPr>
              <a:lnSpc>
                <a:spcPct val="100000"/>
              </a:lnSpc>
              <a:defRPr/>
            </a:lvl1pPr>
            <a:lvl2pPr marL="460800" indent="-230400">
              <a:lnSpc>
                <a:spcPct val="100000"/>
              </a:lnSpc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16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A536223E-63F7-4E44-BC93-B6626BCFEB3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87712" y="1741713"/>
            <a:ext cx="2771024" cy="81720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lIns="180000" rIns="18000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B8A0AAAB-DFCF-4F8D-90DA-DBD02013396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32516" y="2559050"/>
            <a:ext cx="2771022" cy="2876550"/>
          </a:xfrm>
          <a:noFill/>
          <a:ln>
            <a:solidFill>
              <a:schemeClr val="accent6"/>
            </a:solidFill>
          </a:ln>
        </p:spPr>
        <p:txBody>
          <a:bodyPr lIns="180000" tIns="180000" rIns="180000" bIns="180000">
            <a:no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 marL="460800" indent="-230400">
              <a:lnSpc>
                <a:spcPct val="100000"/>
              </a:lnSpc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16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489FFBF6-0D3D-4034-B412-EABCE722800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33267" y="1741713"/>
            <a:ext cx="2771022" cy="817200"/>
          </a:xfr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 lIns="180000" rIns="18000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07483DBB-6AB3-44E8-B476-D691A6DD779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11486" y="2559050"/>
            <a:ext cx="2771023" cy="2876550"/>
          </a:xfrm>
          <a:noFill/>
          <a:ln>
            <a:solidFill>
              <a:schemeClr val="accent5"/>
            </a:solidFill>
          </a:ln>
        </p:spPr>
        <p:txBody>
          <a:bodyPr lIns="180000" tIns="180000" rIns="180000" bIns="180000">
            <a:no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 marL="460800" indent="-230400">
              <a:lnSpc>
                <a:spcPct val="100000"/>
              </a:lnSpc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16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794F06B4-05CB-4425-B43C-90CDB77D4DC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2237" y="1741713"/>
            <a:ext cx="2771023" cy="817200"/>
          </a:xfrm>
          <a:solidFill>
            <a:schemeClr val="accent5"/>
          </a:solidFill>
          <a:ln>
            <a:solidFill>
              <a:schemeClr val="accent5"/>
            </a:solidFill>
          </a:ln>
        </p:spPr>
        <p:txBody>
          <a:bodyPr lIns="180000" rIns="18000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5FDF1C59-75D3-4D44-AA6A-CE846344781C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07ABD0A-0B79-498A-8135-71083AB527F3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Text Placeholder 96">
            <a:extLst>
              <a:ext uri="{FF2B5EF4-FFF2-40B4-BE49-F238E27FC236}">
                <a16:creationId xmlns:a16="http://schemas.microsoft.com/office/drawing/2014/main" id="{C19B5F97-DA6F-4D23-91EB-F783A1590A4A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28492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0" userDrawn="1">
          <p15:clr>
            <a:srgbClr val="C35EA4"/>
          </p15:clr>
        </p15:guide>
        <p15:guide id="2" orient="horz" pos="981" userDrawn="1">
          <p15:clr>
            <a:srgbClr val="C35EA4"/>
          </p15:clr>
        </p15:guide>
        <p15:guide id="3" pos="2003" userDrawn="1">
          <p15:clr>
            <a:srgbClr val="A4A3A4"/>
          </p15:clr>
        </p15:guide>
        <p15:guide id="4" pos="2071" userDrawn="1">
          <p15:clr>
            <a:srgbClr val="A4A3A4"/>
          </p15:clr>
        </p15:guide>
        <p15:guide id="5" pos="5677" userDrawn="1">
          <p15:clr>
            <a:srgbClr val="A4A3A4"/>
          </p15:clr>
        </p15:guide>
        <p15:guide id="6" pos="5609" userDrawn="1">
          <p15:clr>
            <a:srgbClr val="A4A3A4"/>
          </p15:clr>
        </p15:guide>
        <p15:guide id="7" pos="3817" userDrawn="1">
          <p15:clr>
            <a:srgbClr val="A4A3A4"/>
          </p15:clr>
        </p15:guide>
        <p15:guide id="8" pos="3863" userDrawn="1">
          <p15:clr>
            <a:srgbClr val="A4A3A4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C22DA5D-EC7E-40C3-8862-3E3748AD6C3A}"/>
              </a:ext>
            </a:extLst>
          </p:cNvPr>
          <p:cNvSpPr txBox="1">
            <a:spLocks/>
          </p:cNvSpPr>
          <p:nvPr userDrawn="1"/>
        </p:nvSpPr>
        <p:spPr>
          <a:xfrm>
            <a:off x="1257304" y="769811"/>
            <a:ext cx="9677394" cy="531837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9600" dirty="0"/>
              <a:t>Do not use layouts</a:t>
            </a:r>
            <a:br>
              <a:rPr lang="en-US" sz="9600" dirty="0"/>
            </a:br>
            <a:r>
              <a:rPr lang="en-US" sz="9600" dirty="0"/>
              <a:t>in this section appearing after this point. </a:t>
            </a:r>
          </a:p>
        </p:txBody>
      </p:sp>
      <p:sp>
        <p:nvSpPr>
          <p:cNvPr id="4" name="DO NOT DELETE (BRANDIN)">
            <a:extLst>
              <a:ext uri="{FF2B5EF4-FFF2-40B4-BE49-F238E27FC236}">
                <a16:creationId xmlns:a16="http://schemas.microsoft.com/office/drawing/2014/main" id="{4FE5B898-DD8A-1B42-B5C8-50EEAD84123B}"/>
              </a:ext>
            </a:extLst>
          </p:cNvPr>
          <p:cNvSpPr/>
          <p:nvPr userDrawn="1"/>
        </p:nvSpPr>
        <p:spPr>
          <a:xfrm>
            <a:off x="152400" y="152400"/>
            <a:ext cx="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endParaRPr lang="en-US" dirty="0" err="1"/>
          </a:p>
        </p:txBody>
      </p:sp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30359477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in L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591AE185-7FED-44AB-A9D9-33D6BC5FBBA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096001" y="1"/>
            <a:ext cx="6096001" cy="5693399"/>
          </a:xfrm>
          <a:custGeom>
            <a:avLst/>
            <a:gdLst>
              <a:gd name="connsiteX0" fmla="*/ 613929 w 6096001"/>
              <a:gd name="connsiteY0" fmla="*/ 0 h 5693399"/>
              <a:gd name="connsiteX1" fmla="*/ 6096001 w 6096001"/>
              <a:gd name="connsiteY1" fmla="*/ 0 h 5693399"/>
              <a:gd name="connsiteX2" fmla="*/ 6096001 w 6096001"/>
              <a:gd name="connsiteY2" fmla="*/ 4764882 h 5693399"/>
              <a:gd name="connsiteX3" fmla="*/ 5995011 w 6096001"/>
              <a:gd name="connsiteY3" fmla="*/ 4856669 h 5693399"/>
              <a:gd name="connsiteX4" fmla="*/ 3664224 w 6096001"/>
              <a:gd name="connsiteY4" fmla="*/ 5693399 h 5693399"/>
              <a:gd name="connsiteX5" fmla="*/ 0 w 6096001"/>
              <a:gd name="connsiteY5" fmla="*/ 2029175 h 5693399"/>
              <a:gd name="connsiteX6" fmla="*/ 442252 w 6096001"/>
              <a:gd name="connsiteY6" fmla="*/ 282588 h 5693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5693399">
                <a:moveTo>
                  <a:pt x="613929" y="0"/>
                </a:moveTo>
                <a:lnTo>
                  <a:pt x="6096001" y="0"/>
                </a:lnTo>
                <a:lnTo>
                  <a:pt x="6096001" y="4764882"/>
                </a:lnTo>
                <a:lnTo>
                  <a:pt x="5995011" y="4856669"/>
                </a:lnTo>
                <a:cubicBezTo>
                  <a:pt x="5361617" y="5379392"/>
                  <a:pt x="4549591" y="5693399"/>
                  <a:pt x="3664224" y="5693399"/>
                </a:cubicBezTo>
                <a:cubicBezTo>
                  <a:pt x="1640529" y="5693399"/>
                  <a:pt x="0" y="4052870"/>
                  <a:pt x="0" y="2029175"/>
                </a:cubicBezTo>
                <a:cubicBezTo>
                  <a:pt x="0" y="1396770"/>
                  <a:pt x="160208" y="801784"/>
                  <a:pt x="442252" y="282588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396000" tIns="432000" rIns="252000" bIns="73152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_______________________________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To add an image here: </a:t>
            </a:r>
            <a:br>
              <a:rPr lang="en-US" dirty="0"/>
            </a:br>
            <a:r>
              <a:rPr lang="en-US" dirty="0"/>
              <a:t>Click the icon and select Brand Pictures, </a:t>
            </a:r>
            <a:br>
              <a:rPr lang="en-US" dirty="0"/>
            </a:br>
            <a:r>
              <a:rPr lang="en-US" dirty="0"/>
              <a:t>or insert a file from your computer.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The image can then be scaled within </a:t>
            </a:r>
            <a:br>
              <a:rPr lang="en-US" dirty="0"/>
            </a:br>
            <a:r>
              <a:rPr lang="en-US" dirty="0"/>
              <a:t>the frame by using the Crop feature in </a:t>
            </a:r>
            <a:br>
              <a:rPr lang="en-US" dirty="0"/>
            </a:br>
            <a:r>
              <a:rPr lang="en-US" dirty="0"/>
              <a:t>the Picture Format tab of the ribbon.</a:t>
            </a:r>
            <a:br>
              <a:rPr lang="en-US" dirty="0"/>
            </a:br>
            <a:r>
              <a:rPr lang="en-US" dirty="0"/>
              <a:t>_______________________________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9635B2-3D27-4FA3-B863-05E4C9624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404812"/>
            <a:ext cx="5630862" cy="1007427"/>
          </a:xfrm>
        </p:spPr>
        <p:txBody>
          <a:bodyPr anchor="b" anchorCtr="0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enter title here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8CF1364-95FC-4822-BD65-0519B5DD9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FF9A92-5BDB-40F9-8C9E-94BECF288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F9CD076-13C6-4629-A44D-60CE2274E08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7987" y="1741714"/>
            <a:ext cx="5630863" cy="765175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A40151-B82D-47EF-9056-B4BE571D309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07987" y="2570163"/>
            <a:ext cx="5630862" cy="3438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 marL="460800" indent="-230400">
              <a:lnSpc>
                <a:spcPct val="100000"/>
              </a:lnSpc>
              <a:def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16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add content. When pasting copy from other slides, be sure to right-click and choose ‘Keep text only’</a:t>
            </a:r>
            <a:r>
              <a:rPr lang="en-GB" dirty="0"/>
              <a:t>.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9" name="Text Placeholder 96">
            <a:extLst>
              <a:ext uri="{FF2B5EF4-FFF2-40B4-BE49-F238E27FC236}">
                <a16:creationId xmlns:a16="http://schemas.microsoft.com/office/drawing/2014/main" id="{416731F4-F189-4DCC-AB0D-BFCE5BE61915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03984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3804">
          <p15:clr>
            <a:srgbClr val="A4A3A4"/>
          </p15:clr>
        </p15:guide>
        <p15:guide id="6" pos="3863">
          <p15:clr>
            <a:srgbClr val="A4A3A4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and Image in L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635B2-3D27-4FA3-B863-05E4C9624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2716357"/>
            <a:ext cx="5630862" cy="553998"/>
          </a:xfrm>
        </p:spPr>
        <p:txBody>
          <a:bodyPr anchor="b" anchorCtr="0">
            <a:sp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enter title here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8CF1364-95FC-4822-BD65-0519B5DD9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FF9A92-5BDB-40F9-8C9E-94BECF288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F0F231B6-1649-4FC7-9870-6F8BBC76458E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6153150" y="3688079"/>
            <a:ext cx="5630400" cy="2340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 marL="460800" indent="-230400">
              <a:lnSpc>
                <a:spcPct val="100000"/>
              </a:lnSpc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16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add content. When pasting copy from other slides, be sure to right-click and choose ‘Keep text only’</a:t>
            </a:r>
            <a:r>
              <a:rPr lang="en-GB" dirty="0"/>
              <a:t>.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D9E6E49B-9844-4F9B-9E49-C493B4AAE6D5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407988" y="3688079"/>
            <a:ext cx="5630400" cy="2340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 marL="460800" indent="-230400">
              <a:lnSpc>
                <a:spcPct val="100000"/>
              </a:lnSpc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16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add content. When pasting copy from other slides, be sure to right-click and choose ‘Keep text only’</a:t>
            </a:r>
            <a:r>
              <a:rPr lang="en-GB" dirty="0"/>
              <a:t>.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88EB634-77D7-4CDB-AE88-62FA9FC51B3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873240" y="1"/>
            <a:ext cx="5318760" cy="3552079"/>
          </a:xfrm>
          <a:custGeom>
            <a:avLst/>
            <a:gdLst>
              <a:gd name="connsiteX0" fmla="*/ 20727 w 5318760"/>
              <a:gd name="connsiteY0" fmla="*/ 0 h 3552079"/>
              <a:gd name="connsiteX1" fmla="*/ 5318760 w 5318760"/>
              <a:gd name="connsiteY1" fmla="*/ 0 h 3552079"/>
              <a:gd name="connsiteX2" fmla="*/ 5318760 w 5318760"/>
              <a:gd name="connsiteY2" fmla="*/ 2741950 h 3552079"/>
              <a:gd name="connsiteX3" fmla="*/ 5230648 w 5318760"/>
              <a:gd name="connsiteY3" fmla="*/ 2822032 h 3552079"/>
              <a:gd name="connsiteX4" fmla="*/ 3197036 w 5318760"/>
              <a:gd name="connsiteY4" fmla="*/ 3552079 h 3552079"/>
              <a:gd name="connsiteX5" fmla="*/ 0 w 5318760"/>
              <a:gd name="connsiteY5" fmla="*/ 355043 h 3552079"/>
              <a:gd name="connsiteX6" fmla="*/ 6487 w 5318760"/>
              <a:gd name="connsiteY6" fmla="*/ 149723 h 3552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18760" h="3552079">
                <a:moveTo>
                  <a:pt x="20727" y="0"/>
                </a:moveTo>
                <a:lnTo>
                  <a:pt x="5318760" y="0"/>
                </a:lnTo>
                <a:lnTo>
                  <a:pt x="5318760" y="2741950"/>
                </a:lnTo>
                <a:lnTo>
                  <a:pt x="5230648" y="2822032"/>
                </a:lnTo>
                <a:cubicBezTo>
                  <a:pt x="4678012" y="3278108"/>
                  <a:pt x="3969519" y="3552079"/>
                  <a:pt x="3197036" y="3552079"/>
                </a:cubicBezTo>
                <a:cubicBezTo>
                  <a:pt x="1431362" y="3552079"/>
                  <a:pt x="0" y="2120717"/>
                  <a:pt x="0" y="355043"/>
                </a:cubicBezTo>
                <a:cubicBezTo>
                  <a:pt x="0" y="286071"/>
                  <a:pt x="2184" y="217610"/>
                  <a:pt x="6487" y="149723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396000" tIns="0" rIns="252000" bIns="27432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_______________________________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To add an image here: </a:t>
            </a:r>
            <a:br>
              <a:rPr lang="en-US" dirty="0"/>
            </a:br>
            <a:r>
              <a:rPr lang="en-US" dirty="0"/>
              <a:t>Click the icon and select Brand Pictures, </a:t>
            </a:r>
            <a:br>
              <a:rPr lang="en-US" dirty="0"/>
            </a:br>
            <a:r>
              <a:rPr lang="en-US" dirty="0"/>
              <a:t>or insert a file from your computer.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The image can then be scaled within </a:t>
            </a:r>
            <a:br>
              <a:rPr lang="en-US" dirty="0"/>
            </a:br>
            <a:r>
              <a:rPr lang="en-US" dirty="0"/>
              <a:t>the frame by using the Crop feature in </a:t>
            </a:r>
            <a:br>
              <a:rPr lang="en-US" dirty="0"/>
            </a:br>
            <a:r>
              <a:rPr lang="en-US" dirty="0"/>
              <a:t>the Picture Format tab of the ribbon.</a:t>
            </a:r>
            <a:br>
              <a:rPr lang="en-US" dirty="0"/>
            </a:br>
            <a:r>
              <a:rPr lang="en-US" dirty="0"/>
              <a:t>_______________________________</a:t>
            </a:r>
          </a:p>
        </p:txBody>
      </p:sp>
      <p:sp>
        <p:nvSpPr>
          <p:cNvPr id="9" name="Text Placeholder 96">
            <a:extLst>
              <a:ext uri="{FF2B5EF4-FFF2-40B4-BE49-F238E27FC236}">
                <a16:creationId xmlns:a16="http://schemas.microsoft.com/office/drawing/2014/main" id="{08596668-B452-4684-9114-FD6480173A59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31586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3804">
          <p15:clr>
            <a:srgbClr val="A4A3A4"/>
          </p15:clr>
        </p15:guide>
        <p15:guide id="6" pos="3876">
          <p15:clr>
            <a:srgbClr val="A4A3A4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and Image in L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635B2-3D27-4FA3-B863-05E4C9624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2716357"/>
            <a:ext cx="5630862" cy="553998"/>
          </a:xfrm>
        </p:spPr>
        <p:txBody>
          <a:bodyPr anchor="b" anchorCtr="0">
            <a:sp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enter title here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8CF1364-95FC-4822-BD65-0519B5DD9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FF9A92-5BDB-40F9-8C9E-94BECF288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3959B661-E0AC-460F-8B80-1D7A0DE584D0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243390" y="3688079"/>
            <a:ext cx="3715200" cy="2340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 marL="460800" indent="-230400">
              <a:lnSpc>
                <a:spcPct val="100000"/>
              </a:lnSpc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16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add content. When pasting copy from other slides, be sure to right-click and choose ‘Keep text only’</a:t>
            </a:r>
            <a:r>
              <a:rPr lang="en-GB" dirty="0"/>
              <a:t>.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F0F231B6-1649-4FC7-9870-6F8BBC76458E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07988" y="3688079"/>
            <a:ext cx="3715200" cy="2340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 marL="460800" indent="-230400">
              <a:lnSpc>
                <a:spcPct val="100000"/>
              </a:lnSpc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16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add content. When pasting copy from other slides, be sure to right-click and choose ‘Keep text only’</a:t>
            </a:r>
            <a:r>
              <a:rPr lang="en-GB" dirty="0"/>
              <a:t>.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D9E6E49B-9844-4F9B-9E49-C493B4AAE6D5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072441" y="3688079"/>
            <a:ext cx="3715200" cy="2340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 marL="460800" indent="-230400">
              <a:lnSpc>
                <a:spcPct val="100000"/>
              </a:lnSpc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16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add content. When pasting copy from other slides, be sure to right-click and choose ‘Keep text only’</a:t>
            </a:r>
            <a:r>
              <a:rPr lang="en-GB" dirty="0"/>
              <a:t>.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88EB634-77D7-4CDB-AE88-62FA9FC51B3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873240" y="1"/>
            <a:ext cx="5318760" cy="3552079"/>
          </a:xfrm>
          <a:custGeom>
            <a:avLst/>
            <a:gdLst>
              <a:gd name="connsiteX0" fmla="*/ 20727 w 5318760"/>
              <a:gd name="connsiteY0" fmla="*/ 0 h 3552079"/>
              <a:gd name="connsiteX1" fmla="*/ 5318760 w 5318760"/>
              <a:gd name="connsiteY1" fmla="*/ 0 h 3552079"/>
              <a:gd name="connsiteX2" fmla="*/ 5318760 w 5318760"/>
              <a:gd name="connsiteY2" fmla="*/ 2741950 h 3552079"/>
              <a:gd name="connsiteX3" fmla="*/ 5230648 w 5318760"/>
              <a:gd name="connsiteY3" fmla="*/ 2822032 h 3552079"/>
              <a:gd name="connsiteX4" fmla="*/ 3197036 w 5318760"/>
              <a:gd name="connsiteY4" fmla="*/ 3552079 h 3552079"/>
              <a:gd name="connsiteX5" fmla="*/ 0 w 5318760"/>
              <a:gd name="connsiteY5" fmla="*/ 355043 h 3552079"/>
              <a:gd name="connsiteX6" fmla="*/ 6487 w 5318760"/>
              <a:gd name="connsiteY6" fmla="*/ 149723 h 3552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18760" h="3552079">
                <a:moveTo>
                  <a:pt x="20727" y="0"/>
                </a:moveTo>
                <a:lnTo>
                  <a:pt x="5318760" y="0"/>
                </a:lnTo>
                <a:lnTo>
                  <a:pt x="5318760" y="2741950"/>
                </a:lnTo>
                <a:lnTo>
                  <a:pt x="5230648" y="2822032"/>
                </a:lnTo>
                <a:cubicBezTo>
                  <a:pt x="4678012" y="3278108"/>
                  <a:pt x="3969519" y="3552079"/>
                  <a:pt x="3197036" y="3552079"/>
                </a:cubicBezTo>
                <a:cubicBezTo>
                  <a:pt x="1431362" y="3552079"/>
                  <a:pt x="0" y="2120717"/>
                  <a:pt x="0" y="355043"/>
                </a:cubicBezTo>
                <a:cubicBezTo>
                  <a:pt x="0" y="286071"/>
                  <a:pt x="2184" y="217610"/>
                  <a:pt x="6487" y="149723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396000" tIns="0" rIns="252000" bIns="27432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_______________________________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To add an image here: </a:t>
            </a:r>
            <a:br>
              <a:rPr lang="en-US" dirty="0"/>
            </a:br>
            <a:r>
              <a:rPr lang="en-US" dirty="0"/>
              <a:t>Click the icon and select Brand Pictures, </a:t>
            </a:r>
            <a:br>
              <a:rPr lang="en-US" dirty="0"/>
            </a:br>
            <a:r>
              <a:rPr lang="en-US" dirty="0"/>
              <a:t>or insert a file from your computer.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The image can then be scaled within </a:t>
            </a:r>
            <a:br>
              <a:rPr lang="en-US" dirty="0"/>
            </a:br>
            <a:r>
              <a:rPr lang="en-US" dirty="0"/>
              <a:t>the frame by using the Crop feature in </a:t>
            </a:r>
            <a:br>
              <a:rPr lang="en-US" dirty="0"/>
            </a:br>
            <a:r>
              <a:rPr lang="en-US" dirty="0"/>
              <a:t>the Picture Format tab of the ribbon.</a:t>
            </a:r>
            <a:br>
              <a:rPr lang="en-US" dirty="0"/>
            </a:br>
            <a:r>
              <a:rPr lang="en-US" dirty="0"/>
              <a:t>_______________________________</a:t>
            </a:r>
          </a:p>
        </p:txBody>
      </p:sp>
      <p:sp>
        <p:nvSpPr>
          <p:cNvPr id="10" name="Text Placeholder 96">
            <a:extLst>
              <a:ext uri="{FF2B5EF4-FFF2-40B4-BE49-F238E27FC236}">
                <a16:creationId xmlns:a16="http://schemas.microsoft.com/office/drawing/2014/main" id="{B863F956-22D4-4C3A-A009-E80F1E169DCD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01551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598">
          <p15:clr>
            <a:srgbClr val="A4A3A4"/>
          </p15:clr>
        </p15:guide>
        <p15:guide id="4" pos="2669">
          <p15:clr>
            <a:srgbClr val="A4A3A4"/>
          </p15:clr>
        </p15:guide>
        <p15:guide id="7" pos="5009">
          <p15:clr>
            <a:srgbClr val="A4A3A4"/>
          </p15:clr>
        </p15:guide>
        <p15:guide id="8" pos="5082">
          <p15:clr>
            <a:srgbClr val="A4A3A4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61878CEE-058E-4CA0-A804-58BE7BD4CE9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" y="0"/>
            <a:ext cx="4622041" cy="6858000"/>
          </a:xfrm>
          <a:custGeom>
            <a:avLst/>
            <a:gdLst>
              <a:gd name="connsiteX0" fmla="*/ 0 w 4622041"/>
              <a:gd name="connsiteY0" fmla="*/ 0 h 6858000"/>
              <a:gd name="connsiteX1" fmla="*/ 1524909 w 4622041"/>
              <a:gd name="connsiteY1" fmla="*/ 0 h 6858000"/>
              <a:gd name="connsiteX2" fmla="*/ 3181350 w 4622041"/>
              <a:gd name="connsiteY2" fmla="*/ 0 h 6858000"/>
              <a:gd name="connsiteX3" fmla="*/ 3848100 w 4622041"/>
              <a:gd name="connsiteY3" fmla="*/ 0 h 6858000"/>
              <a:gd name="connsiteX4" fmla="*/ 4203480 w 4622041"/>
              <a:gd name="connsiteY4" fmla="*/ 0 h 6858000"/>
              <a:gd name="connsiteX5" fmla="*/ 4622041 w 4622041"/>
              <a:gd name="connsiteY5" fmla="*/ 0 h 6858000"/>
              <a:gd name="connsiteX6" fmla="*/ 4491391 w 4622041"/>
              <a:gd name="connsiteY6" fmla="*/ 203795 h 6858000"/>
              <a:gd name="connsiteX7" fmla="*/ 3590925 w 4622041"/>
              <a:gd name="connsiteY7" fmla="*/ 3429000 h 6858000"/>
              <a:gd name="connsiteX8" fmla="*/ 4491391 w 4622041"/>
              <a:gd name="connsiteY8" fmla="*/ 6654205 h 6858000"/>
              <a:gd name="connsiteX9" fmla="*/ 4622041 w 4622041"/>
              <a:gd name="connsiteY9" fmla="*/ 6858000 h 6858000"/>
              <a:gd name="connsiteX10" fmla="*/ 4452454 w 4622041"/>
              <a:gd name="connsiteY10" fmla="*/ 6858000 h 6858000"/>
              <a:gd name="connsiteX11" fmla="*/ 3848100 w 4622041"/>
              <a:gd name="connsiteY11" fmla="*/ 6858000 h 6858000"/>
              <a:gd name="connsiteX12" fmla="*/ 3181350 w 4622041"/>
              <a:gd name="connsiteY12" fmla="*/ 6858000 h 6858000"/>
              <a:gd name="connsiteX13" fmla="*/ 1275934 w 4622041"/>
              <a:gd name="connsiteY13" fmla="*/ 6858000 h 6858000"/>
              <a:gd name="connsiteX14" fmla="*/ 0 w 4622041"/>
              <a:gd name="connsiteY14" fmla="*/ 6858000 h 6858000"/>
              <a:gd name="connsiteX15" fmla="*/ 0 w 4622041"/>
              <a:gd name="connsiteY15" fmla="*/ 5860486 h 6858000"/>
              <a:gd name="connsiteX16" fmla="*/ 0 w 4622041"/>
              <a:gd name="connsiteY16" fmla="*/ 110440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622041" h="6858000">
                <a:moveTo>
                  <a:pt x="0" y="0"/>
                </a:moveTo>
                <a:lnTo>
                  <a:pt x="1524909" y="0"/>
                </a:lnTo>
                <a:lnTo>
                  <a:pt x="3181350" y="0"/>
                </a:lnTo>
                <a:lnTo>
                  <a:pt x="3848100" y="0"/>
                </a:lnTo>
                <a:lnTo>
                  <a:pt x="4203480" y="0"/>
                </a:lnTo>
                <a:lnTo>
                  <a:pt x="4622041" y="0"/>
                </a:lnTo>
                <a:lnTo>
                  <a:pt x="4491391" y="203795"/>
                </a:lnTo>
                <a:cubicBezTo>
                  <a:pt x="3919978" y="1144214"/>
                  <a:pt x="3590925" y="2248180"/>
                  <a:pt x="3590925" y="3429000"/>
                </a:cubicBezTo>
                <a:cubicBezTo>
                  <a:pt x="3590925" y="4609821"/>
                  <a:pt x="3919978" y="5713787"/>
                  <a:pt x="4491391" y="6654205"/>
                </a:cubicBezTo>
                <a:lnTo>
                  <a:pt x="4622041" y="6858000"/>
                </a:lnTo>
                <a:lnTo>
                  <a:pt x="4452454" y="6858000"/>
                </a:lnTo>
                <a:lnTo>
                  <a:pt x="3848100" y="6858000"/>
                </a:lnTo>
                <a:lnTo>
                  <a:pt x="3181350" y="6858000"/>
                </a:lnTo>
                <a:lnTo>
                  <a:pt x="1275934" y="6858000"/>
                </a:lnTo>
                <a:lnTo>
                  <a:pt x="0" y="6858000"/>
                </a:lnTo>
                <a:lnTo>
                  <a:pt x="0" y="5860486"/>
                </a:lnTo>
                <a:lnTo>
                  <a:pt x="0" y="1104402"/>
                </a:lnTo>
                <a:close/>
              </a:path>
            </a:pathLst>
          </a:custGeom>
          <a:solidFill>
            <a:schemeClr val="accent1"/>
          </a:solidFill>
        </p:spPr>
        <p:txBody>
          <a:bodyPr vert="horz" wrap="square" lIns="396000" tIns="612000" rIns="576000" bIns="822960" rtlCol="0" anchor="ctr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lang="en-US" sz="1600" b="1" dirty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_______________________________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To add an image here: </a:t>
            </a:r>
            <a:br>
              <a:rPr lang="en-US" dirty="0"/>
            </a:br>
            <a:r>
              <a:rPr lang="en-US" dirty="0"/>
              <a:t>Click the icon and select </a:t>
            </a:r>
            <a:br>
              <a:rPr lang="en-US" dirty="0"/>
            </a:br>
            <a:r>
              <a:rPr lang="en-US" dirty="0"/>
              <a:t>Brand Pictures, or insert a </a:t>
            </a:r>
            <a:br>
              <a:rPr lang="en-US" dirty="0"/>
            </a:br>
            <a:r>
              <a:rPr lang="en-US" dirty="0"/>
              <a:t>file from your computer.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The image can then be scaled </a:t>
            </a:r>
            <a:br>
              <a:rPr lang="en-US" dirty="0"/>
            </a:br>
            <a:r>
              <a:rPr lang="en-US" dirty="0"/>
              <a:t>within the frame by using the </a:t>
            </a:r>
            <a:br>
              <a:rPr lang="en-US" dirty="0"/>
            </a:br>
            <a:r>
              <a:rPr lang="en-US" dirty="0"/>
              <a:t>Crop feature in the Picture </a:t>
            </a:r>
            <a:br>
              <a:rPr lang="en-US" dirty="0"/>
            </a:br>
            <a:r>
              <a:rPr lang="en-US" dirty="0"/>
              <a:t>Format tab of the ribbon.</a:t>
            </a:r>
            <a:br>
              <a:rPr lang="en-US" dirty="0"/>
            </a:br>
            <a:r>
              <a:rPr lang="en-US" dirty="0"/>
              <a:t>_______________________________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1FB789-D2DE-40CF-B66E-05E9E8302D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9428" y="404812"/>
            <a:ext cx="7284584" cy="1017588"/>
          </a:xfrm>
        </p:spPr>
        <p:txBody>
          <a:bodyPr anchor="b" anchorCtr="0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enter title here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76875AC1-186F-4F1F-B7EF-24D7150A24F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499429" y="1557338"/>
            <a:ext cx="7284584" cy="3877200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100000"/>
              </a:lnSpc>
              <a:defRPr/>
            </a:lvl1pPr>
            <a:lvl2pPr marL="460800" indent="-230400">
              <a:lnSpc>
                <a:spcPct val="100000"/>
              </a:lnSpc>
              <a:def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16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add content. When pasting copy from other slides, be sure to right-click and choose ‘Keep text only’</a:t>
            </a:r>
            <a:r>
              <a:rPr lang="en-GB" dirty="0"/>
              <a:t>.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84B23E2-5E06-49DB-8204-880C851063B7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7097FB9-E2D3-4E4F-B628-163A151D14B3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96">
            <a:extLst>
              <a:ext uri="{FF2B5EF4-FFF2-40B4-BE49-F238E27FC236}">
                <a16:creationId xmlns:a16="http://schemas.microsoft.com/office/drawing/2014/main" id="{1DDC5128-F40F-4587-ABA6-C65DA8D4F347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475163" y="5435602"/>
            <a:ext cx="7308850" cy="765173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03215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19" userDrawn="1">
          <p15:clr>
            <a:srgbClr val="A4A3A4"/>
          </p15:clr>
        </p15:guide>
        <p15:guide id="2" orient="horz" pos="890" userDrawn="1">
          <p15:clr>
            <a:srgbClr val="A4A3A4"/>
          </p15:clr>
        </p15:guide>
        <p15:guide id="3" orient="horz" pos="981" userDrawn="1">
          <p15:clr>
            <a:srgbClr val="A4A3A4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AD9F5C2-E3CA-4137-B291-3F738B45F56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" y="0"/>
            <a:ext cx="7020377" cy="6858000"/>
          </a:xfrm>
          <a:custGeom>
            <a:avLst/>
            <a:gdLst>
              <a:gd name="connsiteX0" fmla="*/ 0 w 7020377"/>
              <a:gd name="connsiteY0" fmla="*/ 0 h 6858000"/>
              <a:gd name="connsiteX1" fmla="*/ 1524909 w 7020377"/>
              <a:gd name="connsiteY1" fmla="*/ 0 h 6858000"/>
              <a:gd name="connsiteX2" fmla="*/ 2398336 w 7020377"/>
              <a:gd name="connsiteY2" fmla="*/ 0 h 6858000"/>
              <a:gd name="connsiteX3" fmla="*/ 3120570 w 7020377"/>
              <a:gd name="connsiteY3" fmla="*/ 0 h 6858000"/>
              <a:gd name="connsiteX4" fmla="*/ 3181350 w 7020377"/>
              <a:gd name="connsiteY4" fmla="*/ 0 h 6858000"/>
              <a:gd name="connsiteX5" fmla="*/ 3848100 w 7020377"/>
              <a:gd name="connsiteY5" fmla="*/ 0 h 6858000"/>
              <a:gd name="connsiteX6" fmla="*/ 3923245 w 7020377"/>
              <a:gd name="connsiteY6" fmla="*/ 0 h 6858000"/>
              <a:gd name="connsiteX7" fmla="*/ 4203480 w 7020377"/>
              <a:gd name="connsiteY7" fmla="*/ 0 h 6858000"/>
              <a:gd name="connsiteX8" fmla="*/ 4622041 w 7020377"/>
              <a:gd name="connsiteY8" fmla="*/ 0 h 6858000"/>
              <a:gd name="connsiteX9" fmla="*/ 5579686 w 7020377"/>
              <a:gd name="connsiteY9" fmla="*/ 0 h 6858000"/>
              <a:gd name="connsiteX10" fmla="*/ 6246436 w 7020377"/>
              <a:gd name="connsiteY10" fmla="*/ 0 h 6858000"/>
              <a:gd name="connsiteX11" fmla="*/ 6601816 w 7020377"/>
              <a:gd name="connsiteY11" fmla="*/ 0 h 6858000"/>
              <a:gd name="connsiteX12" fmla="*/ 7020377 w 7020377"/>
              <a:gd name="connsiteY12" fmla="*/ 0 h 6858000"/>
              <a:gd name="connsiteX13" fmla="*/ 6889727 w 7020377"/>
              <a:gd name="connsiteY13" fmla="*/ 203795 h 6858000"/>
              <a:gd name="connsiteX14" fmla="*/ 5989261 w 7020377"/>
              <a:gd name="connsiteY14" fmla="*/ 3429000 h 6858000"/>
              <a:gd name="connsiteX15" fmla="*/ 6889727 w 7020377"/>
              <a:gd name="connsiteY15" fmla="*/ 6654205 h 6858000"/>
              <a:gd name="connsiteX16" fmla="*/ 7020377 w 7020377"/>
              <a:gd name="connsiteY16" fmla="*/ 6858000 h 6858000"/>
              <a:gd name="connsiteX17" fmla="*/ 6850790 w 7020377"/>
              <a:gd name="connsiteY17" fmla="*/ 6858000 h 6858000"/>
              <a:gd name="connsiteX18" fmla="*/ 6246436 w 7020377"/>
              <a:gd name="connsiteY18" fmla="*/ 6858000 h 6858000"/>
              <a:gd name="connsiteX19" fmla="*/ 5579686 w 7020377"/>
              <a:gd name="connsiteY19" fmla="*/ 6858000 h 6858000"/>
              <a:gd name="connsiteX20" fmla="*/ 4622041 w 7020377"/>
              <a:gd name="connsiteY20" fmla="*/ 6858000 h 6858000"/>
              <a:gd name="connsiteX21" fmla="*/ 4452454 w 7020377"/>
              <a:gd name="connsiteY21" fmla="*/ 6858000 h 6858000"/>
              <a:gd name="connsiteX22" fmla="*/ 3848100 w 7020377"/>
              <a:gd name="connsiteY22" fmla="*/ 6858000 h 6858000"/>
              <a:gd name="connsiteX23" fmla="*/ 3674270 w 7020377"/>
              <a:gd name="connsiteY23" fmla="*/ 6858000 h 6858000"/>
              <a:gd name="connsiteX24" fmla="*/ 3181350 w 7020377"/>
              <a:gd name="connsiteY24" fmla="*/ 6858000 h 6858000"/>
              <a:gd name="connsiteX25" fmla="*/ 3120570 w 7020377"/>
              <a:gd name="connsiteY25" fmla="*/ 6858000 h 6858000"/>
              <a:gd name="connsiteX26" fmla="*/ 2398336 w 7020377"/>
              <a:gd name="connsiteY26" fmla="*/ 6858000 h 6858000"/>
              <a:gd name="connsiteX27" fmla="*/ 1275934 w 7020377"/>
              <a:gd name="connsiteY27" fmla="*/ 6858000 h 6858000"/>
              <a:gd name="connsiteX28" fmla="*/ 0 w 7020377"/>
              <a:gd name="connsiteY28" fmla="*/ 6858000 h 6858000"/>
              <a:gd name="connsiteX29" fmla="*/ 0 w 7020377"/>
              <a:gd name="connsiteY29" fmla="*/ 5860486 h 6858000"/>
              <a:gd name="connsiteX30" fmla="*/ 0 w 7020377"/>
              <a:gd name="connsiteY30" fmla="*/ 110440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020377" h="6858000">
                <a:moveTo>
                  <a:pt x="0" y="0"/>
                </a:moveTo>
                <a:lnTo>
                  <a:pt x="1524909" y="0"/>
                </a:lnTo>
                <a:lnTo>
                  <a:pt x="2398336" y="0"/>
                </a:lnTo>
                <a:lnTo>
                  <a:pt x="3120570" y="0"/>
                </a:lnTo>
                <a:lnTo>
                  <a:pt x="3181350" y="0"/>
                </a:lnTo>
                <a:lnTo>
                  <a:pt x="3848100" y="0"/>
                </a:lnTo>
                <a:lnTo>
                  <a:pt x="3923245" y="0"/>
                </a:lnTo>
                <a:lnTo>
                  <a:pt x="4203480" y="0"/>
                </a:lnTo>
                <a:lnTo>
                  <a:pt x="4622041" y="0"/>
                </a:lnTo>
                <a:lnTo>
                  <a:pt x="5579686" y="0"/>
                </a:lnTo>
                <a:lnTo>
                  <a:pt x="6246436" y="0"/>
                </a:lnTo>
                <a:lnTo>
                  <a:pt x="6601816" y="0"/>
                </a:lnTo>
                <a:lnTo>
                  <a:pt x="7020377" y="0"/>
                </a:lnTo>
                <a:lnTo>
                  <a:pt x="6889727" y="203795"/>
                </a:lnTo>
                <a:cubicBezTo>
                  <a:pt x="6318314" y="1144214"/>
                  <a:pt x="5989261" y="2248180"/>
                  <a:pt x="5989261" y="3429000"/>
                </a:cubicBezTo>
                <a:cubicBezTo>
                  <a:pt x="5989261" y="4609821"/>
                  <a:pt x="6318314" y="5713787"/>
                  <a:pt x="6889727" y="6654205"/>
                </a:cubicBezTo>
                <a:lnTo>
                  <a:pt x="7020377" y="6858000"/>
                </a:lnTo>
                <a:lnTo>
                  <a:pt x="6850790" y="6858000"/>
                </a:lnTo>
                <a:lnTo>
                  <a:pt x="6246436" y="6858000"/>
                </a:lnTo>
                <a:lnTo>
                  <a:pt x="5579686" y="6858000"/>
                </a:lnTo>
                <a:lnTo>
                  <a:pt x="4622041" y="6858000"/>
                </a:lnTo>
                <a:lnTo>
                  <a:pt x="4452454" y="6858000"/>
                </a:lnTo>
                <a:lnTo>
                  <a:pt x="3848100" y="6858000"/>
                </a:lnTo>
                <a:lnTo>
                  <a:pt x="3674270" y="6858000"/>
                </a:lnTo>
                <a:lnTo>
                  <a:pt x="3181350" y="6858000"/>
                </a:lnTo>
                <a:lnTo>
                  <a:pt x="3120570" y="6858000"/>
                </a:lnTo>
                <a:lnTo>
                  <a:pt x="2398336" y="6858000"/>
                </a:lnTo>
                <a:lnTo>
                  <a:pt x="1275934" y="6858000"/>
                </a:lnTo>
                <a:lnTo>
                  <a:pt x="0" y="6858000"/>
                </a:lnTo>
                <a:lnTo>
                  <a:pt x="0" y="5860486"/>
                </a:lnTo>
                <a:lnTo>
                  <a:pt x="0" y="1104402"/>
                </a:lnTo>
                <a:close/>
              </a:path>
            </a:pathLst>
          </a:custGeom>
          <a:solidFill>
            <a:schemeClr val="accent1"/>
          </a:solidFill>
        </p:spPr>
        <p:txBody>
          <a:bodyPr vert="horz" wrap="square" lIns="396000" tIns="612000" rIns="576000" bIns="914400" rtlCol="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lang="en-US" sz="1600" b="1" dirty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_______________________________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To add an image here: </a:t>
            </a:r>
            <a:br>
              <a:rPr lang="en-US" dirty="0"/>
            </a:br>
            <a:r>
              <a:rPr lang="en-US" dirty="0"/>
              <a:t>Click the icon and select Brand Pictures, </a:t>
            </a:r>
            <a:br>
              <a:rPr lang="en-US" dirty="0"/>
            </a:br>
            <a:r>
              <a:rPr lang="en-US" dirty="0"/>
              <a:t>or insert a file from your computer.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The image can then be scaled within </a:t>
            </a:r>
            <a:br>
              <a:rPr lang="en-US" dirty="0"/>
            </a:br>
            <a:r>
              <a:rPr lang="en-US" dirty="0"/>
              <a:t>the frame by using the Crop feature in </a:t>
            </a:r>
            <a:br>
              <a:rPr lang="en-US" dirty="0"/>
            </a:br>
            <a:r>
              <a:rPr lang="en-US" dirty="0"/>
              <a:t>the Picture Format tab of the ribbon.</a:t>
            </a:r>
            <a:br>
              <a:rPr lang="en-US" dirty="0"/>
            </a:br>
            <a:r>
              <a:rPr lang="en-US" dirty="0"/>
              <a:t>_______________________________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1FB789-D2DE-40CF-B66E-05E9E8302D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08799" y="404812"/>
            <a:ext cx="4875213" cy="1017588"/>
          </a:xfrm>
        </p:spPr>
        <p:txBody>
          <a:bodyPr anchor="b" anchorCtr="0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enter 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DCC698-5F0A-4A1C-B64E-2817FBBBC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99530C-C25D-41F5-8CBD-274088C90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76875AC1-186F-4F1F-B7EF-24D7150A24F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908800" y="1557339"/>
            <a:ext cx="4875213" cy="3877200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100000"/>
              </a:lnSpc>
              <a:defRPr/>
            </a:lvl1pPr>
            <a:lvl2pPr marL="460800" indent="-230400">
              <a:lnSpc>
                <a:spcPct val="100000"/>
              </a:lnSpc>
              <a:def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16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add content. When pasting copy from other slides, be sure to right-click and choose ‘Keep text only’</a:t>
            </a:r>
            <a:r>
              <a:rPr lang="en-GB" dirty="0"/>
              <a:t>.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8" name="Text Placeholder 96">
            <a:extLst>
              <a:ext uri="{FF2B5EF4-FFF2-40B4-BE49-F238E27FC236}">
                <a16:creationId xmlns:a16="http://schemas.microsoft.com/office/drawing/2014/main" id="{73C6320D-F937-4522-9E69-DB2AAD8AEA21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6888163" y="5435602"/>
            <a:ext cx="4895850" cy="765173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89722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39" userDrawn="1">
          <p15:clr>
            <a:srgbClr val="A4A3A4"/>
          </p15:clr>
        </p15:guide>
        <p15:guide id="2" orient="horz" pos="890" userDrawn="1">
          <p15:clr>
            <a:srgbClr val="A4A3A4"/>
          </p15:clr>
        </p15:guide>
        <p15:guide id="3" orient="horz" pos="981" userDrawn="1">
          <p15:clr>
            <a:srgbClr val="A4A3A4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Value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1695E3A6-F648-449D-A3F5-AFFD89818C1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139499" y="1871971"/>
            <a:ext cx="2252662" cy="22510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lang="en-US" sz="320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9635B2-3D27-4FA3-B863-05E4C9624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enter title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BB83890-60A2-4CD7-8433-61AD833DB44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7989" y="4213225"/>
            <a:ext cx="3563936" cy="172800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 dirty="0"/>
              <a:t>Supporting text goes here.</a:t>
            </a:r>
            <a:br>
              <a:rPr lang="en-US" dirty="0"/>
            </a:br>
            <a:r>
              <a:rPr lang="en-US" dirty="0"/>
              <a:t>Change lens to preferred background </a:t>
            </a:r>
            <a:r>
              <a:rPr lang="en-US" dirty="0" err="1"/>
              <a:t>colour</a:t>
            </a:r>
            <a:r>
              <a:rPr lang="en-US" dirty="0"/>
              <a:t> before inserting an icon. </a:t>
            </a:r>
          </a:p>
        </p:txBody>
      </p:sp>
      <p:sp>
        <p:nvSpPr>
          <p:cNvPr id="20" name="Picture Placeholder 18">
            <a:extLst>
              <a:ext uri="{FF2B5EF4-FFF2-40B4-BE49-F238E27FC236}">
                <a16:creationId xmlns:a16="http://schemas.microsoft.com/office/drawing/2014/main" id="{294EA0F6-AA52-4217-A12C-1EE4C8D0E63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968875" y="1871971"/>
            <a:ext cx="2252662" cy="225107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lang="en-US" sz="32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21" name="Picture Placeholder 18">
            <a:extLst>
              <a:ext uri="{FF2B5EF4-FFF2-40B4-BE49-F238E27FC236}">
                <a16:creationId xmlns:a16="http://schemas.microsoft.com/office/drawing/2014/main" id="{1AD9650E-2955-437F-952D-0694E47BF67E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799513" y="1871971"/>
            <a:ext cx="2252662" cy="225107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lang="en-US" sz="32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45BA28-9268-48CE-8962-39F56ADB8E1B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83F930-38D6-455D-84C2-DD9D1E30FD41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897F438E-420B-4461-8166-2D78133EC32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314032" y="4213225"/>
            <a:ext cx="3563936" cy="172800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 dirty="0"/>
              <a:t>Supporting text goes here.</a:t>
            </a:r>
            <a:br>
              <a:rPr lang="en-US" dirty="0"/>
            </a:br>
            <a:r>
              <a:rPr lang="en-US" dirty="0"/>
              <a:t>Change lens to preferred background </a:t>
            </a:r>
            <a:r>
              <a:rPr lang="en-US" dirty="0" err="1"/>
              <a:t>colour</a:t>
            </a:r>
            <a:r>
              <a:rPr lang="en-US" dirty="0"/>
              <a:t> before inserting an icon. 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09ECF59E-500C-4172-89D4-A1C57F00AC7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220075" y="4213225"/>
            <a:ext cx="3563936" cy="172800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 dirty="0"/>
              <a:t>Supporting text goes here.</a:t>
            </a:r>
            <a:br>
              <a:rPr lang="en-US" dirty="0"/>
            </a:br>
            <a:r>
              <a:rPr lang="en-US" dirty="0"/>
              <a:t>Change lens to preferred background </a:t>
            </a:r>
            <a:r>
              <a:rPr lang="en-US" dirty="0" err="1"/>
              <a:t>colour</a:t>
            </a:r>
            <a:r>
              <a:rPr lang="en-US" dirty="0"/>
              <a:t> before inserting an icon. </a:t>
            </a:r>
          </a:p>
        </p:txBody>
      </p:sp>
      <p:sp>
        <p:nvSpPr>
          <p:cNvPr id="14" name="Text Placeholder 96">
            <a:extLst>
              <a:ext uri="{FF2B5EF4-FFF2-40B4-BE49-F238E27FC236}">
                <a16:creationId xmlns:a16="http://schemas.microsoft.com/office/drawing/2014/main" id="{AA42A745-9907-45EF-9B18-E061ED71F0DB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60618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502" userDrawn="1">
          <p15:clr>
            <a:srgbClr val="A4A3A4"/>
          </p15:clr>
        </p15:guide>
        <p15:guide id="4" pos="2706" userDrawn="1">
          <p15:clr>
            <a:srgbClr val="A4A3A4"/>
          </p15:clr>
        </p15:guide>
        <p15:guide id="7" pos="4974" userDrawn="1">
          <p15:clr>
            <a:srgbClr val="A4A3A4"/>
          </p15:clr>
        </p15:guide>
        <p15:guide id="8" pos="5178" userDrawn="1">
          <p15:clr>
            <a:srgbClr val="A4A3A4"/>
          </p15:clr>
        </p15:guide>
        <p15:guide id="11" orient="horz" pos="890" userDrawn="1">
          <p15:clr>
            <a:srgbClr val="C35EA4"/>
          </p15:clr>
        </p15:guide>
        <p15:guide id="12" orient="horz" pos="981" userDrawn="1">
          <p15:clr>
            <a:srgbClr val="C35EA4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n L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CD0FA13F-5B1F-4795-B0E7-3E97B5D8E0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-1"/>
            <a:ext cx="3875391" cy="4330700"/>
          </a:xfrm>
          <a:custGeom>
            <a:avLst/>
            <a:gdLst>
              <a:gd name="connsiteX0" fmla="*/ 417122 w 3875391"/>
              <a:gd name="connsiteY0" fmla="*/ 0 h 4330700"/>
              <a:gd name="connsiteX1" fmla="*/ 2700571 w 3875391"/>
              <a:gd name="connsiteY1" fmla="*/ 0 h 4330700"/>
              <a:gd name="connsiteX2" fmla="*/ 2854048 w 3875391"/>
              <a:gd name="connsiteY2" fmla="*/ 93240 h 4330700"/>
              <a:gd name="connsiteX3" fmla="*/ 3875391 w 3875391"/>
              <a:gd name="connsiteY3" fmla="*/ 2014156 h 4330700"/>
              <a:gd name="connsiteX4" fmla="*/ 3479762 w 3875391"/>
              <a:gd name="connsiteY4" fmla="*/ 3309358 h 4330700"/>
              <a:gd name="connsiteX5" fmla="*/ 3457575 w 3875391"/>
              <a:gd name="connsiteY5" fmla="*/ 3339027 h 4330700"/>
              <a:gd name="connsiteX6" fmla="*/ 3457575 w 3875391"/>
              <a:gd name="connsiteY6" fmla="*/ 3343274 h 4330700"/>
              <a:gd name="connsiteX7" fmla="*/ 3454399 w 3875391"/>
              <a:gd name="connsiteY7" fmla="*/ 3343274 h 4330700"/>
              <a:gd name="connsiteX8" fmla="*/ 3346405 w 3875391"/>
              <a:gd name="connsiteY8" fmla="*/ 3487693 h 4330700"/>
              <a:gd name="connsiteX9" fmla="*/ 1558846 w 3875391"/>
              <a:gd name="connsiteY9" fmla="*/ 4330700 h 4330700"/>
              <a:gd name="connsiteX10" fmla="*/ 85309 w 3875391"/>
              <a:gd name="connsiteY10" fmla="*/ 3801714 h 4330700"/>
              <a:gd name="connsiteX11" fmla="*/ 0 w 3875391"/>
              <a:gd name="connsiteY11" fmla="*/ 3724180 h 4330700"/>
              <a:gd name="connsiteX12" fmla="*/ 0 w 3875391"/>
              <a:gd name="connsiteY12" fmla="*/ 304131 h 4330700"/>
              <a:gd name="connsiteX13" fmla="*/ 85309 w 3875391"/>
              <a:gd name="connsiteY13" fmla="*/ 226597 h 4330700"/>
              <a:gd name="connsiteX14" fmla="*/ 263644 w 3875391"/>
              <a:gd name="connsiteY14" fmla="*/ 93240 h 433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75391" h="4330700">
                <a:moveTo>
                  <a:pt x="417122" y="0"/>
                </a:moveTo>
                <a:lnTo>
                  <a:pt x="2700571" y="0"/>
                </a:lnTo>
                <a:lnTo>
                  <a:pt x="2854048" y="93240"/>
                </a:lnTo>
                <a:cubicBezTo>
                  <a:pt x="3470253" y="509540"/>
                  <a:pt x="3875391" y="1214535"/>
                  <a:pt x="3875391" y="2014156"/>
                </a:cubicBezTo>
                <a:cubicBezTo>
                  <a:pt x="3875391" y="2493928"/>
                  <a:pt x="3729542" y="2939635"/>
                  <a:pt x="3479762" y="3309358"/>
                </a:cubicBezTo>
                <a:lnTo>
                  <a:pt x="3457575" y="3339027"/>
                </a:lnTo>
                <a:lnTo>
                  <a:pt x="3457575" y="3343274"/>
                </a:lnTo>
                <a:lnTo>
                  <a:pt x="3454399" y="3343274"/>
                </a:lnTo>
                <a:lnTo>
                  <a:pt x="3346405" y="3487693"/>
                </a:lnTo>
                <a:cubicBezTo>
                  <a:pt x="2921516" y="4002539"/>
                  <a:pt x="2278504" y="4330700"/>
                  <a:pt x="1558846" y="4330700"/>
                </a:cubicBezTo>
                <a:cubicBezTo>
                  <a:pt x="999112" y="4330700"/>
                  <a:pt x="485745" y="4132183"/>
                  <a:pt x="85309" y="3801714"/>
                </a:cubicBezTo>
                <a:lnTo>
                  <a:pt x="0" y="3724180"/>
                </a:lnTo>
                <a:lnTo>
                  <a:pt x="0" y="304131"/>
                </a:lnTo>
                <a:lnTo>
                  <a:pt x="85309" y="226597"/>
                </a:lnTo>
                <a:cubicBezTo>
                  <a:pt x="142514" y="179387"/>
                  <a:pt x="202023" y="134871"/>
                  <a:pt x="263644" y="9324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396000" tIns="360000" rIns="90000" bIns="360000" anchor="ctr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title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1040238-DCC8-4532-9AE6-EB7C834F336E}"/>
              </a:ext>
            </a:extLst>
          </p:cNvPr>
          <p:cNvCxnSpPr>
            <a:cxnSpLocks/>
          </p:cNvCxnSpPr>
          <p:nvPr userDrawn="1"/>
        </p:nvCxnSpPr>
        <p:spPr>
          <a:xfrm>
            <a:off x="3540125" y="3730171"/>
            <a:ext cx="0" cy="247956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A4EBE2-41F7-48F4-B525-605699ECF92F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238625" y="404813"/>
            <a:ext cx="7545387" cy="57960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 marL="460800" indent="-228600">
              <a:lnSpc>
                <a:spcPct val="100000"/>
              </a:lnSpc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00" indent="-2286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1600" indent="-2286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add text here. </a:t>
            </a:r>
            <a:br>
              <a:rPr lang="en-US" dirty="0"/>
            </a:br>
            <a:r>
              <a:rPr lang="en-US" dirty="0"/>
              <a:t>When pasting copy from other slides, be sure to right-click and choose ‘Keep text only’.</a:t>
            </a:r>
            <a:br>
              <a:rPr lang="en-US" dirty="0"/>
            </a:br>
            <a:r>
              <a:rPr lang="en-US" dirty="0"/>
              <a:t>To increase bullet level, select your text and press Tab.</a:t>
            </a:r>
            <a:br>
              <a:rPr lang="en-US" dirty="0"/>
            </a:br>
            <a:r>
              <a:rPr lang="en-US" dirty="0"/>
              <a:t>To decrease bullet level, select your bullet text and press Shift + Tab.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9C580CE-4074-4379-8D68-E5118B13A13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2C25B5D-B685-4B55-8498-3486110FDCF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96">
            <a:extLst>
              <a:ext uri="{FF2B5EF4-FFF2-40B4-BE49-F238E27FC236}">
                <a16:creationId xmlns:a16="http://schemas.microsoft.com/office/drawing/2014/main" id="{DFE25DB2-F58D-4AD2-B640-7A1061569FFB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85804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230">
          <p15:clr>
            <a:srgbClr val="C35EA4"/>
          </p15:clr>
        </p15:guide>
        <p15:guide id="5" pos="2661" userDrawn="1">
          <p15:clr>
            <a:srgbClr val="C35EA4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Value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1695E3A6-F648-449D-A3F5-AFFD89818C1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68658" y="1871971"/>
            <a:ext cx="2252662" cy="22510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lang="en-US" sz="320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9635B2-3D27-4FA3-B863-05E4C9624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enter title here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8CF1364-95FC-4822-BD65-0519B5DD9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FF9A92-5BDB-40F9-8C9E-94BECF288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0" name="Picture Placeholder 18">
            <a:extLst>
              <a:ext uri="{FF2B5EF4-FFF2-40B4-BE49-F238E27FC236}">
                <a16:creationId xmlns:a16="http://schemas.microsoft.com/office/drawing/2014/main" id="{294EA0F6-AA52-4217-A12C-1EE4C8D0E63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502666" y="1871971"/>
            <a:ext cx="2252662" cy="225107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lang="en-US" sz="32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21" name="Picture Placeholder 18">
            <a:extLst>
              <a:ext uri="{FF2B5EF4-FFF2-40B4-BE49-F238E27FC236}">
                <a16:creationId xmlns:a16="http://schemas.microsoft.com/office/drawing/2014/main" id="{1AD9650E-2955-437F-952D-0694E47BF67E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436674" y="1871971"/>
            <a:ext cx="2252662" cy="225107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lang="en-US" sz="32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26" name="Picture Placeholder 18">
            <a:extLst>
              <a:ext uri="{FF2B5EF4-FFF2-40B4-BE49-F238E27FC236}">
                <a16:creationId xmlns:a16="http://schemas.microsoft.com/office/drawing/2014/main" id="{1B57E0F9-4409-404D-8624-8F353C89B7BF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370682" y="1871971"/>
            <a:ext cx="2252662" cy="225107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lang="en-US" sz="32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31A1C981-C34F-4AC8-BCBC-EF60A8404DE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7989" y="4213225"/>
            <a:ext cx="2592386" cy="175432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000"/>
            </a:lvl1pPr>
          </a:lstStyle>
          <a:p>
            <a:pPr lvl="0"/>
            <a:r>
              <a:rPr lang="en-US" dirty="0"/>
              <a:t>Supporting text goes here.</a:t>
            </a:r>
            <a:br>
              <a:rPr lang="en-US" dirty="0"/>
            </a:br>
            <a:r>
              <a:rPr lang="en-US" dirty="0"/>
              <a:t>Change lens to preferred background </a:t>
            </a:r>
            <a:r>
              <a:rPr lang="en-US" dirty="0" err="1"/>
              <a:t>colour</a:t>
            </a:r>
            <a:r>
              <a:rPr lang="en-US" dirty="0"/>
              <a:t> before inserting an icon. 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E6C688A6-EC75-41E6-89E3-785616D8821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338933" y="4213225"/>
            <a:ext cx="2592386" cy="175432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000"/>
            </a:lvl1pPr>
          </a:lstStyle>
          <a:p>
            <a:pPr lvl="0"/>
            <a:r>
              <a:rPr lang="en-US" dirty="0"/>
              <a:t>Supporting text goes here.</a:t>
            </a:r>
            <a:br>
              <a:rPr lang="en-US" dirty="0"/>
            </a:br>
            <a:r>
              <a:rPr lang="en-US" dirty="0"/>
              <a:t>Change lens to preferred background </a:t>
            </a:r>
            <a:r>
              <a:rPr lang="en-US" dirty="0" err="1"/>
              <a:t>colour</a:t>
            </a:r>
            <a:r>
              <a:rPr lang="en-US" dirty="0"/>
              <a:t> before inserting an icon. 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6349FDEF-1604-484C-9A37-E1053654FA0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69877" y="4213225"/>
            <a:ext cx="2592386" cy="175432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000"/>
            </a:lvl1pPr>
          </a:lstStyle>
          <a:p>
            <a:pPr lvl="0"/>
            <a:r>
              <a:rPr lang="en-US" dirty="0"/>
              <a:t>Supporting text goes here.</a:t>
            </a:r>
            <a:br>
              <a:rPr lang="en-US" dirty="0"/>
            </a:br>
            <a:r>
              <a:rPr lang="en-US" dirty="0"/>
              <a:t>Change lens to preferred background </a:t>
            </a:r>
            <a:r>
              <a:rPr lang="en-US" dirty="0" err="1"/>
              <a:t>colour</a:t>
            </a:r>
            <a:r>
              <a:rPr lang="en-US" dirty="0"/>
              <a:t> before inserting an icon. 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10DF9533-79B3-42E2-8B9E-0451E535180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200820" y="4213225"/>
            <a:ext cx="2592386" cy="175432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000"/>
            </a:lvl1pPr>
          </a:lstStyle>
          <a:p>
            <a:pPr lvl="0"/>
            <a:r>
              <a:rPr lang="en-US" dirty="0"/>
              <a:t>Supporting text goes here.</a:t>
            </a:r>
            <a:br>
              <a:rPr lang="en-US" dirty="0"/>
            </a:br>
            <a:r>
              <a:rPr lang="en-US" dirty="0"/>
              <a:t>Change lens to preferred background </a:t>
            </a:r>
            <a:r>
              <a:rPr lang="en-US" dirty="0" err="1"/>
              <a:t>colour</a:t>
            </a:r>
            <a:r>
              <a:rPr lang="en-US" dirty="0"/>
              <a:t> before inserting an icon. </a:t>
            </a:r>
          </a:p>
        </p:txBody>
      </p:sp>
      <p:sp>
        <p:nvSpPr>
          <p:cNvPr id="18" name="Text Placeholder 96">
            <a:extLst>
              <a:ext uri="{FF2B5EF4-FFF2-40B4-BE49-F238E27FC236}">
                <a16:creationId xmlns:a16="http://schemas.microsoft.com/office/drawing/2014/main" id="{6F65E95C-9C1A-45B9-A2D2-B58B0FB5236B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60039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1890" userDrawn="1">
          <p15:clr>
            <a:srgbClr val="A4A3A4"/>
          </p15:clr>
        </p15:guide>
        <p15:guide id="4" pos="2094" userDrawn="1">
          <p15:clr>
            <a:srgbClr val="A4A3A4"/>
          </p15:clr>
        </p15:guide>
        <p15:guide id="5" pos="3727" userDrawn="1">
          <p15:clr>
            <a:srgbClr val="A4A3A4"/>
          </p15:clr>
        </p15:guide>
        <p15:guide id="6" pos="3953" userDrawn="1">
          <p15:clr>
            <a:srgbClr val="A4A3A4"/>
          </p15:clr>
        </p15:guide>
        <p15:guide id="9" pos="5586" userDrawn="1">
          <p15:clr>
            <a:srgbClr val="A4A3A4"/>
          </p15:clr>
        </p15:guide>
        <p15:guide id="10" pos="5790" userDrawn="1">
          <p15:clr>
            <a:srgbClr val="A4A3A4"/>
          </p15:clr>
        </p15:guide>
        <p15:guide id="11" orient="horz" pos="890" userDrawn="1">
          <p15:clr>
            <a:srgbClr val="C35EA4"/>
          </p15:clr>
        </p15:guide>
        <p15:guide id="12" orient="horz" pos="981" userDrawn="1">
          <p15:clr>
            <a:srgbClr val="C35EA4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Value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1695E3A6-F648-449D-A3F5-AFFD89818C1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51619" y="1871971"/>
            <a:ext cx="1814648" cy="181337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lang="en-US" sz="320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9635B2-3D27-4FA3-B863-05E4C9624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enter title here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8CF1364-95FC-4822-BD65-0519B5DD9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FF9A92-5BDB-40F9-8C9E-94BECF288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0" name="Picture Placeholder 18">
            <a:extLst>
              <a:ext uri="{FF2B5EF4-FFF2-40B4-BE49-F238E27FC236}">
                <a16:creationId xmlns:a16="http://schemas.microsoft.com/office/drawing/2014/main" id="{294EA0F6-AA52-4217-A12C-1EE4C8D0E63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870147" y="1871971"/>
            <a:ext cx="1814648" cy="181337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lang="en-US" sz="32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21" name="Picture Placeholder 18">
            <a:extLst>
              <a:ext uri="{FF2B5EF4-FFF2-40B4-BE49-F238E27FC236}">
                <a16:creationId xmlns:a16="http://schemas.microsoft.com/office/drawing/2014/main" id="{1AD9650E-2955-437F-952D-0694E47BF67E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188675" y="1871971"/>
            <a:ext cx="1814648" cy="181337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lang="en-US" sz="32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26" name="Picture Placeholder 18">
            <a:extLst>
              <a:ext uri="{FF2B5EF4-FFF2-40B4-BE49-F238E27FC236}">
                <a16:creationId xmlns:a16="http://schemas.microsoft.com/office/drawing/2014/main" id="{1B57E0F9-4409-404D-8624-8F353C89B7BF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7511188" y="1871971"/>
            <a:ext cx="1814648" cy="181337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lang="en-US" sz="32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15" name="Picture Placeholder 18">
            <a:extLst>
              <a:ext uri="{FF2B5EF4-FFF2-40B4-BE49-F238E27FC236}">
                <a16:creationId xmlns:a16="http://schemas.microsoft.com/office/drawing/2014/main" id="{1DFC729E-ACCA-470B-9E2F-8BB96EC99FA7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9814650" y="1871971"/>
            <a:ext cx="1814648" cy="181337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lang="en-US" sz="32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D71BD9E1-B9EE-42D7-BC3C-DA841714C77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7989" y="3927674"/>
            <a:ext cx="2124074" cy="208800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000"/>
            </a:lvl1pPr>
          </a:lstStyle>
          <a:p>
            <a:pPr lvl="0"/>
            <a:r>
              <a:rPr lang="en-US" dirty="0"/>
              <a:t>Supporting text goes here.</a:t>
            </a:r>
            <a:br>
              <a:rPr lang="en-US" dirty="0"/>
            </a:br>
            <a:r>
              <a:rPr lang="en-US" dirty="0"/>
              <a:t>Change lens to preferred background </a:t>
            </a:r>
            <a:r>
              <a:rPr lang="en-US" dirty="0" err="1"/>
              <a:t>colour</a:t>
            </a:r>
            <a:r>
              <a:rPr lang="en-US" dirty="0"/>
              <a:t> before inserting an icon. </a:t>
            </a:r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6CCE0E71-4EE2-4453-811E-324C358A3D5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711450" y="3927674"/>
            <a:ext cx="2124074" cy="208800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000"/>
            </a:lvl1pPr>
          </a:lstStyle>
          <a:p>
            <a:pPr lvl="0"/>
            <a:r>
              <a:rPr lang="en-US" dirty="0"/>
              <a:t>Supporting text goes here.</a:t>
            </a:r>
            <a:br>
              <a:rPr lang="en-US" dirty="0"/>
            </a:br>
            <a:r>
              <a:rPr lang="en-US" dirty="0"/>
              <a:t>Change lens to preferred background </a:t>
            </a:r>
            <a:r>
              <a:rPr lang="en-US" dirty="0" err="1"/>
              <a:t>colour</a:t>
            </a:r>
            <a:r>
              <a:rPr lang="en-US" dirty="0"/>
              <a:t> before inserting an icon. 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029DFBF2-A17F-4774-A847-25FC10C3676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016500" y="3927674"/>
            <a:ext cx="2158999" cy="208800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000"/>
            </a:lvl1pPr>
          </a:lstStyle>
          <a:p>
            <a:pPr lvl="0"/>
            <a:r>
              <a:rPr lang="en-US" dirty="0"/>
              <a:t>Supporting text goes here.</a:t>
            </a:r>
            <a:br>
              <a:rPr lang="en-US" dirty="0"/>
            </a:br>
            <a:r>
              <a:rPr lang="en-US" dirty="0"/>
              <a:t>Change lens to preferred background </a:t>
            </a:r>
            <a:r>
              <a:rPr lang="en-US" dirty="0" err="1"/>
              <a:t>colour</a:t>
            </a:r>
            <a:r>
              <a:rPr lang="en-US" dirty="0"/>
              <a:t> before inserting an icon. 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D72086D3-E443-4D05-8160-29E2B792B70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356475" y="3927674"/>
            <a:ext cx="2124074" cy="208800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000"/>
            </a:lvl1pPr>
          </a:lstStyle>
          <a:p>
            <a:pPr lvl="0"/>
            <a:r>
              <a:rPr lang="en-US" dirty="0"/>
              <a:t>Supporting text goes here.</a:t>
            </a:r>
            <a:br>
              <a:rPr lang="en-US" dirty="0"/>
            </a:br>
            <a:r>
              <a:rPr lang="en-US" dirty="0"/>
              <a:t>Change lens to preferred background </a:t>
            </a:r>
            <a:r>
              <a:rPr lang="en-US" dirty="0" err="1"/>
              <a:t>colour</a:t>
            </a:r>
            <a:r>
              <a:rPr lang="en-US" dirty="0"/>
              <a:t> before inserting an icon. </a:t>
            </a:r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D7CFDA92-B7D3-45FE-997C-88AF5348E98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659937" y="3927674"/>
            <a:ext cx="2124074" cy="208800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000"/>
            </a:lvl1pPr>
          </a:lstStyle>
          <a:p>
            <a:pPr lvl="0"/>
            <a:r>
              <a:rPr lang="en-US" dirty="0"/>
              <a:t>Supporting text goes here.</a:t>
            </a:r>
            <a:br>
              <a:rPr lang="en-US" dirty="0"/>
            </a:br>
            <a:r>
              <a:rPr lang="en-US" dirty="0"/>
              <a:t>Change lens to preferred background </a:t>
            </a:r>
            <a:r>
              <a:rPr lang="en-US" dirty="0" err="1"/>
              <a:t>colour</a:t>
            </a:r>
            <a:r>
              <a:rPr lang="en-US" dirty="0"/>
              <a:t> before inserting an icon. </a:t>
            </a:r>
          </a:p>
        </p:txBody>
      </p:sp>
      <p:sp>
        <p:nvSpPr>
          <p:cNvPr id="17" name="Text Placeholder 96">
            <a:extLst>
              <a:ext uri="{FF2B5EF4-FFF2-40B4-BE49-F238E27FC236}">
                <a16:creationId xmlns:a16="http://schemas.microsoft.com/office/drawing/2014/main" id="{E55FEA9E-88F1-4D2F-9402-729ADDB70C5C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56408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595" userDrawn="1">
          <p15:clr>
            <a:srgbClr val="A4A3A4"/>
          </p15:clr>
        </p15:guide>
        <p15:guide id="2" pos="1708" userDrawn="1">
          <p15:clr>
            <a:srgbClr val="A4A3A4"/>
          </p15:clr>
        </p15:guide>
        <p15:guide id="3" pos="3046" userDrawn="1">
          <p15:clr>
            <a:srgbClr val="A4A3A4"/>
          </p15:clr>
        </p15:guide>
        <p15:guide id="4" pos="3160" userDrawn="1">
          <p15:clr>
            <a:srgbClr val="A4A3A4"/>
          </p15:clr>
        </p15:guide>
        <p15:guide id="5" pos="4520" userDrawn="1">
          <p15:clr>
            <a:srgbClr val="A4A3A4"/>
          </p15:clr>
        </p15:guide>
        <p15:guide id="6" pos="4634" userDrawn="1">
          <p15:clr>
            <a:srgbClr val="A4A3A4"/>
          </p15:clr>
        </p15:guide>
        <p15:guide id="9" pos="5972" userDrawn="1">
          <p15:clr>
            <a:srgbClr val="A4A3A4"/>
          </p15:clr>
        </p15:guide>
        <p15:guide id="10" pos="6085" userDrawn="1">
          <p15:clr>
            <a:srgbClr val="A4A3A4"/>
          </p15:clr>
        </p15:guide>
        <p15:guide id="11" orient="horz" pos="890" userDrawn="1">
          <p15:clr>
            <a:srgbClr val="C35EA4"/>
          </p15:clr>
        </p15:guide>
        <p15:guide id="12" orient="horz" pos="981" userDrawn="1">
          <p15:clr>
            <a:srgbClr val="C35EA4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C22DA5D-EC7E-40C3-8862-3E3748AD6C3A}"/>
              </a:ext>
            </a:extLst>
          </p:cNvPr>
          <p:cNvSpPr txBox="1">
            <a:spLocks/>
          </p:cNvSpPr>
          <p:nvPr userDrawn="1"/>
        </p:nvSpPr>
        <p:spPr>
          <a:xfrm>
            <a:off x="1257304" y="769811"/>
            <a:ext cx="9677394" cy="531837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9600" dirty="0"/>
              <a:t>Do not use layouts</a:t>
            </a:r>
            <a:br>
              <a:rPr lang="en-US" sz="9600" dirty="0"/>
            </a:br>
            <a:r>
              <a:rPr lang="en-US" sz="9600" dirty="0"/>
              <a:t>in this section appearing after this point. </a:t>
            </a:r>
          </a:p>
        </p:txBody>
      </p:sp>
      <p:sp>
        <p:nvSpPr>
          <p:cNvPr id="3" name="DO NOT DELETE (BRANDIN)">
            <a:extLst>
              <a:ext uri="{FF2B5EF4-FFF2-40B4-BE49-F238E27FC236}">
                <a16:creationId xmlns:a16="http://schemas.microsoft.com/office/drawing/2014/main" id="{FA623EFF-7CE7-F648-8FCD-6272DCC6DDEC}"/>
              </a:ext>
            </a:extLst>
          </p:cNvPr>
          <p:cNvSpPr/>
          <p:nvPr userDrawn="1"/>
        </p:nvSpPr>
        <p:spPr>
          <a:xfrm>
            <a:off x="152400" y="152400"/>
            <a:ext cx="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endParaRPr lang="en-US" dirty="0" err="1"/>
          </a:p>
        </p:txBody>
      </p:sp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8753438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 Alternativ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3AE41C11-E666-4A3A-8B9C-2D20733917DD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0" y="-1"/>
            <a:ext cx="12192000" cy="6858001"/>
          </a:xfrm>
          <a:custGeom>
            <a:avLst/>
            <a:gdLst>
              <a:gd name="connsiteX0" fmla="*/ 11696741 w 12192000"/>
              <a:gd name="connsiteY0" fmla="*/ 6413786 h 6858001"/>
              <a:gd name="connsiteX1" fmla="*/ 11675409 w 12192000"/>
              <a:gd name="connsiteY1" fmla="*/ 6438944 h 6858001"/>
              <a:gd name="connsiteX2" fmla="*/ 11730040 w 12192000"/>
              <a:gd name="connsiteY2" fmla="*/ 6517531 h 6858001"/>
              <a:gd name="connsiteX3" fmla="*/ 11787273 w 12192000"/>
              <a:gd name="connsiteY3" fmla="*/ 6510528 h 6858001"/>
              <a:gd name="connsiteX4" fmla="*/ 11788053 w 12192000"/>
              <a:gd name="connsiteY4" fmla="*/ 6506379 h 6858001"/>
              <a:gd name="connsiteX5" fmla="*/ 11792216 w 12192000"/>
              <a:gd name="connsiteY5" fmla="*/ 6478367 h 6858001"/>
              <a:gd name="connsiteX6" fmla="*/ 11758396 w 12192000"/>
              <a:gd name="connsiteY6" fmla="*/ 6463843 h 6858001"/>
              <a:gd name="connsiteX7" fmla="*/ 11760738 w 12192000"/>
              <a:gd name="connsiteY7" fmla="*/ 6499895 h 6858001"/>
              <a:gd name="connsiteX8" fmla="*/ 11760738 w 12192000"/>
              <a:gd name="connsiteY8" fmla="*/ 6504304 h 6858001"/>
              <a:gd name="connsiteX9" fmla="*/ 11744088 w 12192000"/>
              <a:gd name="connsiteY9" fmla="*/ 6515456 h 6858001"/>
              <a:gd name="connsiteX10" fmla="*/ 11688156 w 12192000"/>
              <a:gd name="connsiteY10" fmla="*/ 6432460 h 6858001"/>
              <a:gd name="connsiteX11" fmla="*/ 11689457 w 12192000"/>
              <a:gd name="connsiteY11" fmla="*/ 6431164 h 6858001"/>
              <a:gd name="connsiteX12" fmla="*/ 11690237 w 12192000"/>
              <a:gd name="connsiteY12" fmla="*/ 6431682 h 6858001"/>
              <a:gd name="connsiteX13" fmla="*/ 11690498 w 12192000"/>
              <a:gd name="connsiteY13" fmla="*/ 6431682 h 6858001"/>
              <a:gd name="connsiteX14" fmla="*/ 11758136 w 12192000"/>
              <a:gd name="connsiteY14" fmla="*/ 6459175 h 6858001"/>
              <a:gd name="connsiteX15" fmla="*/ 11792476 w 12192000"/>
              <a:gd name="connsiteY15" fmla="*/ 6473958 h 6858001"/>
              <a:gd name="connsiteX16" fmla="*/ 11819531 w 12192000"/>
              <a:gd name="connsiteY16" fmla="*/ 6486926 h 6858001"/>
              <a:gd name="connsiteX17" fmla="*/ 11831758 w 12192000"/>
              <a:gd name="connsiteY17" fmla="*/ 6503785 h 6858001"/>
              <a:gd name="connsiteX18" fmla="*/ 11679831 w 12192000"/>
              <a:gd name="connsiteY18" fmla="*/ 6616867 h 6858001"/>
              <a:gd name="connsiteX19" fmla="*/ 11679311 w 12192000"/>
              <a:gd name="connsiteY19" fmla="*/ 6617386 h 6858001"/>
              <a:gd name="connsiteX20" fmla="*/ 11678271 w 12192000"/>
              <a:gd name="connsiteY20" fmla="*/ 6618942 h 6858001"/>
              <a:gd name="connsiteX21" fmla="*/ 11678010 w 12192000"/>
              <a:gd name="connsiteY21" fmla="*/ 6619461 h 6858001"/>
              <a:gd name="connsiteX22" fmla="*/ 11673328 w 12192000"/>
              <a:gd name="connsiteY22" fmla="*/ 6633725 h 6858001"/>
              <a:gd name="connsiteX23" fmla="*/ 11692319 w 12192000"/>
              <a:gd name="connsiteY23" fmla="*/ 6657587 h 6858001"/>
              <a:gd name="connsiteX24" fmla="*/ 11705066 w 12192000"/>
              <a:gd name="connsiteY24" fmla="*/ 6659921 h 6858001"/>
              <a:gd name="connsiteX25" fmla="*/ 11707667 w 12192000"/>
              <a:gd name="connsiteY25" fmla="*/ 6660180 h 6858001"/>
              <a:gd name="connsiteX26" fmla="*/ 11833840 w 12192000"/>
              <a:gd name="connsiteY26" fmla="*/ 6635282 h 6858001"/>
              <a:gd name="connsiteX27" fmla="*/ 11843465 w 12192000"/>
              <a:gd name="connsiteY27" fmla="*/ 6609086 h 6858001"/>
              <a:gd name="connsiteX28" fmla="*/ 11799500 w 12192000"/>
              <a:gd name="connsiteY28" fmla="*/ 6583409 h 6858001"/>
              <a:gd name="connsiteX29" fmla="*/ 11790135 w 12192000"/>
              <a:gd name="connsiteY29" fmla="*/ 6589634 h 6858001"/>
              <a:gd name="connsiteX30" fmla="*/ 11825255 w 12192000"/>
              <a:gd name="connsiteY30" fmla="*/ 6612976 h 6858001"/>
              <a:gd name="connsiteX31" fmla="*/ 11823434 w 12192000"/>
              <a:gd name="connsiteY31" fmla="*/ 6616608 h 6858001"/>
              <a:gd name="connsiteX32" fmla="*/ 11821092 w 12192000"/>
              <a:gd name="connsiteY32" fmla="*/ 6616608 h 6858001"/>
              <a:gd name="connsiteX33" fmla="*/ 11743568 w 12192000"/>
              <a:gd name="connsiteY33" fmla="*/ 6621795 h 6858001"/>
              <a:gd name="connsiteX34" fmla="*/ 11736284 w 12192000"/>
              <a:gd name="connsiteY34" fmla="*/ 6622054 h 6858001"/>
              <a:gd name="connsiteX35" fmla="*/ 11748251 w 12192000"/>
              <a:gd name="connsiteY35" fmla="*/ 6612458 h 6858001"/>
              <a:gd name="connsiteX36" fmla="*/ 11871301 w 12192000"/>
              <a:gd name="connsiteY36" fmla="*/ 6530240 h 6858001"/>
              <a:gd name="connsiteX37" fmla="*/ 11841124 w 12192000"/>
              <a:gd name="connsiteY37" fmla="*/ 6451912 h 6858001"/>
              <a:gd name="connsiteX38" fmla="*/ 11696741 w 12192000"/>
              <a:gd name="connsiteY38" fmla="*/ 6413786 h 6858001"/>
              <a:gd name="connsiteX39" fmla="*/ 11759176 w 12192000"/>
              <a:gd name="connsiteY39" fmla="*/ 6303891 h 6858001"/>
              <a:gd name="connsiteX40" fmla="*/ 11641467 w 12192000"/>
              <a:gd name="connsiteY40" fmla="*/ 6408732 h 6858001"/>
              <a:gd name="connsiteX41" fmla="*/ 11597457 w 12192000"/>
              <a:gd name="connsiteY41" fmla="*/ 6477501 h 6858001"/>
              <a:gd name="connsiteX42" fmla="*/ 11615946 w 12192000"/>
              <a:gd name="connsiteY42" fmla="*/ 6498261 h 6858001"/>
              <a:gd name="connsiteX43" fmla="*/ 11737041 w 12192000"/>
              <a:gd name="connsiteY43" fmla="*/ 6560802 h 6858001"/>
              <a:gd name="connsiteX44" fmla="*/ 11746676 w 12192000"/>
              <a:gd name="connsiteY44" fmla="*/ 6554834 h 6858001"/>
              <a:gd name="connsiteX45" fmla="*/ 11639384 w 12192000"/>
              <a:gd name="connsiteY45" fmla="*/ 6495666 h 6858001"/>
              <a:gd name="connsiteX46" fmla="*/ 11622717 w 12192000"/>
              <a:gd name="connsiteY46" fmla="*/ 6480096 h 6858001"/>
              <a:gd name="connsiteX47" fmla="*/ 11652405 w 12192000"/>
              <a:gd name="connsiteY47" fmla="*/ 6448955 h 6858001"/>
              <a:gd name="connsiteX48" fmla="*/ 11668811 w 12192000"/>
              <a:gd name="connsiteY48" fmla="*/ 6432606 h 6858001"/>
              <a:gd name="connsiteX49" fmla="*/ 11670895 w 12192000"/>
              <a:gd name="connsiteY49" fmla="*/ 6415738 h 6858001"/>
              <a:gd name="connsiteX50" fmla="*/ 11692249 w 12192000"/>
              <a:gd name="connsiteY50" fmla="*/ 6408991 h 6858001"/>
              <a:gd name="connsiteX51" fmla="*/ 11720374 w 12192000"/>
              <a:gd name="connsiteY51" fmla="*/ 6380705 h 6858001"/>
              <a:gd name="connsiteX52" fmla="*/ 11743291 w 12192000"/>
              <a:gd name="connsiteY52" fmla="*/ 6362799 h 6858001"/>
              <a:gd name="connsiteX53" fmla="*/ 11749801 w 12192000"/>
              <a:gd name="connsiteY53" fmla="*/ 6375255 h 6858001"/>
              <a:gd name="connsiteX54" fmla="*/ 11754749 w 12192000"/>
              <a:gd name="connsiteY54" fmla="*/ 6420669 h 6858001"/>
              <a:gd name="connsiteX55" fmla="*/ 11793812 w 12192000"/>
              <a:gd name="connsiteY55" fmla="*/ 6431568 h 6858001"/>
              <a:gd name="connsiteX56" fmla="*/ 11759176 w 12192000"/>
              <a:gd name="connsiteY56" fmla="*/ 6303891 h 6858001"/>
              <a:gd name="connsiteX57" fmla="*/ 0 w 12192000"/>
              <a:gd name="connsiteY57" fmla="*/ 0 h 6858001"/>
              <a:gd name="connsiteX58" fmla="*/ 12192000 w 12192000"/>
              <a:gd name="connsiteY58" fmla="*/ 0 h 6858001"/>
              <a:gd name="connsiteX59" fmla="*/ 12192000 w 12192000"/>
              <a:gd name="connsiteY59" fmla="*/ 6858001 h 6858001"/>
              <a:gd name="connsiteX60" fmla="*/ 0 w 12192000"/>
              <a:gd name="connsiteY60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12192000" h="6858001">
                <a:moveTo>
                  <a:pt x="11696741" y="6413786"/>
                </a:moveTo>
                <a:cubicBezTo>
                  <a:pt x="11675409" y="6410933"/>
                  <a:pt x="11666824" y="6418714"/>
                  <a:pt x="11675409" y="6438944"/>
                </a:cubicBezTo>
                <a:cubicBezTo>
                  <a:pt x="11684254" y="6458915"/>
                  <a:pt x="11706627" y="6492373"/>
                  <a:pt x="11730040" y="6517531"/>
                </a:cubicBezTo>
                <a:cubicBezTo>
                  <a:pt x="11753714" y="6542430"/>
                  <a:pt x="11779208" y="6549433"/>
                  <a:pt x="11787273" y="6510528"/>
                </a:cubicBezTo>
                <a:cubicBezTo>
                  <a:pt x="11787533" y="6509232"/>
                  <a:pt x="11787793" y="6507935"/>
                  <a:pt x="11788053" y="6506379"/>
                </a:cubicBezTo>
                <a:cubicBezTo>
                  <a:pt x="11789874" y="6496523"/>
                  <a:pt x="11791435" y="6486926"/>
                  <a:pt x="11792216" y="6478367"/>
                </a:cubicBezTo>
                <a:cubicBezTo>
                  <a:pt x="11781810" y="6473699"/>
                  <a:pt x="11770103" y="6468771"/>
                  <a:pt x="11758396" y="6463843"/>
                </a:cubicBezTo>
                <a:cubicBezTo>
                  <a:pt x="11759177" y="6472661"/>
                  <a:pt x="11760217" y="6487964"/>
                  <a:pt x="11760738" y="6499895"/>
                </a:cubicBezTo>
                <a:cubicBezTo>
                  <a:pt x="11760738" y="6501191"/>
                  <a:pt x="11760738" y="6502748"/>
                  <a:pt x="11760738" y="6504304"/>
                </a:cubicBezTo>
                <a:cubicBezTo>
                  <a:pt x="11761518" y="6523237"/>
                  <a:pt x="11755014" y="6523237"/>
                  <a:pt x="11744088" y="6515456"/>
                </a:cubicBezTo>
                <a:cubicBezTo>
                  <a:pt x="11731341" y="6506379"/>
                  <a:pt x="11692579" y="6455284"/>
                  <a:pt x="11688156" y="6432460"/>
                </a:cubicBezTo>
                <a:cubicBezTo>
                  <a:pt x="11687896" y="6431164"/>
                  <a:pt x="11688676" y="6430904"/>
                  <a:pt x="11689457" y="6431164"/>
                </a:cubicBezTo>
                <a:cubicBezTo>
                  <a:pt x="11689717" y="6431423"/>
                  <a:pt x="11689977" y="6431423"/>
                  <a:pt x="11690237" y="6431682"/>
                </a:cubicBezTo>
                <a:cubicBezTo>
                  <a:pt x="11690237" y="6431682"/>
                  <a:pt x="11690237" y="6431682"/>
                  <a:pt x="11690498" y="6431682"/>
                </a:cubicBezTo>
                <a:cubicBezTo>
                  <a:pt x="11699082" y="6435054"/>
                  <a:pt x="11728479" y="6446725"/>
                  <a:pt x="11758136" y="6459175"/>
                </a:cubicBezTo>
                <a:cubicBezTo>
                  <a:pt x="11769843" y="6464103"/>
                  <a:pt x="11781810" y="6469290"/>
                  <a:pt x="11792476" y="6473958"/>
                </a:cubicBezTo>
                <a:cubicBezTo>
                  <a:pt x="11803142" y="6478627"/>
                  <a:pt x="11812507" y="6483295"/>
                  <a:pt x="11819531" y="6486926"/>
                </a:cubicBezTo>
                <a:cubicBezTo>
                  <a:pt x="11832279" y="6493670"/>
                  <a:pt x="11837221" y="6498338"/>
                  <a:pt x="11831758" y="6503785"/>
                </a:cubicBezTo>
                <a:cubicBezTo>
                  <a:pt x="11805223" y="6531018"/>
                  <a:pt x="11711830" y="6569404"/>
                  <a:pt x="11679831" y="6616867"/>
                </a:cubicBezTo>
                <a:cubicBezTo>
                  <a:pt x="11679831" y="6616867"/>
                  <a:pt x="11679571" y="6617126"/>
                  <a:pt x="11679311" y="6617386"/>
                </a:cubicBezTo>
                <a:cubicBezTo>
                  <a:pt x="11679051" y="6617904"/>
                  <a:pt x="11678531" y="6618423"/>
                  <a:pt x="11678271" y="6618942"/>
                </a:cubicBezTo>
                <a:cubicBezTo>
                  <a:pt x="11678271" y="6619201"/>
                  <a:pt x="11678271" y="6619461"/>
                  <a:pt x="11678010" y="6619461"/>
                </a:cubicBezTo>
                <a:cubicBezTo>
                  <a:pt x="11676450" y="6622573"/>
                  <a:pt x="11674108" y="6627501"/>
                  <a:pt x="11673328" y="6633725"/>
                </a:cubicBezTo>
                <a:cubicBezTo>
                  <a:pt x="11672027" y="6644100"/>
                  <a:pt x="11677490" y="6653696"/>
                  <a:pt x="11692319" y="6657587"/>
                </a:cubicBezTo>
                <a:cubicBezTo>
                  <a:pt x="11696221" y="6658624"/>
                  <a:pt x="11700383" y="6659402"/>
                  <a:pt x="11705066" y="6659921"/>
                </a:cubicBezTo>
                <a:cubicBezTo>
                  <a:pt x="11705846" y="6660180"/>
                  <a:pt x="11706887" y="6660180"/>
                  <a:pt x="11707667" y="6660180"/>
                </a:cubicBezTo>
                <a:cubicBezTo>
                  <a:pt x="11736544" y="6661477"/>
                  <a:pt x="11811207" y="6645137"/>
                  <a:pt x="11833840" y="6635282"/>
                </a:cubicBezTo>
                <a:cubicBezTo>
                  <a:pt x="11857253" y="6624907"/>
                  <a:pt x="11850229" y="6614533"/>
                  <a:pt x="11843465" y="6609086"/>
                </a:cubicBezTo>
                <a:cubicBezTo>
                  <a:pt x="11838262" y="6604936"/>
                  <a:pt x="11812247" y="6590412"/>
                  <a:pt x="11799500" y="6583409"/>
                </a:cubicBezTo>
                <a:cubicBezTo>
                  <a:pt x="11796118" y="6585743"/>
                  <a:pt x="11793516" y="6587300"/>
                  <a:pt x="11790135" y="6589634"/>
                </a:cubicBezTo>
                <a:cubicBezTo>
                  <a:pt x="11811727" y="6602602"/>
                  <a:pt x="11820312" y="6609086"/>
                  <a:pt x="11825255" y="6612976"/>
                </a:cubicBezTo>
                <a:cubicBezTo>
                  <a:pt x="11827336" y="6614533"/>
                  <a:pt x="11826295" y="6616348"/>
                  <a:pt x="11823434" y="6616608"/>
                </a:cubicBezTo>
                <a:cubicBezTo>
                  <a:pt x="11822653" y="6616608"/>
                  <a:pt x="11821873" y="6616608"/>
                  <a:pt x="11821092" y="6616608"/>
                </a:cubicBezTo>
                <a:cubicBezTo>
                  <a:pt x="11800540" y="6618164"/>
                  <a:pt x="11761778" y="6620757"/>
                  <a:pt x="11743568" y="6621795"/>
                </a:cubicBezTo>
                <a:cubicBezTo>
                  <a:pt x="11740966" y="6622054"/>
                  <a:pt x="11737845" y="6622054"/>
                  <a:pt x="11736284" y="6622054"/>
                </a:cubicBezTo>
                <a:cubicBezTo>
                  <a:pt x="11740706" y="6617904"/>
                  <a:pt x="11745649" y="6614273"/>
                  <a:pt x="11748251" y="6612458"/>
                </a:cubicBezTo>
                <a:cubicBezTo>
                  <a:pt x="11787273" y="6584965"/>
                  <a:pt x="11852050" y="6546580"/>
                  <a:pt x="11871301" y="6530240"/>
                </a:cubicBezTo>
                <a:cubicBezTo>
                  <a:pt x="11885349" y="6518050"/>
                  <a:pt x="11923851" y="6480961"/>
                  <a:pt x="11841124" y="6451912"/>
                </a:cubicBezTo>
                <a:cubicBezTo>
                  <a:pt x="11817450" y="6443872"/>
                  <a:pt x="11758657" y="6422086"/>
                  <a:pt x="11696741" y="6413786"/>
                </a:cubicBezTo>
                <a:close/>
                <a:moveTo>
                  <a:pt x="11759176" y="6303891"/>
                </a:moveTo>
                <a:cubicBezTo>
                  <a:pt x="11739124" y="6301296"/>
                  <a:pt x="11708916" y="6326468"/>
                  <a:pt x="11641467" y="6408732"/>
                </a:cubicBezTo>
                <a:cubicBezTo>
                  <a:pt x="11628967" y="6423783"/>
                  <a:pt x="11599800" y="6460633"/>
                  <a:pt x="11597457" y="6477501"/>
                </a:cubicBezTo>
                <a:cubicBezTo>
                  <a:pt x="11595894" y="6489438"/>
                  <a:pt x="11608655" y="6494628"/>
                  <a:pt x="11615946" y="6498261"/>
                </a:cubicBezTo>
                <a:cubicBezTo>
                  <a:pt x="11622717" y="6501894"/>
                  <a:pt x="11700843" y="6540561"/>
                  <a:pt x="11737041" y="6560802"/>
                </a:cubicBezTo>
                <a:cubicBezTo>
                  <a:pt x="11740166" y="6558726"/>
                  <a:pt x="11743291" y="6556650"/>
                  <a:pt x="11746676" y="6554834"/>
                </a:cubicBezTo>
                <a:cubicBezTo>
                  <a:pt x="11725062" y="6543156"/>
                  <a:pt x="11664124" y="6510458"/>
                  <a:pt x="11639384" y="6495666"/>
                </a:cubicBezTo>
                <a:cubicBezTo>
                  <a:pt x="11629228" y="6489698"/>
                  <a:pt x="11622196" y="6484767"/>
                  <a:pt x="11622717" y="6480096"/>
                </a:cubicBezTo>
                <a:cubicBezTo>
                  <a:pt x="11623498" y="6474387"/>
                  <a:pt x="11638342" y="6462968"/>
                  <a:pt x="11652405" y="6448955"/>
                </a:cubicBezTo>
                <a:cubicBezTo>
                  <a:pt x="11656051" y="6445322"/>
                  <a:pt x="11662040" y="6439353"/>
                  <a:pt x="11668811" y="6432606"/>
                </a:cubicBezTo>
                <a:cubicBezTo>
                  <a:pt x="11666988" y="6425600"/>
                  <a:pt x="11667769" y="6419890"/>
                  <a:pt x="11670895" y="6415738"/>
                </a:cubicBezTo>
                <a:cubicBezTo>
                  <a:pt x="11674801" y="6410548"/>
                  <a:pt x="11681832" y="6408472"/>
                  <a:pt x="11692249" y="6408991"/>
                </a:cubicBezTo>
                <a:cubicBezTo>
                  <a:pt x="11705009" y="6396275"/>
                  <a:pt x="11716468" y="6384857"/>
                  <a:pt x="11720374" y="6380705"/>
                </a:cubicBezTo>
                <a:cubicBezTo>
                  <a:pt x="11729489" y="6371622"/>
                  <a:pt x="11739124" y="6362280"/>
                  <a:pt x="11743291" y="6362799"/>
                </a:cubicBezTo>
                <a:cubicBezTo>
                  <a:pt x="11746676" y="6363318"/>
                  <a:pt x="11748499" y="6366432"/>
                  <a:pt x="11749801" y="6375255"/>
                </a:cubicBezTo>
                <a:cubicBezTo>
                  <a:pt x="11750843" y="6383041"/>
                  <a:pt x="11753447" y="6405618"/>
                  <a:pt x="11754749" y="6420669"/>
                </a:cubicBezTo>
                <a:cubicBezTo>
                  <a:pt x="11768812" y="6424043"/>
                  <a:pt x="11781833" y="6427935"/>
                  <a:pt x="11793812" y="6431568"/>
                </a:cubicBezTo>
                <a:cubicBezTo>
                  <a:pt x="11792249" y="6328544"/>
                  <a:pt x="11780531" y="6306746"/>
                  <a:pt x="11759176" y="630389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0" y="6858001"/>
                </a:lnTo>
                <a:close/>
              </a:path>
            </a:pathLst>
          </a:custGeom>
          <a:noFill/>
        </p:spPr>
        <p:txBody>
          <a:bodyPr wrap="square" lIns="6588000" tIns="0" bIns="27432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_______________________________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To add an image here: </a:t>
            </a:r>
            <a:br>
              <a:rPr lang="en-US" dirty="0"/>
            </a:br>
            <a:r>
              <a:rPr lang="en-US" dirty="0"/>
              <a:t>Click the icon and select Brand Pictures, </a:t>
            </a:r>
            <a:br>
              <a:rPr lang="en-US" dirty="0"/>
            </a:br>
            <a:r>
              <a:rPr lang="en-US" dirty="0"/>
              <a:t>or insert a file from your computer.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The image can then be scaled within </a:t>
            </a:r>
            <a:br>
              <a:rPr lang="en-US" dirty="0"/>
            </a:br>
            <a:r>
              <a:rPr lang="en-US" dirty="0"/>
              <a:t>the frame by using the Crop feature in </a:t>
            </a:r>
            <a:br>
              <a:rPr lang="en-US" dirty="0"/>
            </a:br>
            <a:r>
              <a:rPr lang="en-US" dirty="0"/>
              <a:t>the Picture Format tab of the ribbon.</a:t>
            </a:r>
            <a:br>
              <a:rPr lang="en-US" dirty="0"/>
            </a:br>
            <a:r>
              <a:rPr lang="en-US" dirty="0"/>
              <a:t>_______________________________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72DF5099-62D1-4656-B26C-07955959FE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0388" y="744537"/>
            <a:ext cx="5135562" cy="5135562"/>
          </a:xfrm>
          <a:custGeom>
            <a:avLst/>
            <a:gdLst>
              <a:gd name="connsiteX0" fmla="*/ 3035300 w 6070600"/>
              <a:gd name="connsiteY0" fmla="*/ 0 h 6070600"/>
              <a:gd name="connsiteX1" fmla="*/ 3647019 w 6070600"/>
              <a:gd name="connsiteY1" fmla="*/ 61667 h 6070600"/>
              <a:gd name="connsiteX2" fmla="*/ 3789752 w 6070600"/>
              <a:gd name="connsiteY2" fmla="*/ 98367 h 6070600"/>
              <a:gd name="connsiteX3" fmla="*/ 3789752 w 6070600"/>
              <a:gd name="connsiteY3" fmla="*/ 98367 h 6070600"/>
              <a:gd name="connsiteX4" fmla="*/ 3817989 w 6070600"/>
              <a:gd name="connsiteY4" fmla="*/ 105627 h 6070600"/>
              <a:gd name="connsiteX5" fmla="*/ 3937906 w 6070600"/>
              <a:gd name="connsiteY5" fmla="*/ 136461 h 6070600"/>
              <a:gd name="connsiteX6" fmla="*/ 4194228 w 6070600"/>
              <a:gd name="connsiteY6" fmla="*/ 230276 h 6070600"/>
              <a:gd name="connsiteX7" fmla="*/ 4272436 w 6070600"/>
              <a:gd name="connsiteY7" fmla="*/ 265342 h 6070600"/>
              <a:gd name="connsiteX8" fmla="*/ 4441383 w 6070600"/>
              <a:gd name="connsiteY8" fmla="*/ 346728 h 6070600"/>
              <a:gd name="connsiteX9" fmla="*/ 4526154 w 6070600"/>
              <a:gd name="connsiteY9" fmla="*/ 393105 h 6070600"/>
              <a:gd name="connsiteX10" fmla="*/ 4681392 w 6070600"/>
              <a:gd name="connsiteY10" fmla="*/ 487414 h 6070600"/>
              <a:gd name="connsiteX11" fmla="*/ 4757518 w 6070600"/>
              <a:gd name="connsiteY11" fmla="*/ 537190 h 6070600"/>
              <a:gd name="connsiteX12" fmla="*/ 4931089 w 6070600"/>
              <a:gd name="connsiteY12" fmla="*/ 666984 h 6070600"/>
              <a:gd name="connsiteX13" fmla="*/ 4972038 w 6070600"/>
              <a:gd name="connsiteY13" fmla="*/ 698573 h 6070600"/>
              <a:gd name="connsiteX14" fmla="*/ 5169719 w 6070600"/>
              <a:gd name="connsiteY14" fmla="*/ 878237 h 6070600"/>
              <a:gd name="connsiteX15" fmla="*/ 5220040 w 6070600"/>
              <a:gd name="connsiteY15" fmla="*/ 931334 h 6070600"/>
              <a:gd name="connsiteX16" fmla="*/ 5351649 w 6070600"/>
              <a:gd name="connsiteY16" fmla="*/ 1076140 h 6070600"/>
              <a:gd name="connsiteX17" fmla="*/ 5411013 w 6070600"/>
              <a:gd name="connsiteY17" fmla="*/ 1149404 h 6070600"/>
              <a:gd name="connsiteX18" fmla="*/ 5518492 w 6070600"/>
              <a:gd name="connsiteY18" fmla="*/ 1293133 h 6070600"/>
              <a:gd name="connsiteX19" fmla="*/ 5572142 w 6070600"/>
              <a:gd name="connsiteY19" fmla="*/ 1371030 h 6070600"/>
              <a:gd name="connsiteX20" fmla="*/ 5674235 w 6070600"/>
              <a:gd name="connsiteY20" fmla="*/ 1539081 h 6070600"/>
              <a:gd name="connsiteX21" fmla="*/ 5711243 w 6070600"/>
              <a:gd name="connsiteY21" fmla="*/ 1602999 h 6070600"/>
              <a:gd name="connsiteX22" fmla="*/ 5828486 w 6070600"/>
              <a:gd name="connsiteY22" fmla="*/ 1846382 h 6070600"/>
              <a:gd name="connsiteX23" fmla="*/ 5847251 w 6070600"/>
              <a:gd name="connsiteY23" fmla="*/ 1895299 h 6070600"/>
              <a:gd name="connsiteX24" fmla="*/ 5923089 w 6070600"/>
              <a:gd name="connsiteY24" fmla="*/ 2102503 h 6070600"/>
              <a:gd name="connsiteX25" fmla="*/ 5949298 w 6070600"/>
              <a:gd name="connsiteY25" fmla="*/ 2191649 h 6070600"/>
              <a:gd name="connsiteX26" fmla="*/ 5995703 w 6070600"/>
              <a:gd name="connsiteY26" fmla="*/ 2372124 h 6070600"/>
              <a:gd name="connsiteX27" fmla="*/ 6024462 w 6070600"/>
              <a:gd name="connsiteY27" fmla="*/ 2510537 h 6070600"/>
              <a:gd name="connsiteX28" fmla="*/ 6031283 w 6070600"/>
              <a:gd name="connsiteY28" fmla="*/ 2548729 h 6070600"/>
              <a:gd name="connsiteX29" fmla="*/ 6057844 w 6070600"/>
              <a:gd name="connsiteY29" fmla="*/ 2763290 h 6070600"/>
              <a:gd name="connsiteX30" fmla="*/ 6061300 w 6070600"/>
              <a:gd name="connsiteY30" fmla="*/ 2808740 h 6070600"/>
              <a:gd name="connsiteX31" fmla="*/ 6070600 w 6070600"/>
              <a:gd name="connsiteY31" fmla="*/ 3035300 h 6070600"/>
              <a:gd name="connsiteX32" fmla="*/ 6062723 w 6070600"/>
              <a:gd name="connsiteY32" fmla="*/ 3243146 h 6070600"/>
              <a:gd name="connsiteX33" fmla="*/ 6058818 w 6070600"/>
              <a:gd name="connsiteY33" fmla="*/ 3294506 h 6070600"/>
              <a:gd name="connsiteX34" fmla="*/ 6035627 w 6070600"/>
              <a:gd name="connsiteY34" fmla="*/ 3497545 h 6070600"/>
              <a:gd name="connsiteX35" fmla="*/ 6035627 w 6070600"/>
              <a:gd name="connsiteY35" fmla="*/ 3497546 h 6070600"/>
              <a:gd name="connsiteX36" fmla="*/ 6035626 w 6070600"/>
              <a:gd name="connsiteY36" fmla="*/ 3497550 h 6070600"/>
              <a:gd name="connsiteX37" fmla="*/ 6001364 w 6070600"/>
              <a:gd name="connsiteY37" fmla="*/ 3676459 h 6070600"/>
              <a:gd name="connsiteX38" fmla="*/ 5934139 w 6070600"/>
              <a:gd name="connsiteY38" fmla="*/ 3937906 h 6070600"/>
              <a:gd name="connsiteX39" fmla="*/ 5842195 w 6070600"/>
              <a:gd name="connsiteY39" fmla="*/ 4189117 h 6070600"/>
              <a:gd name="connsiteX40" fmla="*/ 5810609 w 6070600"/>
              <a:gd name="connsiteY40" fmla="*/ 4261328 h 6070600"/>
              <a:gd name="connsiteX41" fmla="*/ 5725424 w 6070600"/>
              <a:gd name="connsiteY41" fmla="*/ 4438163 h 6070600"/>
              <a:gd name="connsiteX42" fmla="*/ 5688952 w 6070600"/>
              <a:gd name="connsiteY42" fmla="*/ 4507296 h 6070600"/>
              <a:gd name="connsiteX43" fmla="*/ 5552219 w 6070600"/>
              <a:gd name="connsiteY43" fmla="*/ 4732365 h 6070600"/>
              <a:gd name="connsiteX44" fmla="*/ 5394921 w 6070600"/>
              <a:gd name="connsiteY44" fmla="*/ 4942717 h 6070600"/>
              <a:gd name="connsiteX45" fmla="*/ 5344783 w 6070600"/>
              <a:gd name="connsiteY45" fmla="*/ 5002015 h 6070600"/>
              <a:gd name="connsiteX46" fmla="*/ 5214216 w 6070600"/>
              <a:gd name="connsiteY46" fmla="*/ 5145674 h 6070600"/>
              <a:gd name="connsiteX47" fmla="*/ 5160026 w 6070600"/>
              <a:gd name="connsiteY47" fmla="*/ 5201173 h 6070600"/>
              <a:gd name="connsiteX48" fmla="*/ 4966033 w 6070600"/>
              <a:gd name="connsiteY48" fmla="*/ 5377485 h 6070600"/>
              <a:gd name="connsiteX49" fmla="*/ 4755837 w 6070600"/>
              <a:gd name="connsiteY49" fmla="*/ 5534667 h 6070600"/>
              <a:gd name="connsiteX50" fmla="*/ 4690842 w 6070600"/>
              <a:gd name="connsiteY50" fmla="*/ 5577445 h 6070600"/>
              <a:gd name="connsiteX51" fmla="*/ 4524051 w 6070600"/>
              <a:gd name="connsiteY51" fmla="*/ 5678773 h 6070600"/>
              <a:gd name="connsiteX52" fmla="*/ 4455737 w 6070600"/>
              <a:gd name="connsiteY52" fmla="*/ 5716958 h 6070600"/>
              <a:gd name="connsiteX53" fmla="*/ 4216777 w 6070600"/>
              <a:gd name="connsiteY53" fmla="*/ 5832071 h 6070600"/>
              <a:gd name="connsiteX54" fmla="*/ 4216776 w 6070600"/>
              <a:gd name="connsiteY54" fmla="*/ 5832071 h 6070600"/>
              <a:gd name="connsiteX55" fmla="*/ 4199821 w 6070600"/>
              <a:gd name="connsiteY55" fmla="*/ 5838277 h 6070600"/>
              <a:gd name="connsiteX56" fmla="*/ 3937906 w 6070600"/>
              <a:gd name="connsiteY56" fmla="*/ 5934139 h 6070600"/>
              <a:gd name="connsiteX57" fmla="*/ 3035300 w 6070600"/>
              <a:gd name="connsiteY57" fmla="*/ 6070600 h 6070600"/>
              <a:gd name="connsiteX58" fmla="*/ 0 w 6070600"/>
              <a:gd name="connsiteY58" fmla="*/ 3035300 h 6070600"/>
              <a:gd name="connsiteX59" fmla="*/ 3035300 w 6070600"/>
              <a:gd name="connsiteY59" fmla="*/ 0 h 607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6070600" h="6070600">
                <a:moveTo>
                  <a:pt x="3035300" y="0"/>
                </a:moveTo>
                <a:cubicBezTo>
                  <a:pt x="3244844" y="0"/>
                  <a:pt x="3449428" y="21234"/>
                  <a:pt x="3647019" y="61667"/>
                </a:cubicBezTo>
                <a:lnTo>
                  <a:pt x="3789752" y="98367"/>
                </a:lnTo>
                <a:lnTo>
                  <a:pt x="3789752" y="98367"/>
                </a:lnTo>
                <a:lnTo>
                  <a:pt x="3817989" y="105627"/>
                </a:lnTo>
                <a:lnTo>
                  <a:pt x="3937906" y="136461"/>
                </a:lnTo>
                <a:lnTo>
                  <a:pt x="4194228" y="230276"/>
                </a:lnTo>
                <a:lnTo>
                  <a:pt x="4272436" y="265342"/>
                </a:lnTo>
                <a:lnTo>
                  <a:pt x="4441383" y="346728"/>
                </a:lnTo>
                <a:lnTo>
                  <a:pt x="4526154" y="393105"/>
                </a:lnTo>
                <a:lnTo>
                  <a:pt x="4681392" y="487414"/>
                </a:lnTo>
                <a:lnTo>
                  <a:pt x="4757518" y="537190"/>
                </a:lnTo>
                <a:lnTo>
                  <a:pt x="4931089" y="666984"/>
                </a:lnTo>
                <a:lnTo>
                  <a:pt x="4972038" y="698573"/>
                </a:lnTo>
                <a:lnTo>
                  <a:pt x="5169719" y="878237"/>
                </a:lnTo>
                <a:lnTo>
                  <a:pt x="5220040" y="931334"/>
                </a:lnTo>
                <a:lnTo>
                  <a:pt x="5351649" y="1076140"/>
                </a:lnTo>
                <a:lnTo>
                  <a:pt x="5411013" y="1149404"/>
                </a:lnTo>
                <a:lnTo>
                  <a:pt x="5518492" y="1293133"/>
                </a:lnTo>
                <a:lnTo>
                  <a:pt x="5572142" y="1371030"/>
                </a:lnTo>
                <a:lnTo>
                  <a:pt x="5674235" y="1539081"/>
                </a:lnTo>
                <a:lnTo>
                  <a:pt x="5711243" y="1602999"/>
                </a:lnTo>
                <a:lnTo>
                  <a:pt x="5828486" y="1846382"/>
                </a:lnTo>
                <a:lnTo>
                  <a:pt x="5847251" y="1895299"/>
                </a:lnTo>
                <a:lnTo>
                  <a:pt x="5923089" y="2102503"/>
                </a:lnTo>
                <a:lnTo>
                  <a:pt x="5949298" y="2191649"/>
                </a:lnTo>
                <a:lnTo>
                  <a:pt x="5995703" y="2372124"/>
                </a:lnTo>
                <a:lnTo>
                  <a:pt x="6024462" y="2510537"/>
                </a:lnTo>
                <a:lnTo>
                  <a:pt x="6031283" y="2548729"/>
                </a:lnTo>
                <a:lnTo>
                  <a:pt x="6057844" y="2763290"/>
                </a:lnTo>
                <a:lnTo>
                  <a:pt x="6061300" y="2808740"/>
                </a:lnTo>
                <a:lnTo>
                  <a:pt x="6070600" y="3035300"/>
                </a:lnTo>
                <a:lnTo>
                  <a:pt x="6062723" y="3243146"/>
                </a:lnTo>
                <a:lnTo>
                  <a:pt x="6058818" y="3294506"/>
                </a:lnTo>
                <a:lnTo>
                  <a:pt x="6035627" y="3497545"/>
                </a:lnTo>
                <a:lnTo>
                  <a:pt x="6035627" y="3497546"/>
                </a:lnTo>
                <a:lnTo>
                  <a:pt x="6035626" y="3497550"/>
                </a:lnTo>
                <a:lnTo>
                  <a:pt x="6001364" y="3676459"/>
                </a:lnTo>
                <a:lnTo>
                  <a:pt x="5934139" y="3937906"/>
                </a:lnTo>
                <a:lnTo>
                  <a:pt x="5842195" y="4189117"/>
                </a:lnTo>
                <a:lnTo>
                  <a:pt x="5810609" y="4261328"/>
                </a:lnTo>
                <a:lnTo>
                  <a:pt x="5725424" y="4438163"/>
                </a:lnTo>
                <a:lnTo>
                  <a:pt x="5688952" y="4507296"/>
                </a:lnTo>
                <a:lnTo>
                  <a:pt x="5552219" y="4732365"/>
                </a:lnTo>
                <a:lnTo>
                  <a:pt x="5394921" y="4942717"/>
                </a:lnTo>
                <a:lnTo>
                  <a:pt x="5344783" y="5002015"/>
                </a:lnTo>
                <a:lnTo>
                  <a:pt x="5214216" y="5145674"/>
                </a:lnTo>
                <a:lnTo>
                  <a:pt x="5160026" y="5201173"/>
                </a:lnTo>
                <a:lnTo>
                  <a:pt x="4966033" y="5377485"/>
                </a:lnTo>
                <a:lnTo>
                  <a:pt x="4755837" y="5534667"/>
                </a:lnTo>
                <a:lnTo>
                  <a:pt x="4690842" y="5577445"/>
                </a:lnTo>
                <a:lnTo>
                  <a:pt x="4524051" y="5678773"/>
                </a:lnTo>
                <a:lnTo>
                  <a:pt x="4455737" y="5716958"/>
                </a:lnTo>
                <a:lnTo>
                  <a:pt x="4216777" y="5832071"/>
                </a:lnTo>
                <a:lnTo>
                  <a:pt x="4216776" y="5832071"/>
                </a:lnTo>
                <a:lnTo>
                  <a:pt x="4199821" y="5838277"/>
                </a:lnTo>
                <a:lnTo>
                  <a:pt x="3937906" y="5934139"/>
                </a:lnTo>
                <a:cubicBezTo>
                  <a:pt x="3652773" y="6022825"/>
                  <a:pt x="3349616" y="6070600"/>
                  <a:pt x="3035300" y="6070600"/>
                </a:cubicBezTo>
                <a:cubicBezTo>
                  <a:pt x="1358950" y="6070600"/>
                  <a:pt x="0" y="4711650"/>
                  <a:pt x="0" y="3035300"/>
                </a:cubicBezTo>
                <a:cubicBezTo>
                  <a:pt x="0" y="1358950"/>
                  <a:pt x="1358950" y="0"/>
                  <a:pt x="3035300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lIns="0" anchor="ctr" anchorCtr="0">
            <a:normAutofit/>
          </a:bodyPr>
          <a:lstStyle>
            <a:lvl1pPr algn="ctr">
              <a:lnSpc>
                <a:spcPct val="100000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add </a:t>
            </a:r>
            <a:br>
              <a:rPr lang="en-US"/>
            </a:br>
            <a:r>
              <a:rPr lang="en-US"/>
              <a:t>key statement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F3331A-221C-4BB7-BE2C-92316653F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65CAD3-E638-495B-86BB-AC828CDE2A8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60372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 Alternativ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4987E5A-4AC6-4082-8355-9708308C8BDA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0" y="-1"/>
            <a:ext cx="12192000" cy="6858001"/>
          </a:xfrm>
          <a:custGeom>
            <a:avLst/>
            <a:gdLst>
              <a:gd name="connsiteX0" fmla="*/ 11696741 w 12192000"/>
              <a:gd name="connsiteY0" fmla="*/ 6413786 h 6858001"/>
              <a:gd name="connsiteX1" fmla="*/ 11675409 w 12192000"/>
              <a:gd name="connsiteY1" fmla="*/ 6438944 h 6858001"/>
              <a:gd name="connsiteX2" fmla="*/ 11730040 w 12192000"/>
              <a:gd name="connsiteY2" fmla="*/ 6517531 h 6858001"/>
              <a:gd name="connsiteX3" fmla="*/ 11787273 w 12192000"/>
              <a:gd name="connsiteY3" fmla="*/ 6510528 h 6858001"/>
              <a:gd name="connsiteX4" fmla="*/ 11788053 w 12192000"/>
              <a:gd name="connsiteY4" fmla="*/ 6506379 h 6858001"/>
              <a:gd name="connsiteX5" fmla="*/ 11792216 w 12192000"/>
              <a:gd name="connsiteY5" fmla="*/ 6478367 h 6858001"/>
              <a:gd name="connsiteX6" fmla="*/ 11758396 w 12192000"/>
              <a:gd name="connsiteY6" fmla="*/ 6463843 h 6858001"/>
              <a:gd name="connsiteX7" fmla="*/ 11760738 w 12192000"/>
              <a:gd name="connsiteY7" fmla="*/ 6499895 h 6858001"/>
              <a:gd name="connsiteX8" fmla="*/ 11760738 w 12192000"/>
              <a:gd name="connsiteY8" fmla="*/ 6504304 h 6858001"/>
              <a:gd name="connsiteX9" fmla="*/ 11744088 w 12192000"/>
              <a:gd name="connsiteY9" fmla="*/ 6515456 h 6858001"/>
              <a:gd name="connsiteX10" fmla="*/ 11688156 w 12192000"/>
              <a:gd name="connsiteY10" fmla="*/ 6432460 h 6858001"/>
              <a:gd name="connsiteX11" fmla="*/ 11689457 w 12192000"/>
              <a:gd name="connsiteY11" fmla="*/ 6431164 h 6858001"/>
              <a:gd name="connsiteX12" fmla="*/ 11690237 w 12192000"/>
              <a:gd name="connsiteY12" fmla="*/ 6431682 h 6858001"/>
              <a:gd name="connsiteX13" fmla="*/ 11690498 w 12192000"/>
              <a:gd name="connsiteY13" fmla="*/ 6431682 h 6858001"/>
              <a:gd name="connsiteX14" fmla="*/ 11758136 w 12192000"/>
              <a:gd name="connsiteY14" fmla="*/ 6459175 h 6858001"/>
              <a:gd name="connsiteX15" fmla="*/ 11792476 w 12192000"/>
              <a:gd name="connsiteY15" fmla="*/ 6473958 h 6858001"/>
              <a:gd name="connsiteX16" fmla="*/ 11819531 w 12192000"/>
              <a:gd name="connsiteY16" fmla="*/ 6486926 h 6858001"/>
              <a:gd name="connsiteX17" fmla="*/ 11831758 w 12192000"/>
              <a:gd name="connsiteY17" fmla="*/ 6503785 h 6858001"/>
              <a:gd name="connsiteX18" fmla="*/ 11679831 w 12192000"/>
              <a:gd name="connsiteY18" fmla="*/ 6616867 h 6858001"/>
              <a:gd name="connsiteX19" fmla="*/ 11679311 w 12192000"/>
              <a:gd name="connsiteY19" fmla="*/ 6617386 h 6858001"/>
              <a:gd name="connsiteX20" fmla="*/ 11678271 w 12192000"/>
              <a:gd name="connsiteY20" fmla="*/ 6618942 h 6858001"/>
              <a:gd name="connsiteX21" fmla="*/ 11678010 w 12192000"/>
              <a:gd name="connsiteY21" fmla="*/ 6619461 h 6858001"/>
              <a:gd name="connsiteX22" fmla="*/ 11673328 w 12192000"/>
              <a:gd name="connsiteY22" fmla="*/ 6633725 h 6858001"/>
              <a:gd name="connsiteX23" fmla="*/ 11692319 w 12192000"/>
              <a:gd name="connsiteY23" fmla="*/ 6657587 h 6858001"/>
              <a:gd name="connsiteX24" fmla="*/ 11705066 w 12192000"/>
              <a:gd name="connsiteY24" fmla="*/ 6659921 h 6858001"/>
              <a:gd name="connsiteX25" fmla="*/ 11707667 w 12192000"/>
              <a:gd name="connsiteY25" fmla="*/ 6660180 h 6858001"/>
              <a:gd name="connsiteX26" fmla="*/ 11833840 w 12192000"/>
              <a:gd name="connsiteY26" fmla="*/ 6635282 h 6858001"/>
              <a:gd name="connsiteX27" fmla="*/ 11843465 w 12192000"/>
              <a:gd name="connsiteY27" fmla="*/ 6609086 h 6858001"/>
              <a:gd name="connsiteX28" fmla="*/ 11799500 w 12192000"/>
              <a:gd name="connsiteY28" fmla="*/ 6583409 h 6858001"/>
              <a:gd name="connsiteX29" fmla="*/ 11790135 w 12192000"/>
              <a:gd name="connsiteY29" fmla="*/ 6589634 h 6858001"/>
              <a:gd name="connsiteX30" fmla="*/ 11825255 w 12192000"/>
              <a:gd name="connsiteY30" fmla="*/ 6612976 h 6858001"/>
              <a:gd name="connsiteX31" fmla="*/ 11823434 w 12192000"/>
              <a:gd name="connsiteY31" fmla="*/ 6616608 h 6858001"/>
              <a:gd name="connsiteX32" fmla="*/ 11821092 w 12192000"/>
              <a:gd name="connsiteY32" fmla="*/ 6616608 h 6858001"/>
              <a:gd name="connsiteX33" fmla="*/ 11743568 w 12192000"/>
              <a:gd name="connsiteY33" fmla="*/ 6621795 h 6858001"/>
              <a:gd name="connsiteX34" fmla="*/ 11736284 w 12192000"/>
              <a:gd name="connsiteY34" fmla="*/ 6622054 h 6858001"/>
              <a:gd name="connsiteX35" fmla="*/ 11748251 w 12192000"/>
              <a:gd name="connsiteY35" fmla="*/ 6612458 h 6858001"/>
              <a:gd name="connsiteX36" fmla="*/ 11871301 w 12192000"/>
              <a:gd name="connsiteY36" fmla="*/ 6530240 h 6858001"/>
              <a:gd name="connsiteX37" fmla="*/ 11841124 w 12192000"/>
              <a:gd name="connsiteY37" fmla="*/ 6451912 h 6858001"/>
              <a:gd name="connsiteX38" fmla="*/ 11696741 w 12192000"/>
              <a:gd name="connsiteY38" fmla="*/ 6413786 h 6858001"/>
              <a:gd name="connsiteX39" fmla="*/ 11759176 w 12192000"/>
              <a:gd name="connsiteY39" fmla="*/ 6303891 h 6858001"/>
              <a:gd name="connsiteX40" fmla="*/ 11641467 w 12192000"/>
              <a:gd name="connsiteY40" fmla="*/ 6408732 h 6858001"/>
              <a:gd name="connsiteX41" fmla="*/ 11597457 w 12192000"/>
              <a:gd name="connsiteY41" fmla="*/ 6477501 h 6858001"/>
              <a:gd name="connsiteX42" fmla="*/ 11615946 w 12192000"/>
              <a:gd name="connsiteY42" fmla="*/ 6498261 h 6858001"/>
              <a:gd name="connsiteX43" fmla="*/ 11737041 w 12192000"/>
              <a:gd name="connsiteY43" fmla="*/ 6560802 h 6858001"/>
              <a:gd name="connsiteX44" fmla="*/ 11746676 w 12192000"/>
              <a:gd name="connsiteY44" fmla="*/ 6554834 h 6858001"/>
              <a:gd name="connsiteX45" fmla="*/ 11639384 w 12192000"/>
              <a:gd name="connsiteY45" fmla="*/ 6495666 h 6858001"/>
              <a:gd name="connsiteX46" fmla="*/ 11622717 w 12192000"/>
              <a:gd name="connsiteY46" fmla="*/ 6480096 h 6858001"/>
              <a:gd name="connsiteX47" fmla="*/ 11652405 w 12192000"/>
              <a:gd name="connsiteY47" fmla="*/ 6448955 h 6858001"/>
              <a:gd name="connsiteX48" fmla="*/ 11668811 w 12192000"/>
              <a:gd name="connsiteY48" fmla="*/ 6432606 h 6858001"/>
              <a:gd name="connsiteX49" fmla="*/ 11670895 w 12192000"/>
              <a:gd name="connsiteY49" fmla="*/ 6415738 h 6858001"/>
              <a:gd name="connsiteX50" fmla="*/ 11692249 w 12192000"/>
              <a:gd name="connsiteY50" fmla="*/ 6408991 h 6858001"/>
              <a:gd name="connsiteX51" fmla="*/ 11720374 w 12192000"/>
              <a:gd name="connsiteY51" fmla="*/ 6380705 h 6858001"/>
              <a:gd name="connsiteX52" fmla="*/ 11743291 w 12192000"/>
              <a:gd name="connsiteY52" fmla="*/ 6362799 h 6858001"/>
              <a:gd name="connsiteX53" fmla="*/ 11749801 w 12192000"/>
              <a:gd name="connsiteY53" fmla="*/ 6375255 h 6858001"/>
              <a:gd name="connsiteX54" fmla="*/ 11754749 w 12192000"/>
              <a:gd name="connsiteY54" fmla="*/ 6420669 h 6858001"/>
              <a:gd name="connsiteX55" fmla="*/ 11793812 w 12192000"/>
              <a:gd name="connsiteY55" fmla="*/ 6431568 h 6858001"/>
              <a:gd name="connsiteX56" fmla="*/ 11759176 w 12192000"/>
              <a:gd name="connsiteY56" fmla="*/ 6303891 h 6858001"/>
              <a:gd name="connsiteX57" fmla="*/ 0 w 12192000"/>
              <a:gd name="connsiteY57" fmla="*/ 0 h 6858001"/>
              <a:gd name="connsiteX58" fmla="*/ 12192000 w 12192000"/>
              <a:gd name="connsiteY58" fmla="*/ 0 h 6858001"/>
              <a:gd name="connsiteX59" fmla="*/ 12192000 w 12192000"/>
              <a:gd name="connsiteY59" fmla="*/ 6858001 h 6858001"/>
              <a:gd name="connsiteX60" fmla="*/ 0 w 12192000"/>
              <a:gd name="connsiteY60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12192000" h="6858001">
                <a:moveTo>
                  <a:pt x="11696741" y="6413786"/>
                </a:moveTo>
                <a:cubicBezTo>
                  <a:pt x="11675409" y="6410933"/>
                  <a:pt x="11666824" y="6418714"/>
                  <a:pt x="11675409" y="6438944"/>
                </a:cubicBezTo>
                <a:cubicBezTo>
                  <a:pt x="11684254" y="6458915"/>
                  <a:pt x="11706627" y="6492373"/>
                  <a:pt x="11730040" y="6517531"/>
                </a:cubicBezTo>
                <a:cubicBezTo>
                  <a:pt x="11753714" y="6542430"/>
                  <a:pt x="11779208" y="6549433"/>
                  <a:pt x="11787273" y="6510528"/>
                </a:cubicBezTo>
                <a:cubicBezTo>
                  <a:pt x="11787533" y="6509232"/>
                  <a:pt x="11787793" y="6507935"/>
                  <a:pt x="11788053" y="6506379"/>
                </a:cubicBezTo>
                <a:cubicBezTo>
                  <a:pt x="11789874" y="6496523"/>
                  <a:pt x="11791435" y="6486926"/>
                  <a:pt x="11792216" y="6478367"/>
                </a:cubicBezTo>
                <a:cubicBezTo>
                  <a:pt x="11781810" y="6473699"/>
                  <a:pt x="11770103" y="6468771"/>
                  <a:pt x="11758396" y="6463843"/>
                </a:cubicBezTo>
                <a:cubicBezTo>
                  <a:pt x="11759177" y="6472661"/>
                  <a:pt x="11760217" y="6487964"/>
                  <a:pt x="11760738" y="6499895"/>
                </a:cubicBezTo>
                <a:cubicBezTo>
                  <a:pt x="11760738" y="6501191"/>
                  <a:pt x="11760738" y="6502748"/>
                  <a:pt x="11760738" y="6504304"/>
                </a:cubicBezTo>
                <a:cubicBezTo>
                  <a:pt x="11761518" y="6523237"/>
                  <a:pt x="11755014" y="6523237"/>
                  <a:pt x="11744088" y="6515456"/>
                </a:cubicBezTo>
                <a:cubicBezTo>
                  <a:pt x="11731341" y="6506379"/>
                  <a:pt x="11692579" y="6455284"/>
                  <a:pt x="11688156" y="6432460"/>
                </a:cubicBezTo>
                <a:cubicBezTo>
                  <a:pt x="11687896" y="6431164"/>
                  <a:pt x="11688676" y="6430904"/>
                  <a:pt x="11689457" y="6431164"/>
                </a:cubicBezTo>
                <a:cubicBezTo>
                  <a:pt x="11689717" y="6431423"/>
                  <a:pt x="11689977" y="6431423"/>
                  <a:pt x="11690237" y="6431682"/>
                </a:cubicBezTo>
                <a:cubicBezTo>
                  <a:pt x="11690237" y="6431682"/>
                  <a:pt x="11690237" y="6431682"/>
                  <a:pt x="11690498" y="6431682"/>
                </a:cubicBezTo>
                <a:cubicBezTo>
                  <a:pt x="11699082" y="6435054"/>
                  <a:pt x="11728479" y="6446725"/>
                  <a:pt x="11758136" y="6459175"/>
                </a:cubicBezTo>
                <a:cubicBezTo>
                  <a:pt x="11769843" y="6464103"/>
                  <a:pt x="11781810" y="6469290"/>
                  <a:pt x="11792476" y="6473958"/>
                </a:cubicBezTo>
                <a:cubicBezTo>
                  <a:pt x="11803142" y="6478627"/>
                  <a:pt x="11812507" y="6483295"/>
                  <a:pt x="11819531" y="6486926"/>
                </a:cubicBezTo>
                <a:cubicBezTo>
                  <a:pt x="11832279" y="6493670"/>
                  <a:pt x="11837221" y="6498338"/>
                  <a:pt x="11831758" y="6503785"/>
                </a:cubicBezTo>
                <a:cubicBezTo>
                  <a:pt x="11805223" y="6531018"/>
                  <a:pt x="11711830" y="6569404"/>
                  <a:pt x="11679831" y="6616867"/>
                </a:cubicBezTo>
                <a:cubicBezTo>
                  <a:pt x="11679831" y="6616867"/>
                  <a:pt x="11679571" y="6617126"/>
                  <a:pt x="11679311" y="6617386"/>
                </a:cubicBezTo>
                <a:cubicBezTo>
                  <a:pt x="11679051" y="6617904"/>
                  <a:pt x="11678531" y="6618423"/>
                  <a:pt x="11678271" y="6618942"/>
                </a:cubicBezTo>
                <a:cubicBezTo>
                  <a:pt x="11678271" y="6619201"/>
                  <a:pt x="11678271" y="6619461"/>
                  <a:pt x="11678010" y="6619461"/>
                </a:cubicBezTo>
                <a:cubicBezTo>
                  <a:pt x="11676450" y="6622573"/>
                  <a:pt x="11674108" y="6627501"/>
                  <a:pt x="11673328" y="6633725"/>
                </a:cubicBezTo>
                <a:cubicBezTo>
                  <a:pt x="11672027" y="6644100"/>
                  <a:pt x="11677490" y="6653696"/>
                  <a:pt x="11692319" y="6657587"/>
                </a:cubicBezTo>
                <a:cubicBezTo>
                  <a:pt x="11696221" y="6658624"/>
                  <a:pt x="11700383" y="6659402"/>
                  <a:pt x="11705066" y="6659921"/>
                </a:cubicBezTo>
                <a:cubicBezTo>
                  <a:pt x="11705846" y="6660180"/>
                  <a:pt x="11706887" y="6660180"/>
                  <a:pt x="11707667" y="6660180"/>
                </a:cubicBezTo>
                <a:cubicBezTo>
                  <a:pt x="11736544" y="6661477"/>
                  <a:pt x="11811207" y="6645137"/>
                  <a:pt x="11833840" y="6635282"/>
                </a:cubicBezTo>
                <a:cubicBezTo>
                  <a:pt x="11857253" y="6624907"/>
                  <a:pt x="11850229" y="6614533"/>
                  <a:pt x="11843465" y="6609086"/>
                </a:cubicBezTo>
                <a:cubicBezTo>
                  <a:pt x="11838262" y="6604936"/>
                  <a:pt x="11812247" y="6590412"/>
                  <a:pt x="11799500" y="6583409"/>
                </a:cubicBezTo>
                <a:cubicBezTo>
                  <a:pt x="11796118" y="6585743"/>
                  <a:pt x="11793516" y="6587300"/>
                  <a:pt x="11790135" y="6589634"/>
                </a:cubicBezTo>
                <a:cubicBezTo>
                  <a:pt x="11811727" y="6602602"/>
                  <a:pt x="11820312" y="6609086"/>
                  <a:pt x="11825255" y="6612976"/>
                </a:cubicBezTo>
                <a:cubicBezTo>
                  <a:pt x="11827336" y="6614533"/>
                  <a:pt x="11826295" y="6616348"/>
                  <a:pt x="11823434" y="6616608"/>
                </a:cubicBezTo>
                <a:cubicBezTo>
                  <a:pt x="11822653" y="6616608"/>
                  <a:pt x="11821873" y="6616608"/>
                  <a:pt x="11821092" y="6616608"/>
                </a:cubicBezTo>
                <a:cubicBezTo>
                  <a:pt x="11800540" y="6618164"/>
                  <a:pt x="11761778" y="6620757"/>
                  <a:pt x="11743568" y="6621795"/>
                </a:cubicBezTo>
                <a:cubicBezTo>
                  <a:pt x="11740966" y="6622054"/>
                  <a:pt x="11737845" y="6622054"/>
                  <a:pt x="11736284" y="6622054"/>
                </a:cubicBezTo>
                <a:cubicBezTo>
                  <a:pt x="11740706" y="6617904"/>
                  <a:pt x="11745649" y="6614273"/>
                  <a:pt x="11748251" y="6612458"/>
                </a:cubicBezTo>
                <a:cubicBezTo>
                  <a:pt x="11787273" y="6584965"/>
                  <a:pt x="11852050" y="6546580"/>
                  <a:pt x="11871301" y="6530240"/>
                </a:cubicBezTo>
                <a:cubicBezTo>
                  <a:pt x="11885349" y="6518050"/>
                  <a:pt x="11923851" y="6480961"/>
                  <a:pt x="11841124" y="6451912"/>
                </a:cubicBezTo>
                <a:cubicBezTo>
                  <a:pt x="11817450" y="6443872"/>
                  <a:pt x="11758657" y="6422086"/>
                  <a:pt x="11696741" y="6413786"/>
                </a:cubicBezTo>
                <a:close/>
                <a:moveTo>
                  <a:pt x="11759176" y="6303891"/>
                </a:moveTo>
                <a:cubicBezTo>
                  <a:pt x="11739124" y="6301296"/>
                  <a:pt x="11708916" y="6326468"/>
                  <a:pt x="11641467" y="6408732"/>
                </a:cubicBezTo>
                <a:cubicBezTo>
                  <a:pt x="11628967" y="6423783"/>
                  <a:pt x="11599800" y="6460633"/>
                  <a:pt x="11597457" y="6477501"/>
                </a:cubicBezTo>
                <a:cubicBezTo>
                  <a:pt x="11595894" y="6489438"/>
                  <a:pt x="11608655" y="6494628"/>
                  <a:pt x="11615946" y="6498261"/>
                </a:cubicBezTo>
                <a:cubicBezTo>
                  <a:pt x="11622717" y="6501894"/>
                  <a:pt x="11700843" y="6540561"/>
                  <a:pt x="11737041" y="6560802"/>
                </a:cubicBezTo>
                <a:cubicBezTo>
                  <a:pt x="11740166" y="6558726"/>
                  <a:pt x="11743291" y="6556650"/>
                  <a:pt x="11746676" y="6554834"/>
                </a:cubicBezTo>
                <a:cubicBezTo>
                  <a:pt x="11725062" y="6543156"/>
                  <a:pt x="11664124" y="6510458"/>
                  <a:pt x="11639384" y="6495666"/>
                </a:cubicBezTo>
                <a:cubicBezTo>
                  <a:pt x="11629228" y="6489698"/>
                  <a:pt x="11622196" y="6484767"/>
                  <a:pt x="11622717" y="6480096"/>
                </a:cubicBezTo>
                <a:cubicBezTo>
                  <a:pt x="11623498" y="6474387"/>
                  <a:pt x="11638342" y="6462968"/>
                  <a:pt x="11652405" y="6448955"/>
                </a:cubicBezTo>
                <a:cubicBezTo>
                  <a:pt x="11656051" y="6445322"/>
                  <a:pt x="11662040" y="6439353"/>
                  <a:pt x="11668811" y="6432606"/>
                </a:cubicBezTo>
                <a:cubicBezTo>
                  <a:pt x="11666988" y="6425600"/>
                  <a:pt x="11667769" y="6419890"/>
                  <a:pt x="11670895" y="6415738"/>
                </a:cubicBezTo>
                <a:cubicBezTo>
                  <a:pt x="11674801" y="6410548"/>
                  <a:pt x="11681832" y="6408472"/>
                  <a:pt x="11692249" y="6408991"/>
                </a:cubicBezTo>
                <a:cubicBezTo>
                  <a:pt x="11705009" y="6396275"/>
                  <a:pt x="11716468" y="6384857"/>
                  <a:pt x="11720374" y="6380705"/>
                </a:cubicBezTo>
                <a:cubicBezTo>
                  <a:pt x="11729489" y="6371622"/>
                  <a:pt x="11739124" y="6362280"/>
                  <a:pt x="11743291" y="6362799"/>
                </a:cubicBezTo>
                <a:cubicBezTo>
                  <a:pt x="11746676" y="6363318"/>
                  <a:pt x="11748499" y="6366432"/>
                  <a:pt x="11749801" y="6375255"/>
                </a:cubicBezTo>
                <a:cubicBezTo>
                  <a:pt x="11750843" y="6383041"/>
                  <a:pt x="11753447" y="6405618"/>
                  <a:pt x="11754749" y="6420669"/>
                </a:cubicBezTo>
                <a:cubicBezTo>
                  <a:pt x="11768812" y="6424043"/>
                  <a:pt x="11781833" y="6427935"/>
                  <a:pt x="11793812" y="6431568"/>
                </a:cubicBezTo>
                <a:cubicBezTo>
                  <a:pt x="11792249" y="6328544"/>
                  <a:pt x="11780531" y="6306746"/>
                  <a:pt x="11759176" y="630389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0" y="6858001"/>
                </a:lnTo>
                <a:close/>
              </a:path>
            </a:pathLst>
          </a:custGeom>
          <a:noFill/>
        </p:spPr>
        <p:txBody>
          <a:bodyPr wrap="square" lIns="0" tIns="0" rIns="6588000" bIns="274320" anchor="ctr" anchorCtr="0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_______________________________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To add an image here: </a:t>
            </a:r>
            <a:br>
              <a:rPr lang="en-US" dirty="0"/>
            </a:br>
            <a:r>
              <a:rPr lang="en-US" dirty="0"/>
              <a:t>Click the icon and select Brand Pictures, </a:t>
            </a:r>
            <a:br>
              <a:rPr lang="en-US" dirty="0"/>
            </a:br>
            <a:r>
              <a:rPr lang="en-US" dirty="0"/>
              <a:t>or insert a file from your computer.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The image can then be scaled within </a:t>
            </a:r>
            <a:br>
              <a:rPr lang="en-US" dirty="0"/>
            </a:br>
            <a:r>
              <a:rPr lang="en-US" dirty="0"/>
              <a:t>the frame by using the Crop feature in </a:t>
            </a:r>
            <a:br>
              <a:rPr lang="en-US" dirty="0"/>
            </a:br>
            <a:r>
              <a:rPr lang="en-US" dirty="0"/>
              <a:t>the Picture Format tab of the ribbon.</a:t>
            </a:r>
            <a:br>
              <a:rPr lang="en-US" dirty="0"/>
            </a:br>
            <a:r>
              <a:rPr lang="en-US" dirty="0"/>
              <a:t>_______________________________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4832AD-985D-4D13-ADFF-E382CC2CA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8C36B2-DE1A-4EDF-9151-6195BF6EA0D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A7F1880-4AC1-4D46-9996-85279490A2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75818" y="1"/>
            <a:ext cx="6116183" cy="5588001"/>
          </a:xfrm>
          <a:custGeom>
            <a:avLst/>
            <a:gdLst>
              <a:gd name="connsiteX0" fmla="*/ 354640 w 6116183"/>
              <a:gd name="connsiteY0" fmla="*/ 0 h 5588001"/>
              <a:gd name="connsiteX1" fmla="*/ 6116183 w 6116183"/>
              <a:gd name="connsiteY1" fmla="*/ 0 h 5588001"/>
              <a:gd name="connsiteX2" fmla="*/ 6116183 w 6116183"/>
              <a:gd name="connsiteY2" fmla="*/ 4944550 h 5588001"/>
              <a:gd name="connsiteX3" fmla="*/ 6115373 w 6116183"/>
              <a:gd name="connsiteY3" fmla="*/ 4945083 h 5588001"/>
              <a:gd name="connsiteX4" fmla="*/ 5897930 w 6116183"/>
              <a:gd name="connsiteY4" fmla="*/ 5077183 h 5588001"/>
              <a:gd name="connsiteX5" fmla="*/ 5808870 w 6116183"/>
              <a:gd name="connsiteY5" fmla="*/ 5126964 h 5588001"/>
              <a:gd name="connsiteX6" fmla="*/ 5497342 w 6116183"/>
              <a:gd name="connsiteY6" fmla="*/ 5277035 h 5588001"/>
              <a:gd name="connsiteX7" fmla="*/ 5497341 w 6116183"/>
              <a:gd name="connsiteY7" fmla="*/ 5277035 h 5588001"/>
              <a:gd name="connsiteX8" fmla="*/ 5475237 w 6116183"/>
              <a:gd name="connsiteY8" fmla="*/ 5285126 h 5588001"/>
              <a:gd name="connsiteX9" fmla="*/ 5133783 w 6116183"/>
              <a:gd name="connsiteY9" fmla="*/ 5410099 h 5588001"/>
              <a:gd name="connsiteX10" fmla="*/ 3957070 w 6116183"/>
              <a:gd name="connsiteY10" fmla="*/ 5588001 h 5588001"/>
              <a:gd name="connsiteX11" fmla="*/ 0 w 6116183"/>
              <a:gd name="connsiteY11" fmla="*/ 1630931 h 5588001"/>
              <a:gd name="connsiteX12" fmla="*/ 310966 w 6116183"/>
              <a:gd name="connsiteY12" fmla="*/ 90661 h 558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116183" h="5588001">
                <a:moveTo>
                  <a:pt x="354640" y="0"/>
                </a:moveTo>
                <a:lnTo>
                  <a:pt x="6116183" y="0"/>
                </a:lnTo>
                <a:lnTo>
                  <a:pt x="6116183" y="4944550"/>
                </a:lnTo>
                <a:lnTo>
                  <a:pt x="6115373" y="4945083"/>
                </a:lnTo>
                <a:lnTo>
                  <a:pt x="5897930" y="5077183"/>
                </a:lnTo>
                <a:lnTo>
                  <a:pt x="5808870" y="5126964"/>
                </a:lnTo>
                <a:lnTo>
                  <a:pt x="5497342" y="5277035"/>
                </a:lnTo>
                <a:lnTo>
                  <a:pt x="5497341" y="5277035"/>
                </a:lnTo>
                <a:lnTo>
                  <a:pt x="5475237" y="5285126"/>
                </a:lnTo>
                <a:lnTo>
                  <a:pt x="5133783" y="5410099"/>
                </a:lnTo>
                <a:cubicBezTo>
                  <a:pt x="4762059" y="5525718"/>
                  <a:pt x="4366839" y="5588001"/>
                  <a:pt x="3957070" y="5588001"/>
                </a:cubicBezTo>
                <a:cubicBezTo>
                  <a:pt x="1771641" y="5588001"/>
                  <a:pt x="0" y="3816361"/>
                  <a:pt x="0" y="1630931"/>
                </a:cubicBezTo>
                <a:cubicBezTo>
                  <a:pt x="0" y="1084574"/>
                  <a:pt x="110728" y="564078"/>
                  <a:pt x="310966" y="9066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lIns="576000" tIns="360000" rIns="396000" bIns="1368000" anchor="ctr" anchorCtr="0">
            <a:normAutofit/>
          </a:bodyPr>
          <a:lstStyle>
            <a:lvl1pPr algn="ctr">
              <a:lnSpc>
                <a:spcPct val="100000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add </a:t>
            </a:r>
            <a:br>
              <a:rPr lang="en-US"/>
            </a:br>
            <a:r>
              <a:rPr lang="en-US"/>
              <a:t>key statement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36257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 Alternative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19641-D30A-4DF2-BE88-21F4A0002C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7" y="1993901"/>
            <a:ext cx="4570413" cy="2288540"/>
          </a:xfrm>
        </p:spPr>
        <p:txBody>
          <a:bodyPr vert="horz" lIns="0" tIns="0" rIns="0" bIns="0" rtlCol="0" anchor="ctr" anchorCtr="0">
            <a:normAutofit/>
          </a:bodyPr>
          <a:lstStyle>
            <a:lvl1pPr algn="l">
              <a:lnSpc>
                <a:spcPct val="100000"/>
              </a:lnSpc>
              <a:defRPr lang="en-US" sz="6000">
                <a:solidFill>
                  <a:schemeClr val="bg1"/>
                </a:solidFill>
              </a:defRPr>
            </a:lvl1pPr>
          </a:lstStyle>
          <a:p>
            <a:pPr marL="0" lvl="0" algn="ctr"/>
            <a:r>
              <a:rPr lang="en-US" dirty="0"/>
              <a:t>Click to add key statement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4832AD-985D-4D13-ADFF-E382CC2CA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F3331A-221C-4BB7-BE2C-92316653F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27E92E2-B66F-49A8-A639-B009FB80E81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460132" y="0"/>
            <a:ext cx="6731869" cy="6858000"/>
          </a:xfrm>
          <a:custGeom>
            <a:avLst/>
            <a:gdLst>
              <a:gd name="connsiteX0" fmla="*/ 2376274 w 6731869"/>
              <a:gd name="connsiteY0" fmla="*/ 0 h 6858000"/>
              <a:gd name="connsiteX1" fmla="*/ 5054843 w 6731869"/>
              <a:gd name="connsiteY1" fmla="*/ 0 h 6858000"/>
              <a:gd name="connsiteX2" fmla="*/ 5161821 w 6731869"/>
              <a:gd name="connsiteY2" fmla="*/ 42383 h 6858000"/>
              <a:gd name="connsiteX3" fmla="*/ 6582663 w 6731869"/>
              <a:gd name="connsiteY3" fmla="*/ 1107621 h 6858000"/>
              <a:gd name="connsiteX4" fmla="*/ 6731869 w 6731869"/>
              <a:gd name="connsiteY4" fmla="*/ 1308112 h 6858000"/>
              <a:gd name="connsiteX5" fmla="*/ 6731869 w 6731869"/>
              <a:gd name="connsiteY5" fmla="*/ 5656777 h 6858000"/>
              <a:gd name="connsiteX6" fmla="*/ 6582663 w 6731869"/>
              <a:gd name="connsiteY6" fmla="*/ 5857268 h 6858000"/>
              <a:gd name="connsiteX7" fmla="*/ 5326406 w 6731869"/>
              <a:gd name="connsiteY7" fmla="*/ 6847739 h 6858000"/>
              <a:gd name="connsiteX8" fmla="*/ 5303818 w 6731869"/>
              <a:gd name="connsiteY8" fmla="*/ 6858000 h 6858000"/>
              <a:gd name="connsiteX9" fmla="*/ 2127298 w 6731869"/>
              <a:gd name="connsiteY9" fmla="*/ 6858000 h 6858000"/>
              <a:gd name="connsiteX10" fmla="*/ 2104710 w 6731869"/>
              <a:gd name="connsiteY10" fmla="*/ 6847739 h 6858000"/>
              <a:gd name="connsiteX11" fmla="*/ 0 w 6731869"/>
              <a:gd name="connsiteY11" fmla="*/ 3482444 h 6858000"/>
              <a:gd name="connsiteX12" fmla="*/ 2269295 w 6731869"/>
              <a:gd name="connsiteY12" fmla="*/ 423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731869" h="6858000">
                <a:moveTo>
                  <a:pt x="2376274" y="0"/>
                </a:moveTo>
                <a:lnTo>
                  <a:pt x="5054843" y="0"/>
                </a:lnTo>
                <a:lnTo>
                  <a:pt x="5161821" y="42383"/>
                </a:lnTo>
                <a:cubicBezTo>
                  <a:pt x="5717475" y="278537"/>
                  <a:pt x="6204059" y="646648"/>
                  <a:pt x="6582663" y="1107621"/>
                </a:cubicBezTo>
                <a:lnTo>
                  <a:pt x="6731869" y="1308112"/>
                </a:lnTo>
                <a:lnTo>
                  <a:pt x="6731869" y="5656777"/>
                </a:lnTo>
                <a:lnTo>
                  <a:pt x="6582663" y="5857268"/>
                </a:lnTo>
                <a:cubicBezTo>
                  <a:pt x="6241919" y="6272143"/>
                  <a:pt x="5813712" y="6611800"/>
                  <a:pt x="5326406" y="6847739"/>
                </a:cubicBezTo>
                <a:lnTo>
                  <a:pt x="5303818" y="6858000"/>
                </a:lnTo>
                <a:lnTo>
                  <a:pt x="2127298" y="6858000"/>
                </a:lnTo>
                <a:lnTo>
                  <a:pt x="2104710" y="6847739"/>
                </a:lnTo>
                <a:cubicBezTo>
                  <a:pt x="859373" y="6244784"/>
                  <a:pt x="0" y="4964456"/>
                  <a:pt x="0" y="3482444"/>
                </a:cubicBezTo>
                <a:cubicBezTo>
                  <a:pt x="0" y="1935997"/>
                  <a:pt x="935726" y="609153"/>
                  <a:pt x="2269295" y="42383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tIns="360000" bIns="64008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_______________________________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To add an image here: </a:t>
            </a:r>
            <a:br>
              <a:rPr lang="en-US" dirty="0"/>
            </a:br>
            <a:r>
              <a:rPr lang="en-US" dirty="0"/>
              <a:t>Click the icon and select Brand Pictures, </a:t>
            </a:r>
            <a:br>
              <a:rPr lang="en-US" dirty="0"/>
            </a:br>
            <a:r>
              <a:rPr lang="en-US" dirty="0"/>
              <a:t>or insert a file from your computer.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The image can then be scaled within </a:t>
            </a:r>
            <a:br>
              <a:rPr lang="en-US" dirty="0"/>
            </a:br>
            <a:r>
              <a:rPr lang="en-US" dirty="0"/>
              <a:t>the frame by using the Crop feature in </a:t>
            </a:r>
            <a:br>
              <a:rPr lang="en-US" dirty="0"/>
            </a:br>
            <a:r>
              <a:rPr lang="en-US" dirty="0"/>
              <a:t>the Picture Format tab of the ribbon.</a:t>
            </a:r>
            <a:br>
              <a:rPr lang="en-US" dirty="0"/>
            </a:br>
            <a:r>
              <a:rPr lang="en-US" dirty="0"/>
              <a:t>_______________________________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52269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8DB7B12-48CD-451F-A1A9-30DAE6BA2E3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731869" cy="6858000"/>
          </a:xfrm>
          <a:custGeom>
            <a:avLst/>
            <a:gdLst>
              <a:gd name="connsiteX0" fmla="*/ 1677026 w 6731869"/>
              <a:gd name="connsiteY0" fmla="*/ 0 h 6858000"/>
              <a:gd name="connsiteX1" fmla="*/ 4355595 w 6731869"/>
              <a:gd name="connsiteY1" fmla="*/ 0 h 6858000"/>
              <a:gd name="connsiteX2" fmla="*/ 4462574 w 6731869"/>
              <a:gd name="connsiteY2" fmla="*/ 42383 h 6858000"/>
              <a:gd name="connsiteX3" fmla="*/ 6731869 w 6731869"/>
              <a:gd name="connsiteY3" fmla="*/ 3482444 h 6858000"/>
              <a:gd name="connsiteX4" fmla="*/ 4627159 w 6731869"/>
              <a:gd name="connsiteY4" fmla="*/ 6847739 h 6858000"/>
              <a:gd name="connsiteX5" fmla="*/ 4604571 w 6731869"/>
              <a:gd name="connsiteY5" fmla="*/ 6858000 h 6858000"/>
              <a:gd name="connsiteX6" fmla="*/ 1428051 w 6731869"/>
              <a:gd name="connsiteY6" fmla="*/ 6858000 h 6858000"/>
              <a:gd name="connsiteX7" fmla="*/ 1405463 w 6731869"/>
              <a:gd name="connsiteY7" fmla="*/ 6847739 h 6858000"/>
              <a:gd name="connsiteX8" fmla="*/ 149206 w 6731869"/>
              <a:gd name="connsiteY8" fmla="*/ 5857268 h 6858000"/>
              <a:gd name="connsiteX9" fmla="*/ 0 w 6731869"/>
              <a:gd name="connsiteY9" fmla="*/ 5656777 h 6858000"/>
              <a:gd name="connsiteX10" fmla="*/ 0 w 6731869"/>
              <a:gd name="connsiteY10" fmla="*/ 1308112 h 6858000"/>
              <a:gd name="connsiteX11" fmla="*/ 149206 w 6731869"/>
              <a:gd name="connsiteY11" fmla="*/ 1107621 h 6858000"/>
              <a:gd name="connsiteX12" fmla="*/ 1570048 w 6731869"/>
              <a:gd name="connsiteY12" fmla="*/ 423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731869" h="6858000">
                <a:moveTo>
                  <a:pt x="1677026" y="0"/>
                </a:moveTo>
                <a:lnTo>
                  <a:pt x="4355595" y="0"/>
                </a:lnTo>
                <a:lnTo>
                  <a:pt x="4462574" y="42383"/>
                </a:lnTo>
                <a:cubicBezTo>
                  <a:pt x="5796143" y="609153"/>
                  <a:pt x="6731869" y="1935997"/>
                  <a:pt x="6731869" y="3482444"/>
                </a:cubicBezTo>
                <a:cubicBezTo>
                  <a:pt x="6731869" y="4964456"/>
                  <a:pt x="5872496" y="6244784"/>
                  <a:pt x="4627159" y="6847739"/>
                </a:cubicBezTo>
                <a:lnTo>
                  <a:pt x="4604571" y="6858000"/>
                </a:lnTo>
                <a:lnTo>
                  <a:pt x="1428051" y="6858000"/>
                </a:lnTo>
                <a:lnTo>
                  <a:pt x="1405463" y="6847739"/>
                </a:lnTo>
                <a:cubicBezTo>
                  <a:pt x="918157" y="6611800"/>
                  <a:pt x="489950" y="6272143"/>
                  <a:pt x="149206" y="5857268"/>
                </a:cubicBezTo>
                <a:lnTo>
                  <a:pt x="0" y="5656777"/>
                </a:lnTo>
                <a:lnTo>
                  <a:pt x="0" y="1308112"/>
                </a:lnTo>
                <a:lnTo>
                  <a:pt x="149206" y="1107621"/>
                </a:lnTo>
                <a:cubicBezTo>
                  <a:pt x="527810" y="646648"/>
                  <a:pt x="1014394" y="278537"/>
                  <a:pt x="1570048" y="42383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tIns="360000" bIns="64008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_______________________________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To add an image here: </a:t>
            </a:r>
            <a:br>
              <a:rPr lang="en-US" dirty="0"/>
            </a:br>
            <a:r>
              <a:rPr lang="en-US" dirty="0"/>
              <a:t>Click the icon and select Brand Pictures, </a:t>
            </a:r>
            <a:br>
              <a:rPr lang="en-US" dirty="0"/>
            </a:br>
            <a:r>
              <a:rPr lang="en-US" dirty="0"/>
              <a:t>or insert a file from your computer.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The image can then be scaled within </a:t>
            </a:r>
            <a:br>
              <a:rPr lang="en-US" dirty="0"/>
            </a:br>
            <a:r>
              <a:rPr lang="en-US" dirty="0"/>
              <a:t>the frame by using the Crop feature in </a:t>
            </a:r>
            <a:br>
              <a:rPr lang="en-US" dirty="0"/>
            </a:br>
            <a:r>
              <a:rPr lang="en-US" dirty="0"/>
              <a:t>the Picture Format tab of the ribbon.</a:t>
            </a:r>
            <a:br>
              <a:rPr lang="en-US" dirty="0"/>
            </a:br>
            <a:r>
              <a:rPr lang="en-US" dirty="0"/>
              <a:t>_______________________________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4832AD-985D-4D13-ADFF-E382CC2CA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F3331A-221C-4BB7-BE2C-92316653F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64A62C-74DF-483B-9317-9F19F96F45A3}"/>
              </a:ext>
            </a:extLst>
          </p:cNvPr>
          <p:cNvSpPr txBox="1"/>
          <p:nvPr userDrawn="1"/>
        </p:nvSpPr>
        <p:spPr>
          <a:xfrm>
            <a:off x="6731870" y="2967335"/>
            <a:ext cx="5052144" cy="9233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en-US" sz="6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Thank you.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38602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A9E1CF1C-7FA2-4710-BBC2-1C5B7B5ABF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3520" y="0"/>
            <a:ext cx="9204960" cy="6858000"/>
          </a:xfrm>
          <a:custGeom>
            <a:avLst/>
            <a:gdLst>
              <a:gd name="connsiteX0" fmla="*/ 1600111 w 9204960"/>
              <a:gd name="connsiteY0" fmla="*/ 0 h 6858000"/>
              <a:gd name="connsiteX1" fmla="*/ 7604849 w 9204960"/>
              <a:gd name="connsiteY1" fmla="*/ 0 h 6858000"/>
              <a:gd name="connsiteX2" fmla="*/ 7697084 w 9204960"/>
              <a:gd name="connsiteY2" fmla="*/ 79896 h 6858000"/>
              <a:gd name="connsiteX3" fmla="*/ 9204960 w 9204960"/>
              <a:gd name="connsiteY3" fmla="*/ 3486735 h 6858000"/>
              <a:gd name="connsiteX4" fmla="*/ 7856925 w 9204960"/>
              <a:gd name="connsiteY4" fmla="*/ 6741180 h 6858000"/>
              <a:gd name="connsiteX5" fmla="*/ 7734397 w 9204960"/>
              <a:gd name="connsiteY5" fmla="*/ 6858000 h 6858000"/>
              <a:gd name="connsiteX6" fmla="*/ 1470564 w 9204960"/>
              <a:gd name="connsiteY6" fmla="*/ 6858000 h 6858000"/>
              <a:gd name="connsiteX7" fmla="*/ 1348035 w 9204960"/>
              <a:gd name="connsiteY7" fmla="*/ 6741180 h 6858000"/>
              <a:gd name="connsiteX8" fmla="*/ 0 w 9204960"/>
              <a:gd name="connsiteY8" fmla="*/ 3486735 h 6858000"/>
              <a:gd name="connsiteX9" fmla="*/ 1507876 w 9204960"/>
              <a:gd name="connsiteY9" fmla="*/ 7989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04960" h="6858000">
                <a:moveTo>
                  <a:pt x="1600111" y="0"/>
                </a:moveTo>
                <a:lnTo>
                  <a:pt x="7604849" y="0"/>
                </a:lnTo>
                <a:lnTo>
                  <a:pt x="7697084" y="79896"/>
                </a:lnTo>
                <a:cubicBezTo>
                  <a:pt x="8623404" y="921818"/>
                  <a:pt x="9204960" y="2136361"/>
                  <a:pt x="9204960" y="3486735"/>
                </a:cubicBezTo>
                <a:cubicBezTo>
                  <a:pt x="9204960" y="4757675"/>
                  <a:pt x="8689810" y="5908295"/>
                  <a:pt x="7856925" y="6741180"/>
                </a:cubicBezTo>
                <a:lnTo>
                  <a:pt x="7734397" y="6858000"/>
                </a:lnTo>
                <a:lnTo>
                  <a:pt x="1470564" y="6858000"/>
                </a:lnTo>
                <a:lnTo>
                  <a:pt x="1348035" y="6741180"/>
                </a:lnTo>
                <a:cubicBezTo>
                  <a:pt x="515150" y="5908295"/>
                  <a:pt x="0" y="4757675"/>
                  <a:pt x="0" y="3486735"/>
                </a:cubicBezTo>
                <a:cubicBezTo>
                  <a:pt x="0" y="2136361"/>
                  <a:pt x="581556" y="921818"/>
                  <a:pt x="1507876" y="79896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1044000" tIns="1440000" rIns="1044000" bIns="2268000" anchor="ctr" anchorCtr="0">
            <a:noAutofit/>
          </a:bodyPr>
          <a:lstStyle>
            <a:lvl1pPr algn="ctr">
              <a:lnSpc>
                <a:spcPct val="100000"/>
              </a:lnSpc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“Click to add quote”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4832AD-985D-4D13-ADFF-E382CC2CA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F3331A-221C-4BB7-BE2C-92316653F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DF1B5E0-FD79-4230-B3D0-006D6BDCBC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14057" y="4747984"/>
            <a:ext cx="4963886" cy="1086751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b="1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add attribution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19648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C22DA5D-EC7E-40C3-8862-3E3748AD6C3A}"/>
              </a:ext>
            </a:extLst>
          </p:cNvPr>
          <p:cNvSpPr txBox="1">
            <a:spLocks/>
          </p:cNvSpPr>
          <p:nvPr userDrawn="1"/>
        </p:nvSpPr>
        <p:spPr>
          <a:xfrm>
            <a:off x="1257304" y="769811"/>
            <a:ext cx="9677394" cy="531837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9600" dirty="0"/>
              <a:t>Do not use layouts</a:t>
            </a:r>
            <a:br>
              <a:rPr lang="en-US" sz="9600" dirty="0"/>
            </a:br>
            <a:r>
              <a:rPr lang="en-US" sz="9600" dirty="0"/>
              <a:t>in this section appearing after this point. </a:t>
            </a:r>
          </a:p>
        </p:txBody>
      </p:sp>
      <p:sp>
        <p:nvSpPr>
          <p:cNvPr id="3" name="DO NOT DELETE (BRANDIN)">
            <a:extLst>
              <a:ext uri="{FF2B5EF4-FFF2-40B4-BE49-F238E27FC236}">
                <a16:creationId xmlns:a16="http://schemas.microsoft.com/office/drawing/2014/main" id="{67A6BD22-A0FD-E747-A45C-6A8FB5227CDB}"/>
              </a:ext>
            </a:extLst>
          </p:cNvPr>
          <p:cNvSpPr/>
          <p:nvPr userDrawn="1"/>
        </p:nvSpPr>
        <p:spPr>
          <a:xfrm>
            <a:off x="152400" y="152400"/>
            <a:ext cx="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endParaRPr lang="en-US" dirty="0" err="1"/>
          </a:p>
        </p:txBody>
      </p:sp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1735533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3">
            <a:extLst>
              <a:ext uri="{FF2B5EF4-FFF2-40B4-BE49-F238E27FC236}">
                <a16:creationId xmlns:a16="http://schemas.microsoft.com/office/drawing/2014/main" id="{40B35679-83CF-4DE2-BCA6-286802F6502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" y="0"/>
            <a:ext cx="4622041" cy="6858000"/>
          </a:xfrm>
          <a:custGeom>
            <a:avLst/>
            <a:gdLst>
              <a:gd name="connsiteX0" fmla="*/ 0 w 4622041"/>
              <a:gd name="connsiteY0" fmla="*/ 0 h 6858000"/>
              <a:gd name="connsiteX1" fmla="*/ 1524909 w 4622041"/>
              <a:gd name="connsiteY1" fmla="*/ 0 h 6858000"/>
              <a:gd name="connsiteX2" fmla="*/ 3181350 w 4622041"/>
              <a:gd name="connsiteY2" fmla="*/ 0 h 6858000"/>
              <a:gd name="connsiteX3" fmla="*/ 3848100 w 4622041"/>
              <a:gd name="connsiteY3" fmla="*/ 0 h 6858000"/>
              <a:gd name="connsiteX4" fmla="*/ 4203480 w 4622041"/>
              <a:gd name="connsiteY4" fmla="*/ 0 h 6858000"/>
              <a:gd name="connsiteX5" fmla="*/ 4622041 w 4622041"/>
              <a:gd name="connsiteY5" fmla="*/ 0 h 6858000"/>
              <a:gd name="connsiteX6" fmla="*/ 4491391 w 4622041"/>
              <a:gd name="connsiteY6" fmla="*/ 203795 h 6858000"/>
              <a:gd name="connsiteX7" fmla="*/ 3590925 w 4622041"/>
              <a:gd name="connsiteY7" fmla="*/ 3429000 h 6858000"/>
              <a:gd name="connsiteX8" fmla="*/ 4491391 w 4622041"/>
              <a:gd name="connsiteY8" fmla="*/ 6654205 h 6858000"/>
              <a:gd name="connsiteX9" fmla="*/ 4622041 w 4622041"/>
              <a:gd name="connsiteY9" fmla="*/ 6858000 h 6858000"/>
              <a:gd name="connsiteX10" fmla="*/ 4452454 w 4622041"/>
              <a:gd name="connsiteY10" fmla="*/ 6858000 h 6858000"/>
              <a:gd name="connsiteX11" fmla="*/ 3848100 w 4622041"/>
              <a:gd name="connsiteY11" fmla="*/ 6858000 h 6858000"/>
              <a:gd name="connsiteX12" fmla="*/ 3181350 w 4622041"/>
              <a:gd name="connsiteY12" fmla="*/ 6858000 h 6858000"/>
              <a:gd name="connsiteX13" fmla="*/ 1275934 w 4622041"/>
              <a:gd name="connsiteY13" fmla="*/ 6858000 h 6858000"/>
              <a:gd name="connsiteX14" fmla="*/ 0 w 4622041"/>
              <a:gd name="connsiteY14" fmla="*/ 6858000 h 6858000"/>
              <a:gd name="connsiteX15" fmla="*/ 0 w 4622041"/>
              <a:gd name="connsiteY15" fmla="*/ 5860486 h 6858000"/>
              <a:gd name="connsiteX16" fmla="*/ 0 w 4622041"/>
              <a:gd name="connsiteY16" fmla="*/ 110440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622041" h="6858000">
                <a:moveTo>
                  <a:pt x="0" y="0"/>
                </a:moveTo>
                <a:lnTo>
                  <a:pt x="1524909" y="0"/>
                </a:lnTo>
                <a:lnTo>
                  <a:pt x="3181350" y="0"/>
                </a:lnTo>
                <a:lnTo>
                  <a:pt x="3848100" y="0"/>
                </a:lnTo>
                <a:lnTo>
                  <a:pt x="4203480" y="0"/>
                </a:lnTo>
                <a:lnTo>
                  <a:pt x="4622041" y="0"/>
                </a:lnTo>
                <a:lnTo>
                  <a:pt x="4491391" y="203795"/>
                </a:lnTo>
                <a:cubicBezTo>
                  <a:pt x="3919978" y="1144214"/>
                  <a:pt x="3590925" y="2248180"/>
                  <a:pt x="3590925" y="3429000"/>
                </a:cubicBezTo>
                <a:cubicBezTo>
                  <a:pt x="3590925" y="4609821"/>
                  <a:pt x="3919978" y="5713787"/>
                  <a:pt x="4491391" y="6654205"/>
                </a:cubicBezTo>
                <a:lnTo>
                  <a:pt x="4622041" y="6858000"/>
                </a:lnTo>
                <a:lnTo>
                  <a:pt x="4452454" y="6858000"/>
                </a:lnTo>
                <a:lnTo>
                  <a:pt x="3848100" y="6858000"/>
                </a:lnTo>
                <a:lnTo>
                  <a:pt x="3181350" y="6858000"/>
                </a:lnTo>
                <a:lnTo>
                  <a:pt x="1275934" y="6858000"/>
                </a:lnTo>
                <a:lnTo>
                  <a:pt x="0" y="6858000"/>
                </a:lnTo>
                <a:lnTo>
                  <a:pt x="0" y="5860486"/>
                </a:lnTo>
                <a:lnTo>
                  <a:pt x="0" y="1104402"/>
                </a:ln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</p:spPr>
        <p:txBody>
          <a:bodyPr vert="horz" wrap="square" lIns="396000" tIns="612000" rIns="576000" bIns="914400" rtlCol="0" anchor="ctr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lang="en-US" sz="1600" b="1" dirty="0"/>
            </a:lvl1pPr>
          </a:lstStyle>
          <a:p>
            <a:r>
              <a:rPr lang="en-US" dirty="0"/>
              <a:t>_______________________________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To add an image here: </a:t>
            </a:r>
            <a:br>
              <a:rPr lang="en-US" dirty="0"/>
            </a:br>
            <a:r>
              <a:rPr lang="en-US" dirty="0"/>
              <a:t>Click the icon and select </a:t>
            </a:r>
            <a:br>
              <a:rPr lang="en-US" dirty="0"/>
            </a:br>
            <a:r>
              <a:rPr lang="en-US" dirty="0"/>
              <a:t>Brand Pictures, or insert a </a:t>
            </a:r>
            <a:br>
              <a:rPr lang="en-US" dirty="0"/>
            </a:br>
            <a:r>
              <a:rPr lang="en-US" dirty="0"/>
              <a:t>file from your computer.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The image can then be scaled </a:t>
            </a:r>
            <a:br>
              <a:rPr lang="en-US" dirty="0"/>
            </a:br>
            <a:r>
              <a:rPr lang="en-US" dirty="0"/>
              <a:t>within the frame by using the </a:t>
            </a:r>
            <a:br>
              <a:rPr lang="en-US" dirty="0"/>
            </a:br>
            <a:r>
              <a:rPr lang="en-US" dirty="0"/>
              <a:t>Crop feature in the Picture </a:t>
            </a:r>
            <a:br>
              <a:rPr lang="en-US" dirty="0"/>
            </a:br>
            <a:r>
              <a:rPr lang="en-US" dirty="0"/>
              <a:t>Format tab of the ribbon.</a:t>
            </a:r>
            <a:br>
              <a:rPr lang="en-US" dirty="0"/>
            </a:br>
            <a:r>
              <a:rPr lang="en-US" dirty="0"/>
              <a:t>_______________________________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F2560C9-DF52-45CA-87E0-E0A1940555F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59400" y="2110016"/>
            <a:ext cx="6424612" cy="576000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lang="en-US" dirty="0"/>
            </a:lvl1pPr>
          </a:lstStyle>
          <a:p>
            <a:pPr lvl="0"/>
            <a:r>
              <a:rPr lang="en-US" dirty="0"/>
              <a:t>Click to add item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1FB789-D2DE-40CF-B66E-05E9E8302D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9428" y="404812"/>
            <a:ext cx="7284584" cy="1008063"/>
          </a:xfrm>
        </p:spPr>
        <p:txBody>
          <a:bodyPr anchor="b" anchorCtr="0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enter title here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DCC698-5F0A-4A1C-B64E-2817FBBBC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99530C-C25D-41F5-8CBD-274088C90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E73010FE-DD71-4076-8A5D-D08E5CA3F63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359400" y="3202805"/>
            <a:ext cx="6424612" cy="576000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lang="en-US" dirty="0"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34A02FB3-913D-4DFD-A345-FDDE4BA12BB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359400" y="4295595"/>
            <a:ext cx="6424612" cy="576000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lang="en-US" dirty="0"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ED2D347-F52F-43C1-87F8-DDC9498C0F3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99428" y="2019453"/>
            <a:ext cx="741600" cy="741600"/>
          </a:xfrm>
          <a:prstGeom prst="ellipse">
            <a:avLst/>
          </a:prstGeom>
          <a:solidFill>
            <a:schemeClr val="accent1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4A674ED9-5FA4-4FE1-86F0-863ECF4F5C2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99428" y="3110417"/>
            <a:ext cx="741600" cy="741600"/>
          </a:xfrm>
          <a:prstGeom prst="ellipse">
            <a:avLst/>
          </a:prstGeom>
          <a:solidFill>
            <a:schemeClr val="tx2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DC1651B7-FA29-4E69-8977-501BC13BB59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499428" y="4203207"/>
            <a:ext cx="741600" cy="741600"/>
          </a:xfrm>
          <a:prstGeom prst="ellipse">
            <a:avLst/>
          </a:prstGeom>
          <a:solidFill>
            <a:schemeClr val="accent6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4" name="Text Placeholder 96">
            <a:extLst>
              <a:ext uri="{FF2B5EF4-FFF2-40B4-BE49-F238E27FC236}">
                <a16:creationId xmlns:a16="http://schemas.microsoft.com/office/drawing/2014/main" id="{EC615CB5-4947-47D0-B400-A69B3468C41A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475164" y="5543550"/>
            <a:ext cx="7308850" cy="657225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402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19" userDrawn="1">
          <p15:clr>
            <a:srgbClr val="A4A3A4"/>
          </p15:clr>
        </p15:guide>
        <p15:guide id="2" orient="horz" pos="890" userDrawn="1">
          <p15:clr>
            <a:srgbClr val="A4A3A4"/>
          </p15:clr>
        </p15:guide>
        <p15:guide id="3" orient="horz" pos="981" userDrawn="1">
          <p15:clr>
            <a:srgbClr val="A4A3A4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4447ADDD-920E-4BEB-819B-9759B3CF06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0"/>
            <a:ext cx="5562601" cy="6858000"/>
          </a:xfrm>
          <a:custGeom>
            <a:avLst/>
            <a:gdLst>
              <a:gd name="connsiteX0" fmla="*/ 0 w 5562601"/>
              <a:gd name="connsiteY0" fmla="*/ 0 h 6858000"/>
              <a:gd name="connsiteX1" fmla="*/ 3124199 w 5562601"/>
              <a:gd name="connsiteY1" fmla="*/ 0 h 6858000"/>
              <a:gd name="connsiteX2" fmla="*/ 3694793 w 5562601"/>
              <a:gd name="connsiteY2" fmla="*/ 0 h 6858000"/>
              <a:gd name="connsiteX3" fmla="*/ 3762493 w 5562601"/>
              <a:gd name="connsiteY3" fmla="*/ 43402 h 6858000"/>
              <a:gd name="connsiteX4" fmla="*/ 5562601 w 5562601"/>
              <a:gd name="connsiteY4" fmla="*/ 3429000 h 6858000"/>
              <a:gd name="connsiteX5" fmla="*/ 3762493 w 5562601"/>
              <a:gd name="connsiteY5" fmla="*/ 6814598 h 6858000"/>
              <a:gd name="connsiteX6" fmla="*/ 3694792 w 5562601"/>
              <a:gd name="connsiteY6" fmla="*/ 6858000 h 6858000"/>
              <a:gd name="connsiteX7" fmla="*/ 0 w 5562601"/>
              <a:gd name="connsiteY7" fmla="*/ 6858000 h 6858000"/>
              <a:gd name="connsiteX8" fmla="*/ 0 w 5562601"/>
              <a:gd name="connsiteY8" fmla="*/ 260168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62601" h="6858000">
                <a:moveTo>
                  <a:pt x="0" y="0"/>
                </a:moveTo>
                <a:lnTo>
                  <a:pt x="3124199" y="0"/>
                </a:lnTo>
                <a:lnTo>
                  <a:pt x="3694793" y="0"/>
                </a:lnTo>
                <a:lnTo>
                  <a:pt x="3762493" y="43402"/>
                </a:lnTo>
                <a:cubicBezTo>
                  <a:pt x="4848549" y="777127"/>
                  <a:pt x="5562601" y="2019676"/>
                  <a:pt x="5562601" y="3429000"/>
                </a:cubicBezTo>
                <a:cubicBezTo>
                  <a:pt x="5562601" y="4838325"/>
                  <a:pt x="4848549" y="6080873"/>
                  <a:pt x="3762493" y="6814598"/>
                </a:cubicBezTo>
                <a:lnTo>
                  <a:pt x="3694792" y="6858000"/>
                </a:lnTo>
                <a:lnTo>
                  <a:pt x="0" y="6858000"/>
                </a:lnTo>
                <a:lnTo>
                  <a:pt x="0" y="260168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396000" tIns="2160000" bIns="2880000" anchor="b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</a:t>
            </a:r>
            <a:br>
              <a:rPr lang="en-US" dirty="0"/>
            </a:br>
            <a:r>
              <a:rPr lang="en-US" dirty="0"/>
              <a:t>section title here</a:t>
            </a:r>
            <a:endParaRPr lang="en-GB" dirty="0"/>
          </a:p>
        </p:txBody>
      </p:sp>
      <p:sp>
        <p:nvSpPr>
          <p:cNvPr id="20" name="Text Placeholder 30">
            <a:extLst>
              <a:ext uri="{FF2B5EF4-FFF2-40B4-BE49-F238E27FC236}">
                <a16:creationId xmlns:a16="http://schemas.microsoft.com/office/drawing/2014/main" id="{9A77974F-FF01-4E3F-957B-CC5A44F8CE16}"/>
              </a:ext>
            </a:extLst>
          </p:cNvPr>
          <p:cNvSpPr txBox="1">
            <a:spLocks/>
          </p:cNvSpPr>
          <p:nvPr userDrawn="1"/>
        </p:nvSpPr>
        <p:spPr>
          <a:xfrm>
            <a:off x="11597151" y="6303999"/>
            <a:ext cx="294812" cy="35509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254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645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/>
              <a:t>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0AE4F3-AAA3-4B8D-A01A-1FF9B8F9F42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28095" y="863767"/>
            <a:ext cx="1203158" cy="1203158"/>
          </a:xfrm>
          <a:prstGeom prst="ellipse">
            <a:avLst/>
          </a:prstGeom>
          <a:solidFill>
            <a:schemeClr val="bg1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6000" b="1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5758FA1-2B23-4C7E-97FD-FBA94AB3853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28626" y="4267200"/>
            <a:ext cx="3678918" cy="1896645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Click to add subtitle / presenter name(s)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0486192A-3DB1-49EB-9B2C-D5E68AF24B1A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3694792" y="-1"/>
            <a:ext cx="8497208" cy="6858001"/>
          </a:xfrm>
          <a:custGeom>
            <a:avLst/>
            <a:gdLst>
              <a:gd name="connsiteX0" fmla="*/ 8001617 w 8497208"/>
              <a:gd name="connsiteY0" fmla="*/ 6414717 h 6858001"/>
              <a:gd name="connsiteX1" fmla="*/ 7980570 w 8497208"/>
              <a:gd name="connsiteY1" fmla="*/ 6439539 h 6858001"/>
              <a:gd name="connsiteX2" fmla="*/ 8034470 w 8497208"/>
              <a:gd name="connsiteY2" fmla="*/ 6517076 h 6858001"/>
              <a:gd name="connsiteX3" fmla="*/ 8090937 w 8497208"/>
              <a:gd name="connsiteY3" fmla="*/ 6510166 h 6858001"/>
              <a:gd name="connsiteX4" fmla="*/ 8091707 w 8497208"/>
              <a:gd name="connsiteY4" fmla="*/ 6506072 h 6858001"/>
              <a:gd name="connsiteX5" fmla="*/ 8095814 w 8497208"/>
              <a:gd name="connsiteY5" fmla="*/ 6478435 h 6858001"/>
              <a:gd name="connsiteX6" fmla="*/ 8062447 w 8497208"/>
              <a:gd name="connsiteY6" fmla="*/ 6464105 h 6858001"/>
              <a:gd name="connsiteX7" fmla="*/ 8064757 w 8497208"/>
              <a:gd name="connsiteY7" fmla="*/ 6499675 h 6858001"/>
              <a:gd name="connsiteX8" fmla="*/ 8064757 w 8497208"/>
              <a:gd name="connsiteY8" fmla="*/ 6504025 h 6858001"/>
              <a:gd name="connsiteX9" fmla="*/ 8048330 w 8497208"/>
              <a:gd name="connsiteY9" fmla="*/ 6515029 h 6858001"/>
              <a:gd name="connsiteX10" fmla="*/ 7993147 w 8497208"/>
              <a:gd name="connsiteY10" fmla="*/ 6433142 h 6858001"/>
              <a:gd name="connsiteX11" fmla="*/ 7994430 w 8497208"/>
              <a:gd name="connsiteY11" fmla="*/ 6431862 h 6858001"/>
              <a:gd name="connsiteX12" fmla="*/ 7995200 w 8497208"/>
              <a:gd name="connsiteY12" fmla="*/ 6432374 h 6858001"/>
              <a:gd name="connsiteX13" fmla="*/ 7995457 w 8497208"/>
              <a:gd name="connsiteY13" fmla="*/ 6432374 h 6858001"/>
              <a:gd name="connsiteX14" fmla="*/ 8062190 w 8497208"/>
              <a:gd name="connsiteY14" fmla="*/ 6459499 h 6858001"/>
              <a:gd name="connsiteX15" fmla="*/ 8096071 w 8497208"/>
              <a:gd name="connsiteY15" fmla="*/ 6474085 h 6858001"/>
              <a:gd name="connsiteX16" fmla="*/ 8122764 w 8497208"/>
              <a:gd name="connsiteY16" fmla="*/ 6486880 h 6858001"/>
              <a:gd name="connsiteX17" fmla="*/ 8134828 w 8497208"/>
              <a:gd name="connsiteY17" fmla="*/ 6503513 h 6858001"/>
              <a:gd name="connsiteX18" fmla="*/ 7984933 w 8497208"/>
              <a:gd name="connsiteY18" fmla="*/ 6615084 h 6858001"/>
              <a:gd name="connsiteX19" fmla="*/ 7984420 w 8497208"/>
              <a:gd name="connsiteY19" fmla="*/ 6615596 h 6858001"/>
              <a:gd name="connsiteX20" fmla="*/ 7983393 w 8497208"/>
              <a:gd name="connsiteY20" fmla="*/ 6617131 h 6858001"/>
              <a:gd name="connsiteX21" fmla="*/ 7983137 w 8497208"/>
              <a:gd name="connsiteY21" fmla="*/ 6617643 h 6858001"/>
              <a:gd name="connsiteX22" fmla="*/ 7978517 w 8497208"/>
              <a:gd name="connsiteY22" fmla="*/ 6631717 h 6858001"/>
              <a:gd name="connsiteX23" fmla="*/ 7997253 w 8497208"/>
              <a:gd name="connsiteY23" fmla="*/ 6655260 h 6858001"/>
              <a:gd name="connsiteX24" fmla="*/ 8009830 w 8497208"/>
              <a:gd name="connsiteY24" fmla="*/ 6657563 h 6858001"/>
              <a:gd name="connsiteX25" fmla="*/ 8012397 w 8497208"/>
              <a:gd name="connsiteY25" fmla="*/ 6657819 h 6858001"/>
              <a:gd name="connsiteX26" fmla="*/ 8136881 w 8497208"/>
              <a:gd name="connsiteY26" fmla="*/ 6633253 h 6858001"/>
              <a:gd name="connsiteX27" fmla="*/ 8146378 w 8497208"/>
              <a:gd name="connsiteY27" fmla="*/ 6607407 h 6858001"/>
              <a:gd name="connsiteX28" fmla="*/ 8103001 w 8497208"/>
              <a:gd name="connsiteY28" fmla="*/ 6582073 h 6858001"/>
              <a:gd name="connsiteX29" fmla="*/ 8093761 w 8497208"/>
              <a:gd name="connsiteY29" fmla="*/ 6588215 h 6858001"/>
              <a:gd name="connsiteX30" fmla="*/ 8128411 w 8497208"/>
              <a:gd name="connsiteY30" fmla="*/ 6611246 h 6858001"/>
              <a:gd name="connsiteX31" fmla="*/ 8126614 w 8497208"/>
              <a:gd name="connsiteY31" fmla="*/ 6614828 h 6858001"/>
              <a:gd name="connsiteX32" fmla="*/ 8124304 w 8497208"/>
              <a:gd name="connsiteY32" fmla="*/ 6614828 h 6858001"/>
              <a:gd name="connsiteX33" fmla="*/ 8047817 w 8497208"/>
              <a:gd name="connsiteY33" fmla="*/ 6619946 h 6858001"/>
              <a:gd name="connsiteX34" fmla="*/ 8040630 w 8497208"/>
              <a:gd name="connsiteY34" fmla="*/ 6620202 h 6858001"/>
              <a:gd name="connsiteX35" fmla="*/ 8052437 w 8497208"/>
              <a:gd name="connsiteY35" fmla="*/ 6610734 h 6858001"/>
              <a:gd name="connsiteX36" fmla="*/ 8173841 w 8497208"/>
              <a:gd name="connsiteY36" fmla="*/ 6529615 h 6858001"/>
              <a:gd name="connsiteX37" fmla="*/ 8144068 w 8497208"/>
              <a:gd name="connsiteY37" fmla="*/ 6452334 h 6858001"/>
              <a:gd name="connsiteX38" fmla="*/ 8001617 w 8497208"/>
              <a:gd name="connsiteY38" fmla="*/ 6414717 h 6858001"/>
              <a:gd name="connsiteX39" fmla="*/ 8063182 w 8497208"/>
              <a:gd name="connsiteY39" fmla="*/ 6306559 h 6858001"/>
              <a:gd name="connsiteX40" fmla="*/ 7947246 w 8497208"/>
              <a:gd name="connsiteY40" fmla="*/ 6409920 h 6858001"/>
              <a:gd name="connsiteX41" fmla="*/ 7903898 w 8497208"/>
              <a:gd name="connsiteY41" fmla="*/ 6477718 h 6858001"/>
              <a:gd name="connsiteX42" fmla="*/ 7922109 w 8497208"/>
              <a:gd name="connsiteY42" fmla="*/ 6498186 h 6858001"/>
              <a:gd name="connsiteX43" fmla="*/ 8041380 w 8497208"/>
              <a:gd name="connsiteY43" fmla="*/ 6559844 h 6858001"/>
              <a:gd name="connsiteX44" fmla="*/ 8050870 w 8497208"/>
              <a:gd name="connsiteY44" fmla="*/ 6553960 h 6858001"/>
              <a:gd name="connsiteX45" fmla="*/ 7945194 w 8497208"/>
              <a:gd name="connsiteY45" fmla="*/ 6495627 h 6858001"/>
              <a:gd name="connsiteX46" fmla="*/ 7928778 w 8497208"/>
              <a:gd name="connsiteY46" fmla="*/ 6480277 h 6858001"/>
              <a:gd name="connsiteX47" fmla="*/ 7958019 w 8497208"/>
              <a:gd name="connsiteY47" fmla="*/ 6449575 h 6858001"/>
              <a:gd name="connsiteX48" fmla="*/ 7974178 w 8497208"/>
              <a:gd name="connsiteY48" fmla="*/ 6433457 h 6858001"/>
              <a:gd name="connsiteX49" fmla="*/ 7976230 w 8497208"/>
              <a:gd name="connsiteY49" fmla="*/ 6416827 h 6858001"/>
              <a:gd name="connsiteX50" fmla="*/ 7997263 w 8497208"/>
              <a:gd name="connsiteY50" fmla="*/ 6410176 h 6858001"/>
              <a:gd name="connsiteX51" fmla="*/ 8024964 w 8497208"/>
              <a:gd name="connsiteY51" fmla="*/ 6382289 h 6858001"/>
              <a:gd name="connsiteX52" fmla="*/ 8047536 w 8497208"/>
              <a:gd name="connsiteY52" fmla="*/ 6364635 h 6858001"/>
              <a:gd name="connsiteX53" fmla="*/ 8053948 w 8497208"/>
              <a:gd name="connsiteY53" fmla="*/ 6376916 h 6858001"/>
              <a:gd name="connsiteX54" fmla="*/ 8058822 w 8497208"/>
              <a:gd name="connsiteY54" fmla="*/ 6421688 h 6858001"/>
              <a:gd name="connsiteX55" fmla="*/ 8097296 w 8497208"/>
              <a:gd name="connsiteY55" fmla="*/ 6432434 h 6858001"/>
              <a:gd name="connsiteX56" fmla="*/ 8063182 w 8497208"/>
              <a:gd name="connsiteY56" fmla="*/ 6306559 h 6858001"/>
              <a:gd name="connsiteX57" fmla="*/ 4802415 w 8497208"/>
              <a:gd name="connsiteY57" fmla="*/ 0 h 6858001"/>
              <a:gd name="connsiteX58" fmla="*/ 5373009 w 8497208"/>
              <a:gd name="connsiteY58" fmla="*/ 0 h 6858001"/>
              <a:gd name="connsiteX59" fmla="*/ 8497208 w 8497208"/>
              <a:gd name="connsiteY59" fmla="*/ 0 h 6858001"/>
              <a:gd name="connsiteX60" fmla="*/ 8497208 w 8497208"/>
              <a:gd name="connsiteY60" fmla="*/ 1 h 6858001"/>
              <a:gd name="connsiteX61" fmla="*/ 8497208 w 8497208"/>
              <a:gd name="connsiteY61" fmla="*/ 2601686 h 6858001"/>
              <a:gd name="connsiteX62" fmla="*/ 8497208 w 8497208"/>
              <a:gd name="connsiteY62" fmla="*/ 6858000 h 6858001"/>
              <a:gd name="connsiteX63" fmla="*/ 8497208 w 8497208"/>
              <a:gd name="connsiteY63" fmla="*/ 6858001 h 6858001"/>
              <a:gd name="connsiteX64" fmla="*/ 0 w 8497208"/>
              <a:gd name="connsiteY64" fmla="*/ 6858001 h 6858001"/>
              <a:gd name="connsiteX65" fmla="*/ 67701 w 8497208"/>
              <a:gd name="connsiteY65" fmla="*/ 6814599 h 6858001"/>
              <a:gd name="connsiteX66" fmla="*/ 1867809 w 8497208"/>
              <a:gd name="connsiteY66" fmla="*/ 3429001 h 6858001"/>
              <a:gd name="connsiteX67" fmla="*/ 67701 w 8497208"/>
              <a:gd name="connsiteY67" fmla="*/ 43403 h 6858001"/>
              <a:gd name="connsiteX68" fmla="*/ 1 w 8497208"/>
              <a:gd name="connsiteY68" fmla="*/ 1 h 6858001"/>
              <a:gd name="connsiteX69" fmla="*/ 4802413 w 8497208"/>
              <a:gd name="connsiteY69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8497208" h="6858001">
                <a:moveTo>
                  <a:pt x="8001617" y="6414717"/>
                </a:moveTo>
                <a:cubicBezTo>
                  <a:pt x="7980570" y="6411902"/>
                  <a:pt x="7972100" y="6419579"/>
                  <a:pt x="7980570" y="6439539"/>
                </a:cubicBezTo>
                <a:cubicBezTo>
                  <a:pt x="7989297" y="6459243"/>
                  <a:pt x="8011370" y="6492254"/>
                  <a:pt x="8034470" y="6517076"/>
                </a:cubicBezTo>
                <a:cubicBezTo>
                  <a:pt x="8057827" y="6541642"/>
                  <a:pt x="8082981" y="6548551"/>
                  <a:pt x="8090937" y="6510166"/>
                </a:cubicBezTo>
                <a:cubicBezTo>
                  <a:pt x="8091194" y="6508887"/>
                  <a:pt x="8091451" y="6507608"/>
                  <a:pt x="8091707" y="6506072"/>
                </a:cubicBezTo>
                <a:cubicBezTo>
                  <a:pt x="8093504" y="6496348"/>
                  <a:pt x="8095044" y="6486880"/>
                  <a:pt x="8095814" y="6478435"/>
                </a:cubicBezTo>
                <a:cubicBezTo>
                  <a:pt x="8085547" y="6473829"/>
                  <a:pt x="8073997" y="6468967"/>
                  <a:pt x="8062447" y="6464105"/>
                </a:cubicBezTo>
                <a:cubicBezTo>
                  <a:pt x="8063217" y="6472806"/>
                  <a:pt x="8064244" y="6487904"/>
                  <a:pt x="8064757" y="6499675"/>
                </a:cubicBezTo>
                <a:cubicBezTo>
                  <a:pt x="8064757" y="6500954"/>
                  <a:pt x="8064757" y="6502490"/>
                  <a:pt x="8064757" y="6504025"/>
                </a:cubicBezTo>
                <a:cubicBezTo>
                  <a:pt x="8065527" y="6522705"/>
                  <a:pt x="8059110" y="6522705"/>
                  <a:pt x="8048330" y="6515029"/>
                </a:cubicBezTo>
                <a:cubicBezTo>
                  <a:pt x="8035754" y="6506072"/>
                  <a:pt x="7997510" y="6455661"/>
                  <a:pt x="7993147" y="6433142"/>
                </a:cubicBezTo>
                <a:cubicBezTo>
                  <a:pt x="7992890" y="6431862"/>
                  <a:pt x="7993660" y="6431606"/>
                  <a:pt x="7994430" y="6431862"/>
                </a:cubicBezTo>
                <a:cubicBezTo>
                  <a:pt x="7994687" y="6432118"/>
                  <a:pt x="7994943" y="6432118"/>
                  <a:pt x="7995200" y="6432374"/>
                </a:cubicBezTo>
                <a:cubicBezTo>
                  <a:pt x="7995200" y="6432374"/>
                  <a:pt x="7995200" y="6432374"/>
                  <a:pt x="7995457" y="6432374"/>
                </a:cubicBezTo>
                <a:cubicBezTo>
                  <a:pt x="8003927" y="6435701"/>
                  <a:pt x="8032930" y="6447216"/>
                  <a:pt x="8062190" y="6459499"/>
                </a:cubicBezTo>
                <a:cubicBezTo>
                  <a:pt x="8073741" y="6464361"/>
                  <a:pt x="8085547" y="6469479"/>
                  <a:pt x="8096071" y="6474085"/>
                </a:cubicBezTo>
                <a:cubicBezTo>
                  <a:pt x="8106594" y="6478691"/>
                  <a:pt x="8115834" y="6483297"/>
                  <a:pt x="8122764" y="6486880"/>
                </a:cubicBezTo>
                <a:cubicBezTo>
                  <a:pt x="8135341" y="6493533"/>
                  <a:pt x="8140218" y="6498139"/>
                  <a:pt x="8134828" y="6503513"/>
                </a:cubicBezTo>
                <a:cubicBezTo>
                  <a:pt x="8108647" y="6530382"/>
                  <a:pt x="8016504" y="6568255"/>
                  <a:pt x="7984933" y="6615084"/>
                </a:cubicBezTo>
                <a:cubicBezTo>
                  <a:pt x="7984933" y="6615084"/>
                  <a:pt x="7984677" y="6615340"/>
                  <a:pt x="7984420" y="6615596"/>
                </a:cubicBezTo>
                <a:cubicBezTo>
                  <a:pt x="7984163" y="6616108"/>
                  <a:pt x="7983650" y="6616619"/>
                  <a:pt x="7983393" y="6617131"/>
                </a:cubicBezTo>
                <a:cubicBezTo>
                  <a:pt x="7983393" y="6617387"/>
                  <a:pt x="7983393" y="6617643"/>
                  <a:pt x="7983137" y="6617643"/>
                </a:cubicBezTo>
                <a:cubicBezTo>
                  <a:pt x="7981597" y="6620714"/>
                  <a:pt x="7979287" y="6625576"/>
                  <a:pt x="7978517" y="6631717"/>
                </a:cubicBezTo>
                <a:cubicBezTo>
                  <a:pt x="7977233" y="6641953"/>
                  <a:pt x="7982623" y="6651421"/>
                  <a:pt x="7997253" y="6655260"/>
                </a:cubicBezTo>
                <a:cubicBezTo>
                  <a:pt x="8001103" y="6656283"/>
                  <a:pt x="8005210" y="6657051"/>
                  <a:pt x="8009830" y="6657563"/>
                </a:cubicBezTo>
                <a:cubicBezTo>
                  <a:pt x="8010600" y="6657819"/>
                  <a:pt x="8011627" y="6657819"/>
                  <a:pt x="8012397" y="6657819"/>
                </a:cubicBezTo>
                <a:cubicBezTo>
                  <a:pt x="8040887" y="6659098"/>
                  <a:pt x="8114551" y="6642977"/>
                  <a:pt x="8136881" y="6633253"/>
                </a:cubicBezTo>
                <a:cubicBezTo>
                  <a:pt x="8159981" y="6623017"/>
                  <a:pt x="8153051" y="6612781"/>
                  <a:pt x="8146378" y="6607407"/>
                </a:cubicBezTo>
                <a:cubicBezTo>
                  <a:pt x="8141244" y="6603313"/>
                  <a:pt x="8115577" y="6588983"/>
                  <a:pt x="8103001" y="6582073"/>
                </a:cubicBezTo>
                <a:cubicBezTo>
                  <a:pt x="8099664" y="6584376"/>
                  <a:pt x="8097097" y="6585912"/>
                  <a:pt x="8093761" y="6588215"/>
                </a:cubicBezTo>
                <a:cubicBezTo>
                  <a:pt x="8115064" y="6601010"/>
                  <a:pt x="8123534" y="6607407"/>
                  <a:pt x="8128411" y="6611246"/>
                </a:cubicBezTo>
                <a:cubicBezTo>
                  <a:pt x="8130464" y="6612781"/>
                  <a:pt x="8129438" y="6614572"/>
                  <a:pt x="8126614" y="6614828"/>
                </a:cubicBezTo>
                <a:cubicBezTo>
                  <a:pt x="8125844" y="6614828"/>
                  <a:pt x="8125074" y="6614828"/>
                  <a:pt x="8124304" y="6614828"/>
                </a:cubicBezTo>
                <a:cubicBezTo>
                  <a:pt x="8104027" y="6616364"/>
                  <a:pt x="8065784" y="6618922"/>
                  <a:pt x="8047817" y="6619946"/>
                </a:cubicBezTo>
                <a:cubicBezTo>
                  <a:pt x="8045250" y="6620202"/>
                  <a:pt x="8042170" y="6620202"/>
                  <a:pt x="8040630" y="6620202"/>
                </a:cubicBezTo>
                <a:cubicBezTo>
                  <a:pt x="8044994" y="6616108"/>
                  <a:pt x="8049870" y="6612525"/>
                  <a:pt x="8052437" y="6610734"/>
                </a:cubicBezTo>
                <a:cubicBezTo>
                  <a:pt x="8090937" y="6583609"/>
                  <a:pt x="8154848" y="6545736"/>
                  <a:pt x="8173841" y="6529615"/>
                </a:cubicBezTo>
                <a:cubicBezTo>
                  <a:pt x="8187701" y="6517587"/>
                  <a:pt x="8225688" y="6480994"/>
                  <a:pt x="8144068" y="6452334"/>
                </a:cubicBezTo>
                <a:cubicBezTo>
                  <a:pt x="8120711" y="6444401"/>
                  <a:pt x="8062704" y="6422906"/>
                  <a:pt x="8001617" y="6414717"/>
                </a:cubicBezTo>
                <a:close/>
                <a:moveTo>
                  <a:pt x="8063182" y="6306559"/>
                </a:moveTo>
                <a:cubicBezTo>
                  <a:pt x="8043432" y="6304000"/>
                  <a:pt x="8013678" y="6328817"/>
                  <a:pt x="7947246" y="6409920"/>
                </a:cubicBezTo>
                <a:cubicBezTo>
                  <a:pt x="7934934" y="6424759"/>
                  <a:pt x="7906206" y="6461088"/>
                  <a:pt x="7903898" y="6477718"/>
                </a:cubicBezTo>
                <a:cubicBezTo>
                  <a:pt x="7902359" y="6489487"/>
                  <a:pt x="7914927" y="6494604"/>
                  <a:pt x="7922109" y="6498186"/>
                </a:cubicBezTo>
                <a:cubicBezTo>
                  <a:pt x="7928778" y="6501768"/>
                  <a:pt x="8005727" y="6539888"/>
                  <a:pt x="8041380" y="6559844"/>
                </a:cubicBezTo>
                <a:cubicBezTo>
                  <a:pt x="8044458" y="6557797"/>
                  <a:pt x="8047536" y="6555751"/>
                  <a:pt x="8050870" y="6553960"/>
                </a:cubicBezTo>
                <a:cubicBezTo>
                  <a:pt x="8029581" y="6542447"/>
                  <a:pt x="7969561" y="6510211"/>
                  <a:pt x="7945194" y="6495627"/>
                </a:cubicBezTo>
                <a:cubicBezTo>
                  <a:pt x="7935190" y="6489743"/>
                  <a:pt x="7928265" y="6484882"/>
                  <a:pt x="7928778" y="6480277"/>
                </a:cubicBezTo>
                <a:cubicBezTo>
                  <a:pt x="7929548" y="6474648"/>
                  <a:pt x="7944168" y="6463391"/>
                  <a:pt x="7958019" y="6449575"/>
                </a:cubicBezTo>
                <a:cubicBezTo>
                  <a:pt x="7961610" y="6445994"/>
                  <a:pt x="7967509" y="6440109"/>
                  <a:pt x="7974178" y="6433457"/>
                </a:cubicBezTo>
                <a:cubicBezTo>
                  <a:pt x="7972382" y="6426550"/>
                  <a:pt x="7973152" y="6420921"/>
                  <a:pt x="7976230" y="6416827"/>
                </a:cubicBezTo>
                <a:cubicBezTo>
                  <a:pt x="7980077" y="6411711"/>
                  <a:pt x="7987003" y="6409664"/>
                  <a:pt x="7997263" y="6410176"/>
                </a:cubicBezTo>
                <a:cubicBezTo>
                  <a:pt x="8009831" y="6397639"/>
                  <a:pt x="8021117" y="6386382"/>
                  <a:pt x="8024964" y="6382289"/>
                </a:cubicBezTo>
                <a:cubicBezTo>
                  <a:pt x="8033941" y="6373334"/>
                  <a:pt x="8043432" y="6364124"/>
                  <a:pt x="8047536" y="6364635"/>
                </a:cubicBezTo>
                <a:cubicBezTo>
                  <a:pt x="8050870" y="6365147"/>
                  <a:pt x="8052666" y="6368217"/>
                  <a:pt x="8053948" y="6376916"/>
                </a:cubicBezTo>
                <a:cubicBezTo>
                  <a:pt x="8054974" y="6384591"/>
                  <a:pt x="8057539" y="6406850"/>
                  <a:pt x="8058822" y="6421688"/>
                </a:cubicBezTo>
                <a:cubicBezTo>
                  <a:pt x="8072672" y="6425014"/>
                  <a:pt x="8085497" y="6428852"/>
                  <a:pt x="8097296" y="6432434"/>
                </a:cubicBezTo>
                <a:cubicBezTo>
                  <a:pt x="8095757" y="6330864"/>
                  <a:pt x="8084215" y="6309373"/>
                  <a:pt x="8063182" y="6306559"/>
                </a:cubicBezTo>
                <a:close/>
                <a:moveTo>
                  <a:pt x="4802415" y="0"/>
                </a:moveTo>
                <a:lnTo>
                  <a:pt x="5373009" y="0"/>
                </a:lnTo>
                <a:lnTo>
                  <a:pt x="8497208" y="0"/>
                </a:lnTo>
                <a:lnTo>
                  <a:pt x="8497208" y="1"/>
                </a:lnTo>
                <a:lnTo>
                  <a:pt x="8497208" y="2601686"/>
                </a:lnTo>
                <a:lnTo>
                  <a:pt x="8497208" y="6858000"/>
                </a:lnTo>
                <a:lnTo>
                  <a:pt x="8497208" y="6858001"/>
                </a:lnTo>
                <a:lnTo>
                  <a:pt x="0" y="6858001"/>
                </a:lnTo>
                <a:lnTo>
                  <a:pt x="67701" y="6814599"/>
                </a:lnTo>
                <a:cubicBezTo>
                  <a:pt x="1153758" y="6080874"/>
                  <a:pt x="1867809" y="4838326"/>
                  <a:pt x="1867809" y="3429001"/>
                </a:cubicBezTo>
                <a:cubicBezTo>
                  <a:pt x="1867809" y="2019677"/>
                  <a:pt x="1153758" y="777128"/>
                  <a:pt x="67701" y="43403"/>
                </a:cubicBezTo>
                <a:lnTo>
                  <a:pt x="1" y="1"/>
                </a:lnTo>
                <a:lnTo>
                  <a:pt x="4802413" y="1"/>
                </a:lnTo>
                <a:close/>
              </a:path>
            </a:pathLst>
          </a:custGeom>
        </p:spPr>
        <p:txBody>
          <a:bodyPr wrap="square" tIns="360000" bIns="64008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/>
            </a:lvl1pPr>
          </a:lstStyle>
          <a:p>
            <a:r>
              <a:rPr lang="en-US" dirty="0"/>
              <a:t>_______________________________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To add an image here: </a:t>
            </a:r>
            <a:br>
              <a:rPr lang="en-US" dirty="0"/>
            </a:br>
            <a:r>
              <a:rPr lang="en-US" dirty="0"/>
              <a:t>Click the icon and select Brand Pictures, </a:t>
            </a:r>
            <a:br>
              <a:rPr lang="en-US" dirty="0"/>
            </a:br>
            <a:r>
              <a:rPr lang="en-US" dirty="0"/>
              <a:t>or insert a file from your computer.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The image can then be scaled within </a:t>
            </a:r>
            <a:br>
              <a:rPr lang="en-US" dirty="0"/>
            </a:br>
            <a:r>
              <a:rPr lang="en-US" dirty="0"/>
              <a:t>the frame by using the Crop feature in </a:t>
            </a:r>
            <a:br>
              <a:rPr lang="en-US" dirty="0"/>
            </a:br>
            <a:r>
              <a:rPr lang="en-US" dirty="0"/>
              <a:t>the Picture Format tab of the ribbon.</a:t>
            </a:r>
            <a:br>
              <a:rPr lang="en-US" dirty="0"/>
            </a:br>
            <a:r>
              <a:rPr lang="en-US" dirty="0"/>
              <a:t>_______________________________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41CC83E6-E70E-43EE-817C-4F68FB75EFD9}"/>
              </a:ext>
            </a:extLst>
          </p:cNvPr>
          <p:cNvSpPr>
            <a:spLocks noGrp="1"/>
          </p:cNvSpPr>
          <p:nvPr>
            <p:ph type="dt" sz="half" idx="35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</p:spTree>
    <p:custDataLst>
      <p:tags r:id="rId1"/>
    </p:custData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4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id="{3DA75641-709C-423B-B1F0-AD4EF905E59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" y="0"/>
            <a:ext cx="4622041" cy="6858000"/>
          </a:xfrm>
          <a:custGeom>
            <a:avLst/>
            <a:gdLst>
              <a:gd name="connsiteX0" fmla="*/ 0 w 4622041"/>
              <a:gd name="connsiteY0" fmla="*/ 0 h 6858000"/>
              <a:gd name="connsiteX1" fmla="*/ 1524909 w 4622041"/>
              <a:gd name="connsiteY1" fmla="*/ 0 h 6858000"/>
              <a:gd name="connsiteX2" fmla="*/ 3181350 w 4622041"/>
              <a:gd name="connsiteY2" fmla="*/ 0 h 6858000"/>
              <a:gd name="connsiteX3" fmla="*/ 3848100 w 4622041"/>
              <a:gd name="connsiteY3" fmla="*/ 0 h 6858000"/>
              <a:gd name="connsiteX4" fmla="*/ 4203480 w 4622041"/>
              <a:gd name="connsiteY4" fmla="*/ 0 h 6858000"/>
              <a:gd name="connsiteX5" fmla="*/ 4622041 w 4622041"/>
              <a:gd name="connsiteY5" fmla="*/ 0 h 6858000"/>
              <a:gd name="connsiteX6" fmla="*/ 4491391 w 4622041"/>
              <a:gd name="connsiteY6" fmla="*/ 203795 h 6858000"/>
              <a:gd name="connsiteX7" fmla="*/ 3590925 w 4622041"/>
              <a:gd name="connsiteY7" fmla="*/ 3429000 h 6858000"/>
              <a:gd name="connsiteX8" fmla="*/ 4491391 w 4622041"/>
              <a:gd name="connsiteY8" fmla="*/ 6654205 h 6858000"/>
              <a:gd name="connsiteX9" fmla="*/ 4622041 w 4622041"/>
              <a:gd name="connsiteY9" fmla="*/ 6858000 h 6858000"/>
              <a:gd name="connsiteX10" fmla="*/ 4452454 w 4622041"/>
              <a:gd name="connsiteY10" fmla="*/ 6858000 h 6858000"/>
              <a:gd name="connsiteX11" fmla="*/ 3848100 w 4622041"/>
              <a:gd name="connsiteY11" fmla="*/ 6858000 h 6858000"/>
              <a:gd name="connsiteX12" fmla="*/ 3181350 w 4622041"/>
              <a:gd name="connsiteY12" fmla="*/ 6858000 h 6858000"/>
              <a:gd name="connsiteX13" fmla="*/ 1275934 w 4622041"/>
              <a:gd name="connsiteY13" fmla="*/ 6858000 h 6858000"/>
              <a:gd name="connsiteX14" fmla="*/ 0 w 4622041"/>
              <a:gd name="connsiteY14" fmla="*/ 6858000 h 6858000"/>
              <a:gd name="connsiteX15" fmla="*/ 0 w 4622041"/>
              <a:gd name="connsiteY15" fmla="*/ 5860486 h 6858000"/>
              <a:gd name="connsiteX16" fmla="*/ 0 w 4622041"/>
              <a:gd name="connsiteY16" fmla="*/ 110440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622041" h="6858000">
                <a:moveTo>
                  <a:pt x="0" y="0"/>
                </a:moveTo>
                <a:lnTo>
                  <a:pt x="1524909" y="0"/>
                </a:lnTo>
                <a:lnTo>
                  <a:pt x="3181350" y="0"/>
                </a:lnTo>
                <a:lnTo>
                  <a:pt x="3848100" y="0"/>
                </a:lnTo>
                <a:lnTo>
                  <a:pt x="4203480" y="0"/>
                </a:lnTo>
                <a:lnTo>
                  <a:pt x="4622041" y="0"/>
                </a:lnTo>
                <a:lnTo>
                  <a:pt x="4491391" y="203795"/>
                </a:lnTo>
                <a:cubicBezTo>
                  <a:pt x="3919978" y="1144214"/>
                  <a:pt x="3590925" y="2248180"/>
                  <a:pt x="3590925" y="3429000"/>
                </a:cubicBezTo>
                <a:cubicBezTo>
                  <a:pt x="3590925" y="4609821"/>
                  <a:pt x="3919978" y="5713787"/>
                  <a:pt x="4491391" y="6654205"/>
                </a:cubicBezTo>
                <a:lnTo>
                  <a:pt x="4622041" y="6858000"/>
                </a:lnTo>
                <a:lnTo>
                  <a:pt x="4452454" y="6858000"/>
                </a:lnTo>
                <a:lnTo>
                  <a:pt x="3848100" y="6858000"/>
                </a:lnTo>
                <a:lnTo>
                  <a:pt x="3181350" y="6858000"/>
                </a:lnTo>
                <a:lnTo>
                  <a:pt x="1275934" y="6858000"/>
                </a:lnTo>
                <a:lnTo>
                  <a:pt x="0" y="6858000"/>
                </a:lnTo>
                <a:lnTo>
                  <a:pt x="0" y="5860486"/>
                </a:lnTo>
                <a:lnTo>
                  <a:pt x="0" y="1104402"/>
                </a:ln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</p:spPr>
        <p:txBody>
          <a:bodyPr vert="horz" wrap="square" lIns="396000" tIns="612000" rIns="576000" bIns="914400" rtlCol="0" anchor="ctr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lang="en-US" sz="1600" b="1" dirty="0"/>
            </a:lvl1pPr>
          </a:lstStyle>
          <a:p>
            <a:r>
              <a:rPr lang="en-US" dirty="0"/>
              <a:t>_______________________________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To add an image here: </a:t>
            </a:r>
            <a:br>
              <a:rPr lang="en-US" dirty="0"/>
            </a:br>
            <a:r>
              <a:rPr lang="en-US" dirty="0"/>
              <a:t>Click the icon and select </a:t>
            </a:r>
            <a:br>
              <a:rPr lang="en-US" dirty="0"/>
            </a:br>
            <a:r>
              <a:rPr lang="en-US" dirty="0"/>
              <a:t>Brand Pictures, or insert a </a:t>
            </a:r>
            <a:br>
              <a:rPr lang="en-US" dirty="0"/>
            </a:br>
            <a:r>
              <a:rPr lang="en-US" dirty="0"/>
              <a:t>file from your computer.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The image can then be scaled </a:t>
            </a:r>
            <a:br>
              <a:rPr lang="en-US" dirty="0"/>
            </a:br>
            <a:r>
              <a:rPr lang="en-US" dirty="0"/>
              <a:t>within the frame by using the </a:t>
            </a:r>
            <a:br>
              <a:rPr lang="en-US" dirty="0"/>
            </a:br>
            <a:r>
              <a:rPr lang="en-US" dirty="0"/>
              <a:t>Crop feature in the Picture </a:t>
            </a:r>
            <a:br>
              <a:rPr lang="en-US" dirty="0"/>
            </a:br>
            <a:r>
              <a:rPr lang="en-US" dirty="0"/>
              <a:t>Format tab of the ribbon.</a:t>
            </a:r>
            <a:br>
              <a:rPr lang="en-US" dirty="0"/>
            </a:br>
            <a:r>
              <a:rPr lang="en-US" dirty="0"/>
              <a:t>_______________________________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F2560C9-DF52-45CA-87E0-E0A1940555F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59400" y="1799391"/>
            <a:ext cx="6424612" cy="576000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lang="en-US" dirty="0"/>
            </a:lvl1pPr>
          </a:lstStyle>
          <a:p>
            <a:pPr lvl="0"/>
            <a:r>
              <a:rPr lang="en-US" dirty="0"/>
              <a:t>Click to add item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1FB789-D2DE-40CF-B66E-05E9E8302D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9428" y="404812"/>
            <a:ext cx="7284584" cy="1008063"/>
          </a:xfrm>
        </p:spPr>
        <p:txBody>
          <a:bodyPr anchor="b" anchorCtr="0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enter title here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DCC698-5F0A-4A1C-B64E-2817FBBBC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99530C-C25D-41F5-8CBD-274088C90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E73010FE-DD71-4076-8A5D-D08E5CA3F63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359400" y="2714202"/>
            <a:ext cx="6424612" cy="576000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lang="en-US" dirty="0"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34A02FB3-913D-4DFD-A345-FDDE4BA12BB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359400" y="3629013"/>
            <a:ext cx="6424612" cy="576000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lang="en-US" dirty="0"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E6F61F16-916C-41D6-93C0-D26547A831E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359400" y="4543825"/>
            <a:ext cx="6424612" cy="576000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lang="en-US" dirty="0"/>
            </a:lvl1pPr>
          </a:lstStyle>
          <a:p>
            <a:pPr lvl="0"/>
            <a:r>
              <a:rPr lang="en-US" dirty="0"/>
              <a:t>Click to add item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A405DB1E-6924-443C-A8B8-FFCED6D0440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499428" y="1716591"/>
            <a:ext cx="741600" cy="741600"/>
          </a:xfrm>
          <a:prstGeom prst="ellipse">
            <a:avLst/>
          </a:prstGeom>
          <a:solidFill>
            <a:schemeClr val="accent1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7620A9FC-75F4-4534-8E23-737EFB4DB02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499428" y="2631402"/>
            <a:ext cx="741600" cy="741600"/>
          </a:xfrm>
          <a:prstGeom prst="ellipse">
            <a:avLst/>
          </a:prstGeom>
          <a:solidFill>
            <a:schemeClr val="tx2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D0C7DB09-B358-4330-A556-6A32306FB6F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499428" y="3546213"/>
            <a:ext cx="741600" cy="741600"/>
          </a:xfrm>
          <a:prstGeom prst="ellipse">
            <a:avLst/>
          </a:prstGeom>
          <a:solidFill>
            <a:schemeClr val="accent6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D7F83E1A-C572-414D-B749-C4B0072E45A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99428" y="4461025"/>
            <a:ext cx="741600" cy="741600"/>
          </a:xfrm>
          <a:prstGeom prst="ellipse">
            <a:avLst/>
          </a:prstGeom>
          <a:solidFill>
            <a:schemeClr val="accent5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5" name="Text Placeholder 96">
            <a:extLst>
              <a:ext uri="{FF2B5EF4-FFF2-40B4-BE49-F238E27FC236}">
                <a16:creationId xmlns:a16="http://schemas.microsoft.com/office/drawing/2014/main" id="{EA0CACC8-E0A6-4BD0-B30E-E2F76A3686F9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475164" y="5539988"/>
            <a:ext cx="7308850" cy="657225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49706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0" userDrawn="1">
          <p15:clr>
            <a:srgbClr val="A4A3A4"/>
          </p15:clr>
        </p15:guide>
        <p15:guide id="2" orient="horz" pos="981" userDrawn="1">
          <p15:clr>
            <a:srgbClr val="A4A3A4"/>
          </p15:clr>
        </p15:guide>
        <p15:guide id="3" pos="2819" userDrawn="1">
          <p15:clr>
            <a:srgbClr val="A4A3A4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5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id="{606F2FD5-F128-4C4F-BF0A-3F6CBBABE385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" y="0"/>
            <a:ext cx="4622041" cy="6858000"/>
          </a:xfrm>
          <a:custGeom>
            <a:avLst/>
            <a:gdLst>
              <a:gd name="connsiteX0" fmla="*/ 0 w 4622041"/>
              <a:gd name="connsiteY0" fmla="*/ 0 h 6858000"/>
              <a:gd name="connsiteX1" fmla="*/ 1524909 w 4622041"/>
              <a:gd name="connsiteY1" fmla="*/ 0 h 6858000"/>
              <a:gd name="connsiteX2" fmla="*/ 3181350 w 4622041"/>
              <a:gd name="connsiteY2" fmla="*/ 0 h 6858000"/>
              <a:gd name="connsiteX3" fmla="*/ 3848100 w 4622041"/>
              <a:gd name="connsiteY3" fmla="*/ 0 h 6858000"/>
              <a:gd name="connsiteX4" fmla="*/ 4203480 w 4622041"/>
              <a:gd name="connsiteY4" fmla="*/ 0 h 6858000"/>
              <a:gd name="connsiteX5" fmla="*/ 4622041 w 4622041"/>
              <a:gd name="connsiteY5" fmla="*/ 0 h 6858000"/>
              <a:gd name="connsiteX6" fmla="*/ 4491391 w 4622041"/>
              <a:gd name="connsiteY6" fmla="*/ 203795 h 6858000"/>
              <a:gd name="connsiteX7" fmla="*/ 3590925 w 4622041"/>
              <a:gd name="connsiteY7" fmla="*/ 3429000 h 6858000"/>
              <a:gd name="connsiteX8" fmla="*/ 4491391 w 4622041"/>
              <a:gd name="connsiteY8" fmla="*/ 6654205 h 6858000"/>
              <a:gd name="connsiteX9" fmla="*/ 4622041 w 4622041"/>
              <a:gd name="connsiteY9" fmla="*/ 6858000 h 6858000"/>
              <a:gd name="connsiteX10" fmla="*/ 4452454 w 4622041"/>
              <a:gd name="connsiteY10" fmla="*/ 6858000 h 6858000"/>
              <a:gd name="connsiteX11" fmla="*/ 3848100 w 4622041"/>
              <a:gd name="connsiteY11" fmla="*/ 6858000 h 6858000"/>
              <a:gd name="connsiteX12" fmla="*/ 3181350 w 4622041"/>
              <a:gd name="connsiteY12" fmla="*/ 6858000 h 6858000"/>
              <a:gd name="connsiteX13" fmla="*/ 1275934 w 4622041"/>
              <a:gd name="connsiteY13" fmla="*/ 6858000 h 6858000"/>
              <a:gd name="connsiteX14" fmla="*/ 0 w 4622041"/>
              <a:gd name="connsiteY14" fmla="*/ 6858000 h 6858000"/>
              <a:gd name="connsiteX15" fmla="*/ 0 w 4622041"/>
              <a:gd name="connsiteY15" fmla="*/ 5860486 h 6858000"/>
              <a:gd name="connsiteX16" fmla="*/ 0 w 4622041"/>
              <a:gd name="connsiteY16" fmla="*/ 110440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622041" h="6858000">
                <a:moveTo>
                  <a:pt x="0" y="0"/>
                </a:moveTo>
                <a:lnTo>
                  <a:pt x="1524909" y="0"/>
                </a:lnTo>
                <a:lnTo>
                  <a:pt x="3181350" y="0"/>
                </a:lnTo>
                <a:lnTo>
                  <a:pt x="3848100" y="0"/>
                </a:lnTo>
                <a:lnTo>
                  <a:pt x="4203480" y="0"/>
                </a:lnTo>
                <a:lnTo>
                  <a:pt x="4622041" y="0"/>
                </a:lnTo>
                <a:lnTo>
                  <a:pt x="4491391" y="203795"/>
                </a:lnTo>
                <a:cubicBezTo>
                  <a:pt x="3919978" y="1144214"/>
                  <a:pt x="3590925" y="2248180"/>
                  <a:pt x="3590925" y="3429000"/>
                </a:cubicBezTo>
                <a:cubicBezTo>
                  <a:pt x="3590925" y="4609821"/>
                  <a:pt x="3919978" y="5713787"/>
                  <a:pt x="4491391" y="6654205"/>
                </a:cubicBezTo>
                <a:lnTo>
                  <a:pt x="4622041" y="6858000"/>
                </a:lnTo>
                <a:lnTo>
                  <a:pt x="4452454" y="6858000"/>
                </a:lnTo>
                <a:lnTo>
                  <a:pt x="3848100" y="6858000"/>
                </a:lnTo>
                <a:lnTo>
                  <a:pt x="3181350" y="6858000"/>
                </a:lnTo>
                <a:lnTo>
                  <a:pt x="1275934" y="6858000"/>
                </a:lnTo>
                <a:lnTo>
                  <a:pt x="0" y="6858000"/>
                </a:lnTo>
                <a:lnTo>
                  <a:pt x="0" y="5860486"/>
                </a:lnTo>
                <a:lnTo>
                  <a:pt x="0" y="1104402"/>
                </a:ln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</p:spPr>
        <p:txBody>
          <a:bodyPr vert="horz" wrap="square" lIns="396000" tIns="612000" rIns="576000" bIns="914400" rtlCol="0" anchor="ctr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lang="en-US" sz="1600" b="1" dirty="0"/>
            </a:lvl1pPr>
          </a:lstStyle>
          <a:p>
            <a:r>
              <a:rPr lang="en-US" dirty="0"/>
              <a:t>_______________________________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To add an image here: </a:t>
            </a:r>
            <a:br>
              <a:rPr lang="en-US" dirty="0"/>
            </a:br>
            <a:r>
              <a:rPr lang="en-US" dirty="0"/>
              <a:t>Click the icon and select </a:t>
            </a:r>
            <a:br>
              <a:rPr lang="en-US" dirty="0"/>
            </a:br>
            <a:r>
              <a:rPr lang="en-US" dirty="0"/>
              <a:t>Brand Pictures, or insert a </a:t>
            </a:r>
            <a:br>
              <a:rPr lang="en-US" dirty="0"/>
            </a:br>
            <a:r>
              <a:rPr lang="en-US" dirty="0"/>
              <a:t>file from your computer.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The image can then be scaled </a:t>
            </a:r>
            <a:br>
              <a:rPr lang="en-US" dirty="0"/>
            </a:br>
            <a:r>
              <a:rPr lang="en-US" dirty="0"/>
              <a:t>within the frame by using the </a:t>
            </a:r>
            <a:br>
              <a:rPr lang="en-US" dirty="0"/>
            </a:br>
            <a:r>
              <a:rPr lang="en-US" dirty="0"/>
              <a:t>Crop feature in the Picture </a:t>
            </a:r>
            <a:br>
              <a:rPr lang="en-US" dirty="0"/>
            </a:br>
            <a:r>
              <a:rPr lang="en-US" dirty="0"/>
              <a:t>Format tab of the ribbon.</a:t>
            </a:r>
            <a:br>
              <a:rPr lang="en-US" dirty="0"/>
            </a:br>
            <a:r>
              <a:rPr lang="en-US" dirty="0"/>
              <a:t>_______________________________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F2560C9-DF52-45CA-87E0-E0A1940555F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59400" y="1703463"/>
            <a:ext cx="6424612" cy="576000"/>
          </a:xfrm>
        </p:spPr>
        <p:txBody>
          <a:bodyPr bIns="0" anchor="ctr" anchorCtr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 dirty="0"/>
              <a:t>Click to add item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1FB789-D2DE-40CF-B66E-05E9E8302D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9428" y="404812"/>
            <a:ext cx="7284584" cy="1008063"/>
          </a:xfrm>
        </p:spPr>
        <p:txBody>
          <a:bodyPr anchor="b" anchorCtr="0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enter title here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DCC698-5F0A-4A1C-B64E-2817FBBBC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99530C-C25D-41F5-8CBD-274088C90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E73010FE-DD71-4076-8A5D-D08E5CA3F63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359400" y="2460683"/>
            <a:ext cx="6424612" cy="576000"/>
          </a:xfrm>
        </p:spPr>
        <p:txBody>
          <a:bodyPr bIns="0" anchor="ctr" anchorCtr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34A02FB3-913D-4DFD-A345-FDDE4BA12BB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359400" y="3217903"/>
            <a:ext cx="6424612" cy="576000"/>
          </a:xfrm>
        </p:spPr>
        <p:txBody>
          <a:bodyPr bIns="0" anchor="ctr" anchorCtr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 dirty="0"/>
              <a:t>Click to add item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E6F61F16-916C-41D6-93C0-D26547A831E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359400" y="3975123"/>
            <a:ext cx="6424612" cy="576000"/>
          </a:xfrm>
        </p:spPr>
        <p:txBody>
          <a:bodyPr bIns="0" anchor="ctr" anchorCtr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 dirty="0"/>
              <a:t>Click to add item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5E299348-94D5-4256-BE1F-91C31CCEE98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359400" y="4732343"/>
            <a:ext cx="6424612" cy="576000"/>
          </a:xfrm>
        </p:spPr>
        <p:txBody>
          <a:bodyPr bIns="0" anchor="ctr" anchorCtr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FFA643F8-1A02-4F8A-A364-9AE565DF5EA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557303" y="1681863"/>
            <a:ext cx="619200" cy="619200"/>
          </a:xfrm>
          <a:prstGeom prst="ellipse">
            <a:avLst/>
          </a:prstGeom>
          <a:solidFill>
            <a:schemeClr val="accent1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13713115-FE34-4B39-AFA3-10C74633748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557303" y="2439083"/>
            <a:ext cx="619200" cy="619200"/>
          </a:xfrm>
          <a:prstGeom prst="ellipse">
            <a:avLst/>
          </a:prstGeom>
          <a:solidFill>
            <a:schemeClr val="tx2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CCE34AE4-68D5-46DB-AD84-2C32865C63D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557303" y="3196303"/>
            <a:ext cx="619200" cy="619200"/>
          </a:xfrm>
          <a:prstGeom prst="ellipse">
            <a:avLst/>
          </a:prstGeom>
          <a:solidFill>
            <a:schemeClr val="accent6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47AC357D-474A-4C79-9824-ECFF8F3FFD4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557303" y="3953523"/>
            <a:ext cx="619200" cy="619200"/>
          </a:xfrm>
          <a:prstGeom prst="ellipse">
            <a:avLst/>
          </a:prstGeom>
          <a:solidFill>
            <a:schemeClr val="accent5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95DEB97F-2B12-42B1-94DB-0EF97C477C0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557303" y="4710743"/>
            <a:ext cx="619200" cy="619200"/>
          </a:xfrm>
          <a:prstGeom prst="ellipse">
            <a:avLst/>
          </a:prstGeom>
          <a:solidFill>
            <a:schemeClr val="accent3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8" name="Text Placeholder 96">
            <a:extLst>
              <a:ext uri="{FF2B5EF4-FFF2-40B4-BE49-F238E27FC236}">
                <a16:creationId xmlns:a16="http://schemas.microsoft.com/office/drawing/2014/main" id="{5F6A1124-9F09-4D7A-B563-659BB17D0B1A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475163" y="5543550"/>
            <a:ext cx="7308850" cy="657225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82340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19" userDrawn="1">
          <p15:clr>
            <a:srgbClr val="A4A3A4"/>
          </p15:clr>
        </p15:guide>
        <p15:guide id="2" orient="horz" pos="981" userDrawn="1">
          <p15:clr>
            <a:srgbClr val="A4A3A4"/>
          </p15:clr>
        </p15:guide>
        <p15:guide id="3" orient="horz" pos="890" userDrawn="1">
          <p15:clr>
            <a:srgbClr val="A4A3A4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Poin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635B2-3D27-4FA3-B863-05E4C9624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enter title here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8CF1364-95FC-4822-BD65-0519B5DD9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FF9A92-5BDB-40F9-8C9E-94BECF288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389D6A8-8E5C-4277-8893-0A9C079431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67958" y="1855084"/>
            <a:ext cx="4791530" cy="618672"/>
          </a:xfrm>
        </p:spPr>
        <p:txBody>
          <a:bodyPr bIns="0" anchor="ctr" anchorCtr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BA874EA9-D333-4FE9-8140-0BC9274C467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67958" y="2619616"/>
            <a:ext cx="4791530" cy="618672"/>
          </a:xfrm>
        </p:spPr>
        <p:txBody>
          <a:bodyPr bIns="0" anchor="ctr" anchorCtr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05478868-AD6E-4BF2-A5D5-4419F0FE3D7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267958" y="3384148"/>
            <a:ext cx="4791530" cy="618672"/>
          </a:xfrm>
        </p:spPr>
        <p:txBody>
          <a:bodyPr bIns="0" anchor="ctr" anchorCtr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DB341191-B235-4FEE-8692-7439683F493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67958" y="4148680"/>
            <a:ext cx="4791530" cy="618672"/>
          </a:xfrm>
        </p:spPr>
        <p:txBody>
          <a:bodyPr bIns="0" anchor="ctr" anchorCtr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22EA25F2-ECC7-41D2-B459-804B882ADE7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67958" y="4913210"/>
            <a:ext cx="4791530" cy="618672"/>
          </a:xfrm>
        </p:spPr>
        <p:txBody>
          <a:bodyPr bIns="0" anchor="ctr" anchorCtr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731393DB-8371-4387-A8EC-2615FF130DF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013123" y="1855084"/>
            <a:ext cx="4770892" cy="618672"/>
          </a:xfrm>
        </p:spPr>
        <p:txBody>
          <a:bodyPr bIns="0" anchor="ctr" anchorCtr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99783B38-5869-4574-94FE-E400012AFAD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013123" y="2619616"/>
            <a:ext cx="4770892" cy="618672"/>
          </a:xfrm>
        </p:spPr>
        <p:txBody>
          <a:bodyPr bIns="0" anchor="ctr" anchorCtr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45568D9C-380F-4EA2-A943-1561234300F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013123" y="3384148"/>
            <a:ext cx="4770892" cy="618672"/>
          </a:xfrm>
        </p:spPr>
        <p:txBody>
          <a:bodyPr bIns="0" anchor="ctr" anchorCtr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AF94A476-3E40-44D5-849D-9149AE38EFE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013123" y="4148680"/>
            <a:ext cx="4770892" cy="618672"/>
          </a:xfrm>
        </p:spPr>
        <p:txBody>
          <a:bodyPr bIns="0" anchor="ctr" anchorCtr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CD4BA337-FE74-4504-AED8-E2CC58C5919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013123" y="4913210"/>
            <a:ext cx="4770892" cy="618672"/>
          </a:xfrm>
        </p:spPr>
        <p:txBody>
          <a:bodyPr bIns="0" anchor="ctr" anchorCtr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 dirty="0"/>
              <a:t>Click to add item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5C4498E7-85C7-4EBC-8FD5-08BDE47C7D6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07987" y="1855085"/>
            <a:ext cx="619200" cy="619200"/>
          </a:xfrm>
          <a:prstGeom prst="ellipse">
            <a:avLst/>
          </a:prstGeom>
          <a:solidFill>
            <a:schemeClr val="accent3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59993301-BB5C-4073-82B0-2E2A86C582B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07987" y="2619550"/>
            <a:ext cx="619200" cy="619200"/>
          </a:xfrm>
          <a:prstGeom prst="ellipse">
            <a:avLst/>
          </a:prstGeom>
          <a:solidFill>
            <a:schemeClr val="accent1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867C4299-E81F-47CC-8EFA-DE7F90F2AE46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07987" y="3384015"/>
            <a:ext cx="619200" cy="619200"/>
          </a:xfrm>
          <a:prstGeom prst="ellipse">
            <a:avLst/>
          </a:prstGeom>
          <a:solidFill>
            <a:schemeClr val="accent4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DF92FE5A-57F1-4CA6-B785-65C9290E4C5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7987" y="4148480"/>
            <a:ext cx="619200" cy="619200"/>
          </a:xfrm>
          <a:prstGeom prst="ellipse">
            <a:avLst/>
          </a:prstGeom>
          <a:solidFill>
            <a:schemeClr val="tx2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4C3D325C-591F-418A-8501-373F5B47CED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07987" y="4912946"/>
            <a:ext cx="619200" cy="619200"/>
          </a:xfrm>
          <a:prstGeom prst="ellipse">
            <a:avLst/>
          </a:prstGeom>
          <a:solidFill>
            <a:schemeClr val="tx1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DBE959E3-A230-4A45-A44D-0D2600F04D7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152624" y="1855085"/>
            <a:ext cx="619200" cy="619200"/>
          </a:xfrm>
          <a:prstGeom prst="ellipse">
            <a:avLst/>
          </a:prstGeom>
          <a:solidFill>
            <a:schemeClr val="accent3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9230A569-D2BE-47C9-B23B-242F9BCE4D3B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152624" y="2619550"/>
            <a:ext cx="619200" cy="619200"/>
          </a:xfrm>
          <a:prstGeom prst="ellipse">
            <a:avLst/>
          </a:prstGeom>
          <a:solidFill>
            <a:schemeClr val="accent1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739DA513-4AAC-49D0-8CF4-9D051E2AF09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52624" y="3384015"/>
            <a:ext cx="619200" cy="619200"/>
          </a:xfrm>
          <a:prstGeom prst="ellipse">
            <a:avLst/>
          </a:prstGeom>
          <a:solidFill>
            <a:schemeClr val="accent4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937A5709-9C0F-4D22-8682-F42BE67C6E0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152624" y="4148480"/>
            <a:ext cx="619200" cy="619200"/>
          </a:xfrm>
          <a:prstGeom prst="ellipse">
            <a:avLst/>
          </a:prstGeom>
          <a:solidFill>
            <a:schemeClr val="tx2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E7ECA727-3B31-4369-859E-288CA12C15DF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152624" y="4912946"/>
            <a:ext cx="619200" cy="619200"/>
          </a:xfrm>
          <a:prstGeom prst="ellipse">
            <a:avLst/>
          </a:prstGeom>
          <a:solidFill>
            <a:schemeClr val="tx1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6" name="Text Placeholder 96">
            <a:extLst>
              <a:ext uri="{FF2B5EF4-FFF2-40B4-BE49-F238E27FC236}">
                <a16:creationId xmlns:a16="http://schemas.microsoft.com/office/drawing/2014/main" id="{0AEE188C-F765-43DC-982D-6659ECB23541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95031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3817">
          <p15:clr>
            <a:srgbClr val="A4A3A4"/>
          </p15:clr>
        </p15:guide>
        <p15:guide id="6" pos="3876">
          <p15:clr>
            <a:srgbClr val="A4A3A4"/>
          </p15:clr>
        </p15:guide>
        <p15:guide id="11" orient="horz" pos="890" userDrawn="1">
          <p15:clr>
            <a:srgbClr val="C35EA4"/>
          </p15:clr>
        </p15:guide>
        <p15:guide id="12" orient="horz" pos="981" userDrawn="1">
          <p15:clr>
            <a:srgbClr val="C35EA4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Poin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635B2-3D27-4FA3-B863-05E4C9624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enter title here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8CF1364-95FC-4822-BD65-0519B5DD9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FF9A92-5BDB-40F9-8C9E-94BECF288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389D6A8-8E5C-4277-8893-0A9C079431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67958" y="1855084"/>
            <a:ext cx="2848430" cy="618672"/>
          </a:xfrm>
        </p:spPr>
        <p:txBody>
          <a:bodyPr bIns="0" anchor="ctr" anchorCtr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 dirty="0"/>
              <a:t>Click to add item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BA874EA9-D333-4FE9-8140-0BC9274C467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67958" y="2619616"/>
            <a:ext cx="2848430" cy="618672"/>
          </a:xfrm>
        </p:spPr>
        <p:txBody>
          <a:bodyPr bIns="0" anchor="ctr" anchorCtr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05478868-AD6E-4BF2-A5D5-4419F0FE3D7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267958" y="3384148"/>
            <a:ext cx="2848430" cy="618672"/>
          </a:xfrm>
        </p:spPr>
        <p:txBody>
          <a:bodyPr bIns="0" anchor="ctr" anchorCtr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DB341191-B235-4FEE-8692-7439683F493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67958" y="4148680"/>
            <a:ext cx="2848430" cy="618672"/>
          </a:xfrm>
        </p:spPr>
        <p:txBody>
          <a:bodyPr bIns="0" anchor="ctr" anchorCtr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22EA25F2-ECC7-41D2-B459-804B882ADE7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67958" y="4913210"/>
            <a:ext cx="2848430" cy="618672"/>
          </a:xfrm>
        </p:spPr>
        <p:txBody>
          <a:bodyPr bIns="0" anchor="ctr" anchorCtr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731393DB-8371-4387-A8EC-2615FF130DF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120063" y="1855084"/>
            <a:ext cx="2847600" cy="618672"/>
          </a:xfrm>
        </p:spPr>
        <p:txBody>
          <a:bodyPr bIns="0" anchor="ctr" anchorCtr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 dirty="0"/>
              <a:t>Click to add item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99783B38-5869-4574-94FE-E400012AFAD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20063" y="2619616"/>
            <a:ext cx="2847600" cy="618672"/>
          </a:xfrm>
        </p:spPr>
        <p:txBody>
          <a:bodyPr bIns="0" anchor="ctr" anchorCtr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45568D9C-380F-4EA2-A943-1561234300F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120063" y="3384148"/>
            <a:ext cx="2847600" cy="618672"/>
          </a:xfrm>
        </p:spPr>
        <p:txBody>
          <a:bodyPr bIns="0" anchor="ctr" anchorCtr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AF94A476-3E40-44D5-849D-9149AE38EFE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120063" y="4148680"/>
            <a:ext cx="2847600" cy="618672"/>
          </a:xfrm>
        </p:spPr>
        <p:txBody>
          <a:bodyPr bIns="0" anchor="ctr" anchorCtr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CD4BA337-FE74-4504-AED8-E2CC58C5919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120063" y="4913210"/>
            <a:ext cx="2847600" cy="618672"/>
          </a:xfrm>
        </p:spPr>
        <p:txBody>
          <a:bodyPr bIns="0" anchor="ctr" anchorCtr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 dirty="0"/>
              <a:t>Click to add item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5C4498E7-85C7-4EBC-8FD5-08BDE47C7D6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07987" y="1855085"/>
            <a:ext cx="619200" cy="619200"/>
          </a:xfrm>
          <a:prstGeom prst="ellipse">
            <a:avLst/>
          </a:prstGeom>
          <a:solidFill>
            <a:schemeClr val="accent3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59993301-BB5C-4073-82B0-2E2A86C582B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07987" y="2619550"/>
            <a:ext cx="619200" cy="619200"/>
          </a:xfrm>
          <a:prstGeom prst="ellipse">
            <a:avLst/>
          </a:prstGeom>
          <a:solidFill>
            <a:schemeClr val="accent1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867C4299-E81F-47CC-8EFA-DE7F90F2AE46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07987" y="3384015"/>
            <a:ext cx="619200" cy="619200"/>
          </a:xfrm>
          <a:prstGeom prst="ellipse">
            <a:avLst/>
          </a:prstGeom>
          <a:solidFill>
            <a:schemeClr val="accent4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DF92FE5A-57F1-4CA6-B785-65C9290E4C5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7987" y="4148480"/>
            <a:ext cx="619200" cy="619200"/>
          </a:xfrm>
          <a:prstGeom prst="ellipse">
            <a:avLst/>
          </a:prstGeom>
          <a:solidFill>
            <a:schemeClr val="tx2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4C3D325C-591F-418A-8501-373F5B47CED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07987" y="4912946"/>
            <a:ext cx="619200" cy="619200"/>
          </a:xfrm>
          <a:prstGeom prst="ellipse">
            <a:avLst/>
          </a:prstGeom>
          <a:solidFill>
            <a:schemeClr val="tx1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DBE959E3-A230-4A45-A44D-0D2600F04D7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224338" y="1855085"/>
            <a:ext cx="619200" cy="619200"/>
          </a:xfrm>
          <a:prstGeom prst="ellipse">
            <a:avLst/>
          </a:prstGeom>
          <a:solidFill>
            <a:schemeClr val="accent3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9230A569-D2BE-47C9-B23B-242F9BCE4D3B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224338" y="2619550"/>
            <a:ext cx="619200" cy="619200"/>
          </a:xfrm>
          <a:prstGeom prst="ellipse">
            <a:avLst/>
          </a:prstGeom>
          <a:solidFill>
            <a:schemeClr val="accent1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739DA513-4AAC-49D0-8CF4-9D051E2AF09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224338" y="3384015"/>
            <a:ext cx="619200" cy="619200"/>
          </a:xfrm>
          <a:prstGeom prst="ellipse">
            <a:avLst/>
          </a:prstGeom>
          <a:solidFill>
            <a:schemeClr val="accent4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937A5709-9C0F-4D22-8682-F42BE67C6E0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224338" y="4148480"/>
            <a:ext cx="619200" cy="619200"/>
          </a:xfrm>
          <a:prstGeom prst="ellipse">
            <a:avLst/>
          </a:prstGeom>
          <a:solidFill>
            <a:schemeClr val="tx2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E7ECA727-3B31-4369-859E-288CA12C15DF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224338" y="4912946"/>
            <a:ext cx="619200" cy="619200"/>
          </a:xfrm>
          <a:prstGeom prst="ellipse">
            <a:avLst/>
          </a:prstGeom>
          <a:solidFill>
            <a:schemeClr val="tx1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966D5D0B-8507-41D4-B07A-4D81EA4DF8DD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075613" y="1855085"/>
            <a:ext cx="619200" cy="619200"/>
          </a:xfrm>
          <a:prstGeom prst="ellipse">
            <a:avLst/>
          </a:prstGeom>
          <a:solidFill>
            <a:schemeClr val="accent3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96AA8459-802A-4E1F-B3C2-5F7D48D6176C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936412" y="1855084"/>
            <a:ext cx="2847600" cy="618672"/>
          </a:xfrm>
        </p:spPr>
        <p:txBody>
          <a:bodyPr bIns="0" anchor="ctr" anchorCtr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 dirty="0"/>
              <a:t>Click to add item</a:t>
            </a:r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EB072082-F611-45F4-9707-131025E1592D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075613" y="2619550"/>
            <a:ext cx="619200" cy="619200"/>
          </a:xfrm>
          <a:prstGeom prst="ellipse">
            <a:avLst/>
          </a:prstGeom>
          <a:solidFill>
            <a:schemeClr val="accent1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1" name="Text Placeholder 5">
            <a:extLst>
              <a:ext uri="{FF2B5EF4-FFF2-40B4-BE49-F238E27FC236}">
                <a16:creationId xmlns:a16="http://schemas.microsoft.com/office/drawing/2014/main" id="{BA81CD7D-79E5-4A02-918A-AA4E603045FA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8936413" y="2619616"/>
            <a:ext cx="2847600" cy="618672"/>
          </a:xfrm>
        </p:spPr>
        <p:txBody>
          <a:bodyPr bIns="0" anchor="ctr" anchorCtr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17C86CC8-847B-4B3C-896A-7251C4063555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8075613" y="3384015"/>
            <a:ext cx="619200" cy="619200"/>
          </a:xfrm>
          <a:prstGeom prst="ellipse">
            <a:avLst/>
          </a:prstGeom>
          <a:solidFill>
            <a:schemeClr val="accent4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3" name="Text Placeholder 5">
            <a:extLst>
              <a:ext uri="{FF2B5EF4-FFF2-40B4-BE49-F238E27FC236}">
                <a16:creationId xmlns:a16="http://schemas.microsoft.com/office/drawing/2014/main" id="{3E23F247-51F4-4A6E-96AF-5D5EA047E631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936413" y="3384148"/>
            <a:ext cx="2847600" cy="618672"/>
          </a:xfrm>
        </p:spPr>
        <p:txBody>
          <a:bodyPr bIns="0" anchor="ctr" anchorCtr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E9973869-3F65-4CBC-AE60-4DB14F89BC2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8075613" y="4148480"/>
            <a:ext cx="619200" cy="619200"/>
          </a:xfrm>
          <a:prstGeom prst="ellipse">
            <a:avLst/>
          </a:prstGeom>
          <a:solidFill>
            <a:schemeClr val="tx2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5" name="Text Placeholder 5">
            <a:extLst>
              <a:ext uri="{FF2B5EF4-FFF2-40B4-BE49-F238E27FC236}">
                <a16:creationId xmlns:a16="http://schemas.microsoft.com/office/drawing/2014/main" id="{D77C0CF7-146D-42B3-A853-A86442F48822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8936413" y="4148680"/>
            <a:ext cx="2847600" cy="618672"/>
          </a:xfrm>
        </p:spPr>
        <p:txBody>
          <a:bodyPr bIns="0" anchor="ctr" anchorCtr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46" name="Text Placeholder 7">
            <a:extLst>
              <a:ext uri="{FF2B5EF4-FFF2-40B4-BE49-F238E27FC236}">
                <a16:creationId xmlns:a16="http://schemas.microsoft.com/office/drawing/2014/main" id="{BCA8B1CC-0D3D-4149-8BBC-DCA9258CD404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8075613" y="4912946"/>
            <a:ext cx="619200" cy="619200"/>
          </a:xfrm>
          <a:prstGeom prst="ellipse">
            <a:avLst/>
          </a:prstGeom>
          <a:solidFill>
            <a:schemeClr val="tx1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7" name="Text Placeholder 5">
            <a:extLst>
              <a:ext uri="{FF2B5EF4-FFF2-40B4-BE49-F238E27FC236}">
                <a16:creationId xmlns:a16="http://schemas.microsoft.com/office/drawing/2014/main" id="{9ED415F2-FE91-45A2-90CA-FD24FBE2066E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8936412" y="4913210"/>
            <a:ext cx="2847600" cy="618672"/>
          </a:xfrm>
        </p:spPr>
        <p:txBody>
          <a:bodyPr bIns="0" anchor="ctr" anchorCtr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 dirty="0"/>
              <a:t>Click to add item</a:t>
            </a:r>
          </a:p>
        </p:txBody>
      </p:sp>
      <p:sp>
        <p:nvSpPr>
          <p:cNvPr id="97" name="Text Placeholder 96">
            <a:extLst>
              <a:ext uri="{FF2B5EF4-FFF2-40B4-BE49-F238E27FC236}">
                <a16:creationId xmlns:a16="http://schemas.microsoft.com/office/drawing/2014/main" id="{14348663-4319-4C79-B6B2-A03D4D4B5FE5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50699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2593" userDrawn="1">
          <p15:clr>
            <a:srgbClr val="A4A3A4"/>
          </p15:clr>
        </p15:guide>
        <p15:guide id="6" pos="2661" userDrawn="1">
          <p15:clr>
            <a:srgbClr val="A4A3A4"/>
          </p15:clr>
        </p15:guide>
        <p15:guide id="11" orient="horz" pos="890" userDrawn="1">
          <p15:clr>
            <a:srgbClr val="C35EA4"/>
          </p15:clr>
        </p15:guide>
        <p15:guide id="12" orient="horz" pos="981" userDrawn="1">
          <p15:clr>
            <a:srgbClr val="C35EA4"/>
          </p15:clr>
        </p15:guide>
        <p15:guide id="13" pos="5019" userDrawn="1">
          <p15:clr>
            <a:srgbClr val="A4A3A4"/>
          </p15:clr>
        </p15:guide>
        <p15:guide id="14" pos="5087" userDrawn="1">
          <p15:clr>
            <a:srgbClr val="A4A3A4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C22DA5D-EC7E-40C3-8862-3E3748AD6C3A}"/>
              </a:ext>
            </a:extLst>
          </p:cNvPr>
          <p:cNvSpPr txBox="1">
            <a:spLocks/>
          </p:cNvSpPr>
          <p:nvPr userDrawn="1"/>
        </p:nvSpPr>
        <p:spPr>
          <a:xfrm>
            <a:off x="1257304" y="769811"/>
            <a:ext cx="9677394" cy="531837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9600" dirty="0"/>
              <a:t>Do not use layouts</a:t>
            </a:r>
            <a:br>
              <a:rPr lang="en-US" sz="9600" dirty="0"/>
            </a:br>
            <a:r>
              <a:rPr lang="en-US" sz="9600" dirty="0"/>
              <a:t>in this section appearing after this point. </a:t>
            </a:r>
          </a:p>
        </p:txBody>
      </p:sp>
      <p:sp>
        <p:nvSpPr>
          <p:cNvPr id="3" name="DO NOT DELETE (BRANDIN)">
            <a:extLst>
              <a:ext uri="{FF2B5EF4-FFF2-40B4-BE49-F238E27FC236}">
                <a16:creationId xmlns:a16="http://schemas.microsoft.com/office/drawing/2014/main" id="{4F00B38B-C25C-3A44-ACA0-371764ACD89F}"/>
              </a:ext>
            </a:extLst>
          </p:cNvPr>
          <p:cNvSpPr/>
          <p:nvPr userDrawn="1"/>
        </p:nvSpPr>
        <p:spPr>
          <a:xfrm>
            <a:off x="152400" y="152400"/>
            <a:ext cx="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endParaRPr lang="en-US" dirty="0" err="1"/>
          </a:p>
        </p:txBody>
      </p:sp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38042380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oint Numbered 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4490770-1E9F-4154-86B8-9247C8AC173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9531307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9582333 w 12192000"/>
              <a:gd name="connsiteY3" fmla="*/ 6858000 h 6858000"/>
              <a:gd name="connsiteX4" fmla="*/ 9627483 w 12192000"/>
              <a:gd name="connsiteY4" fmla="*/ 6825894 h 6858000"/>
              <a:gd name="connsiteX5" fmla="*/ 11321144 w 12192000"/>
              <a:gd name="connsiteY5" fmla="*/ 3447143 h 6858000"/>
              <a:gd name="connsiteX6" fmla="*/ 9627483 w 12192000"/>
              <a:gd name="connsiteY6" fmla="*/ 68393 h 6858000"/>
              <a:gd name="connsiteX7" fmla="*/ 0 w 12192000"/>
              <a:gd name="connsiteY7" fmla="*/ 0 h 6858000"/>
              <a:gd name="connsiteX8" fmla="*/ 4678180 w 12192000"/>
              <a:gd name="connsiteY8" fmla="*/ 0 h 6858000"/>
              <a:gd name="connsiteX9" fmla="*/ 4582003 w 12192000"/>
              <a:gd name="connsiteY9" fmla="*/ 68393 h 6858000"/>
              <a:gd name="connsiteX10" fmla="*/ 2888342 w 12192000"/>
              <a:gd name="connsiteY10" fmla="*/ 3447143 h 6858000"/>
              <a:gd name="connsiteX11" fmla="*/ 4582003 w 12192000"/>
              <a:gd name="connsiteY11" fmla="*/ 6825894 h 6858000"/>
              <a:gd name="connsiteX12" fmla="*/ 4627153 w 12192000"/>
              <a:gd name="connsiteY12" fmla="*/ 6858000 h 6858000"/>
              <a:gd name="connsiteX13" fmla="*/ 0 w 12192000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6858000">
                <a:moveTo>
                  <a:pt x="9531307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9582333" y="6858000"/>
                </a:lnTo>
                <a:lnTo>
                  <a:pt x="9627483" y="6825894"/>
                </a:lnTo>
                <a:cubicBezTo>
                  <a:pt x="10655639" y="6056982"/>
                  <a:pt x="11321144" y="4829781"/>
                  <a:pt x="11321144" y="3447143"/>
                </a:cubicBezTo>
                <a:cubicBezTo>
                  <a:pt x="11321144" y="2064505"/>
                  <a:pt x="10655639" y="837304"/>
                  <a:pt x="9627483" y="68393"/>
                </a:cubicBezTo>
                <a:close/>
                <a:moveTo>
                  <a:pt x="0" y="0"/>
                </a:moveTo>
                <a:lnTo>
                  <a:pt x="4678180" y="0"/>
                </a:lnTo>
                <a:lnTo>
                  <a:pt x="4582003" y="68393"/>
                </a:lnTo>
                <a:cubicBezTo>
                  <a:pt x="3553847" y="837304"/>
                  <a:pt x="2888342" y="2064505"/>
                  <a:pt x="2888342" y="3447143"/>
                </a:cubicBezTo>
                <a:cubicBezTo>
                  <a:pt x="2888342" y="4829781"/>
                  <a:pt x="3553847" y="6056982"/>
                  <a:pt x="4582003" y="6825894"/>
                </a:cubicBezTo>
                <a:lnTo>
                  <a:pt x="462715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endParaRPr lang="en-US" sz="2400" err="1"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394839-4297-4B2C-9E5E-9464FC4D3472}"/>
              </a:ext>
            </a:extLst>
          </p:cNvPr>
          <p:cNvSpPr txBox="1"/>
          <p:nvPr userDrawn="1"/>
        </p:nvSpPr>
        <p:spPr>
          <a:xfrm>
            <a:off x="407988" y="1711099"/>
            <a:ext cx="3510869" cy="106113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>
                <a:solidFill>
                  <a:schemeClr val="accent1"/>
                </a:solidFill>
              </a:rPr>
              <a:t>Agenda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F862C7-016C-487C-A2DE-DA5794F68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AF6869-948B-479F-A153-EECB535C0D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30">
            <a:extLst>
              <a:ext uri="{FF2B5EF4-FFF2-40B4-BE49-F238E27FC236}">
                <a16:creationId xmlns:a16="http://schemas.microsoft.com/office/drawing/2014/main" id="{BB903B74-502C-44C7-9EA2-4E8D1C33DE77}"/>
              </a:ext>
            </a:extLst>
          </p:cNvPr>
          <p:cNvSpPr txBox="1">
            <a:spLocks/>
          </p:cNvSpPr>
          <p:nvPr userDrawn="1"/>
        </p:nvSpPr>
        <p:spPr>
          <a:xfrm>
            <a:off x="11597151" y="6303999"/>
            <a:ext cx="294812" cy="35509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254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645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/>
              <a:t> </a:t>
            </a:r>
          </a:p>
        </p:txBody>
      </p:sp>
      <p:sp>
        <p:nvSpPr>
          <p:cNvPr id="17" name="Item 1">
            <a:extLst>
              <a:ext uri="{FF2B5EF4-FFF2-40B4-BE49-F238E27FC236}">
                <a16:creationId xmlns:a16="http://schemas.microsoft.com/office/drawing/2014/main" id="{5B98A680-6773-43B0-954D-2C033446C3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1063" y="1377723"/>
            <a:ext cx="5905500" cy="64633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18" name="Item 2">
            <a:extLst>
              <a:ext uri="{FF2B5EF4-FFF2-40B4-BE49-F238E27FC236}">
                <a16:creationId xmlns:a16="http://schemas.microsoft.com/office/drawing/2014/main" id="{C88A5D62-B6BA-4488-A4CD-0D84437AB1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91063" y="2250423"/>
            <a:ext cx="5905500" cy="64633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19" name="Item 3">
            <a:extLst>
              <a:ext uri="{FF2B5EF4-FFF2-40B4-BE49-F238E27FC236}">
                <a16:creationId xmlns:a16="http://schemas.microsoft.com/office/drawing/2014/main" id="{828CF371-6871-4098-A3A8-48392AFE7BF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91063" y="3123123"/>
            <a:ext cx="5905500" cy="64633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20" name="Item 4">
            <a:extLst>
              <a:ext uri="{FF2B5EF4-FFF2-40B4-BE49-F238E27FC236}">
                <a16:creationId xmlns:a16="http://schemas.microsoft.com/office/drawing/2014/main" id="{4B689727-BF5A-44A3-814C-E7859935BD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91063" y="3995823"/>
            <a:ext cx="5905500" cy="64633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21" name="Item 5">
            <a:extLst>
              <a:ext uri="{FF2B5EF4-FFF2-40B4-BE49-F238E27FC236}">
                <a16:creationId xmlns:a16="http://schemas.microsoft.com/office/drawing/2014/main" id="{9EC66708-ABCA-4E5C-BBDA-A3E8D603A81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91063" y="4868523"/>
            <a:ext cx="5905500" cy="64633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33" name="#1">
            <a:extLst>
              <a:ext uri="{FF2B5EF4-FFF2-40B4-BE49-F238E27FC236}">
                <a16:creationId xmlns:a16="http://schemas.microsoft.com/office/drawing/2014/main" id="{EEFFE13B-7B99-487A-87CD-BD496112F16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803425" y="1330088"/>
            <a:ext cx="741600" cy="741600"/>
          </a:xfrm>
          <a:prstGeom prst="ellipse">
            <a:avLst/>
          </a:prstGeom>
          <a:solidFill>
            <a:schemeClr val="bg1"/>
          </a:solidFill>
        </p:spPr>
        <p:txBody>
          <a:bodyPr wrap="none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4" name="#2">
            <a:extLst>
              <a:ext uri="{FF2B5EF4-FFF2-40B4-BE49-F238E27FC236}">
                <a16:creationId xmlns:a16="http://schemas.microsoft.com/office/drawing/2014/main" id="{AA3DE202-796A-4A7F-BC20-0327D16A527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801069" y="2202788"/>
            <a:ext cx="741600" cy="741600"/>
          </a:xfrm>
          <a:prstGeom prst="ellipse">
            <a:avLst/>
          </a:prstGeom>
          <a:solidFill>
            <a:schemeClr val="bg1"/>
          </a:solidFill>
        </p:spPr>
        <p:txBody>
          <a:bodyPr wrap="none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5" name="#3">
            <a:extLst>
              <a:ext uri="{FF2B5EF4-FFF2-40B4-BE49-F238E27FC236}">
                <a16:creationId xmlns:a16="http://schemas.microsoft.com/office/drawing/2014/main" id="{1653EFEB-6F6D-43AA-A743-2A76CFC4E98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801069" y="3075488"/>
            <a:ext cx="741600" cy="741600"/>
          </a:xfrm>
          <a:prstGeom prst="ellipse">
            <a:avLst/>
          </a:prstGeom>
          <a:solidFill>
            <a:schemeClr val="bg1"/>
          </a:solidFill>
        </p:spPr>
        <p:txBody>
          <a:bodyPr wrap="none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6" name="#4">
            <a:extLst>
              <a:ext uri="{FF2B5EF4-FFF2-40B4-BE49-F238E27FC236}">
                <a16:creationId xmlns:a16="http://schemas.microsoft.com/office/drawing/2014/main" id="{23FDDDB5-9B5D-41A1-82EB-94A01BBEE78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801069" y="3948188"/>
            <a:ext cx="741600" cy="741600"/>
          </a:xfrm>
          <a:prstGeom prst="ellipse">
            <a:avLst/>
          </a:prstGeom>
          <a:solidFill>
            <a:schemeClr val="bg1"/>
          </a:solidFill>
        </p:spPr>
        <p:txBody>
          <a:bodyPr wrap="none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7" name="#5">
            <a:extLst>
              <a:ext uri="{FF2B5EF4-FFF2-40B4-BE49-F238E27FC236}">
                <a16:creationId xmlns:a16="http://schemas.microsoft.com/office/drawing/2014/main" id="{7B451C41-DD76-4869-B434-D7FD651EE6F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801069" y="4820888"/>
            <a:ext cx="741600" cy="741600"/>
          </a:xfrm>
          <a:prstGeom prst="ellipse">
            <a:avLst/>
          </a:prstGeom>
          <a:solidFill>
            <a:schemeClr val="bg1"/>
          </a:solidFill>
        </p:spPr>
        <p:txBody>
          <a:bodyPr wrap="none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35395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65" userDrawn="1">
          <p15:clr>
            <a:srgbClr val="A4A3A4"/>
          </p15:clr>
        </p15:guide>
        <p15:guide id="2" pos="2955" userDrawn="1">
          <p15:clr>
            <a:srgbClr val="A4A3A4"/>
          </p15:clr>
        </p15:guide>
        <p15:guide id="6" pos="6675" userDrawn="1">
          <p15:clr>
            <a:srgbClr val="A4A3A4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Point Numbered 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4490770-1E9F-4154-86B8-9247C8AC173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9531307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9582333 w 12192000"/>
              <a:gd name="connsiteY3" fmla="*/ 6858000 h 6858000"/>
              <a:gd name="connsiteX4" fmla="*/ 9627483 w 12192000"/>
              <a:gd name="connsiteY4" fmla="*/ 6825894 h 6858000"/>
              <a:gd name="connsiteX5" fmla="*/ 11321144 w 12192000"/>
              <a:gd name="connsiteY5" fmla="*/ 3447143 h 6858000"/>
              <a:gd name="connsiteX6" fmla="*/ 9627483 w 12192000"/>
              <a:gd name="connsiteY6" fmla="*/ 68393 h 6858000"/>
              <a:gd name="connsiteX7" fmla="*/ 0 w 12192000"/>
              <a:gd name="connsiteY7" fmla="*/ 0 h 6858000"/>
              <a:gd name="connsiteX8" fmla="*/ 4678180 w 12192000"/>
              <a:gd name="connsiteY8" fmla="*/ 0 h 6858000"/>
              <a:gd name="connsiteX9" fmla="*/ 4582003 w 12192000"/>
              <a:gd name="connsiteY9" fmla="*/ 68393 h 6858000"/>
              <a:gd name="connsiteX10" fmla="*/ 2888342 w 12192000"/>
              <a:gd name="connsiteY10" fmla="*/ 3447143 h 6858000"/>
              <a:gd name="connsiteX11" fmla="*/ 4582003 w 12192000"/>
              <a:gd name="connsiteY11" fmla="*/ 6825894 h 6858000"/>
              <a:gd name="connsiteX12" fmla="*/ 4627153 w 12192000"/>
              <a:gd name="connsiteY12" fmla="*/ 6858000 h 6858000"/>
              <a:gd name="connsiteX13" fmla="*/ 0 w 12192000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6858000">
                <a:moveTo>
                  <a:pt x="9531307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9582333" y="6858000"/>
                </a:lnTo>
                <a:lnTo>
                  <a:pt x="9627483" y="6825894"/>
                </a:lnTo>
                <a:cubicBezTo>
                  <a:pt x="10655639" y="6056982"/>
                  <a:pt x="11321144" y="4829781"/>
                  <a:pt x="11321144" y="3447143"/>
                </a:cubicBezTo>
                <a:cubicBezTo>
                  <a:pt x="11321144" y="2064505"/>
                  <a:pt x="10655639" y="837304"/>
                  <a:pt x="9627483" y="68393"/>
                </a:cubicBezTo>
                <a:close/>
                <a:moveTo>
                  <a:pt x="0" y="0"/>
                </a:moveTo>
                <a:lnTo>
                  <a:pt x="4678180" y="0"/>
                </a:lnTo>
                <a:lnTo>
                  <a:pt x="4582003" y="68393"/>
                </a:lnTo>
                <a:cubicBezTo>
                  <a:pt x="3553847" y="837304"/>
                  <a:pt x="2888342" y="2064505"/>
                  <a:pt x="2888342" y="3447143"/>
                </a:cubicBezTo>
                <a:cubicBezTo>
                  <a:pt x="2888342" y="4829781"/>
                  <a:pt x="3553847" y="6056982"/>
                  <a:pt x="4582003" y="6825894"/>
                </a:cubicBezTo>
                <a:lnTo>
                  <a:pt x="462715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endParaRPr lang="en-US" sz="2400" err="1"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394839-4297-4B2C-9E5E-9464FC4D3472}"/>
              </a:ext>
            </a:extLst>
          </p:cNvPr>
          <p:cNvSpPr txBox="1"/>
          <p:nvPr userDrawn="1"/>
        </p:nvSpPr>
        <p:spPr>
          <a:xfrm>
            <a:off x="407988" y="1711099"/>
            <a:ext cx="3510869" cy="106113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>
                <a:solidFill>
                  <a:schemeClr val="accent1"/>
                </a:solidFill>
              </a:rPr>
              <a:t>Agenda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F862C7-016C-487C-A2DE-DA5794F68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AF6869-948B-479F-A153-EECB535C0D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30">
            <a:extLst>
              <a:ext uri="{FF2B5EF4-FFF2-40B4-BE49-F238E27FC236}">
                <a16:creationId xmlns:a16="http://schemas.microsoft.com/office/drawing/2014/main" id="{BB903B74-502C-44C7-9EA2-4E8D1C33DE77}"/>
              </a:ext>
            </a:extLst>
          </p:cNvPr>
          <p:cNvSpPr txBox="1">
            <a:spLocks/>
          </p:cNvSpPr>
          <p:nvPr userDrawn="1"/>
        </p:nvSpPr>
        <p:spPr>
          <a:xfrm>
            <a:off x="11597151" y="6303999"/>
            <a:ext cx="294812" cy="35509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254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645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/>
              <a:t> </a:t>
            </a:r>
          </a:p>
        </p:txBody>
      </p:sp>
      <p:sp>
        <p:nvSpPr>
          <p:cNvPr id="17" name="Item 1">
            <a:extLst>
              <a:ext uri="{FF2B5EF4-FFF2-40B4-BE49-F238E27FC236}">
                <a16:creationId xmlns:a16="http://schemas.microsoft.com/office/drawing/2014/main" id="{5B98A680-6773-43B0-954D-2C033446C3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1064" y="1377723"/>
            <a:ext cx="2449512" cy="64633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18" name="Item 2">
            <a:extLst>
              <a:ext uri="{FF2B5EF4-FFF2-40B4-BE49-F238E27FC236}">
                <a16:creationId xmlns:a16="http://schemas.microsoft.com/office/drawing/2014/main" id="{C88A5D62-B6BA-4488-A4CD-0D84437AB1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91064" y="2250423"/>
            <a:ext cx="2449512" cy="64633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19" name="Item 3">
            <a:extLst>
              <a:ext uri="{FF2B5EF4-FFF2-40B4-BE49-F238E27FC236}">
                <a16:creationId xmlns:a16="http://schemas.microsoft.com/office/drawing/2014/main" id="{828CF371-6871-4098-A3A8-48392AFE7BF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91064" y="3123123"/>
            <a:ext cx="2449512" cy="64633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20" name="Item 4">
            <a:extLst>
              <a:ext uri="{FF2B5EF4-FFF2-40B4-BE49-F238E27FC236}">
                <a16:creationId xmlns:a16="http://schemas.microsoft.com/office/drawing/2014/main" id="{4B689727-BF5A-44A3-814C-E7859935BD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91064" y="3995823"/>
            <a:ext cx="2449512" cy="64633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21" name="Item 5">
            <a:extLst>
              <a:ext uri="{FF2B5EF4-FFF2-40B4-BE49-F238E27FC236}">
                <a16:creationId xmlns:a16="http://schemas.microsoft.com/office/drawing/2014/main" id="{9EC66708-ABCA-4E5C-BBDA-A3E8D603A81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91064" y="4868523"/>
            <a:ext cx="2449512" cy="64633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33" name="#1">
            <a:extLst>
              <a:ext uri="{FF2B5EF4-FFF2-40B4-BE49-F238E27FC236}">
                <a16:creationId xmlns:a16="http://schemas.microsoft.com/office/drawing/2014/main" id="{EEFFE13B-7B99-487A-87CD-BD496112F16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803425" y="1330088"/>
            <a:ext cx="741600" cy="741600"/>
          </a:xfrm>
          <a:prstGeom prst="ellipse">
            <a:avLst/>
          </a:prstGeom>
          <a:solidFill>
            <a:schemeClr val="bg1"/>
          </a:solidFill>
        </p:spPr>
        <p:txBody>
          <a:bodyPr wrap="none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4" name="#2">
            <a:extLst>
              <a:ext uri="{FF2B5EF4-FFF2-40B4-BE49-F238E27FC236}">
                <a16:creationId xmlns:a16="http://schemas.microsoft.com/office/drawing/2014/main" id="{AA3DE202-796A-4A7F-BC20-0327D16A527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801069" y="2202788"/>
            <a:ext cx="741600" cy="741600"/>
          </a:xfrm>
          <a:prstGeom prst="ellipse">
            <a:avLst/>
          </a:prstGeom>
          <a:solidFill>
            <a:schemeClr val="bg1"/>
          </a:solidFill>
        </p:spPr>
        <p:txBody>
          <a:bodyPr wrap="none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5" name="#3">
            <a:extLst>
              <a:ext uri="{FF2B5EF4-FFF2-40B4-BE49-F238E27FC236}">
                <a16:creationId xmlns:a16="http://schemas.microsoft.com/office/drawing/2014/main" id="{1653EFEB-6F6D-43AA-A743-2A76CFC4E98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801069" y="3075488"/>
            <a:ext cx="741600" cy="741600"/>
          </a:xfrm>
          <a:prstGeom prst="ellipse">
            <a:avLst/>
          </a:prstGeom>
          <a:solidFill>
            <a:schemeClr val="bg1"/>
          </a:solidFill>
        </p:spPr>
        <p:txBody>
          <a:bodyPr wrap="none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6" name="#4">
            <a:extLst>
              <a:ext uri="{FF2B5EF4-FFF2-40B4-BE49-F238E27FC236}">
                <a16:creationId xmlns:a16="http://schemas.microsoft.com/office/drawing/2014/main" id="{23FDDDB5-9B5D-41A1-82EB-94A01BBEE78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801069" y="3948188"/>
            <a:ext cx="741600" cy="741600"/>
          </a:xfrm>
          <a:prstGeom prst="ellipse">
            <a:avLst/>
          </a:prstGeom>
          <a:solidFill>
            <a:schemeClr val="bg1"/>
          </a:solidFill>
        </p:spPr>
        <p:txBody>
          <a:bodyPr wrap="none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7" name="#5">
            <a:extLst>
              <a:ext uri="{FF2B5EF4-FFF2-40B4-BE49-F238E27FC236}">
                <a16:creationId xmlns:a16="http://schemas.microsoft.com/office/drawing/2014/main" id="{7B451C41-DD76-4869-B434-D7FD651EE6F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801069" y="4820888"/>
            <a:ext cx="741600" cy="741600"/>
          </a:xfrm>
          <a:prstGeom prst="ellipse">
            <a:avLst/>
          </a:prstGeom>
          <a:solidFill>
            <a:schemeClr val="bg1"/>
          </a:solidFill>
        </p:spPr>
        <p:txBody>
          <a:bodyPr wrap="none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2" name="#1">
            <a:extLst>
              <a:ext uri="{FF2B5EF4-FFF2-40B4-BE49-F238E27FC236}">
                <a16:creationId xmlns:a16="http://schemas.microsoft.com/office/drawing/2014/main" id="{D712D594-9838-406B-A423-AF4DD957565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249767" y="1330088"/>
            <a:ext cx="741600" cy="741600"/>
          </a:xfrm>
          <a:prstGeom prst="ellipse">
            <a:avLst/>
          </a:prstGeom>
          <a:solidFill>
            <a:schemeClr val="bg1"/>
          </a:solidFill>
        </p:spPr>
        <p:txBody>
          <a:bodyPr wrap="none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4" name="Item 1">
            <a:extLst>
              <a:ext uri="{FF2B5EF4-FFF2-40B4-BE49-F238E27FC236}">
                <a16:creationId xmlns:a16="http://schemas.microsoft.com/office/drawing/2014/main" id="{E6CEC2E2-69F8-4E94-8A78-4CB2C44BE28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148638" y="1377723"/>
            <a:ext cx="2449108" cy="64633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25" name="#2">
            <a:extLst>
              <a:ext uri="{FF2B5EF4-FFF2-40B4-BE49-F238E27FC236}">
                <a16:creationId xmlns:a16="http://schemas.microsoft.com/office/drawing/2014/main" id="{9C539EB1-7CB2-4B63-A266-4C0098CBF34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249767" y="2202788"/>
            <a:ext cx="741600" cy="741600"/>
          </a:xfrm>
          <a:prstGeom prst="ellipse">
            <a:avLst/>
          </a:prstGeom>
          <a:solidFill>
            <a:schemeClr val="bg1"/>
          </a:solidFill>
        </p:spPr>
        <p:txBody>
          <a:bodyPr wrap="none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6" name="Item 2">
            <a:extLst>
              <a:ext uri="{FF2B5EF4-FFF2-40B4-BE49-F238E27FC236}">
                <a16:creationId xmlns:a16="http://schemas.microsoft.com/office/drawing/2014/main" id="{AD0564E3-8F86-49E2-84DB-5271D2B5D0F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148638" y="2250423"/>
            <a:ext cx="2449108" cy="64633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27" name="#3">
            <a:extLst>
              <a:ext uri="{FF2B5EF4-FFF2-40B4-BE49-F238E27FC236}">
                <a16:creationId xmlns:a16="http://schemas.microsoft.com/office/drawing/2014/main" id="{468DB777-D486-47FF-8915-A1BD7EAB2E6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260251" y="3075488"/>
            <a:ext cx="741600" cy="741600"/>
          </a:xfrm>
          <a:prstGeom prst="ellipse">
            <a:avLst/>
          </a:prstGeom>
          <a:solidFill>
            <a:schemeClr val="bg1"/>
          </a:solidFill>
        </p:spPr>
        <p:txBody>
          <a:bodyPr wrap="none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8" name="Item 3">
            <a:extLst>
              <a:ext uri="{FF2B5EF4-FFF2-40B4-BE49-F238E27FC236}">
                <a16:creationId xmlns:a16="http://schemas.microsoft.com/office/drawing/2014/main" id="{1F101C97-3320-4673-B65E-60BE340BE2E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148638" y="3123123"/>
            <a:ext cx="2449108" cy="64633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29" name="#4">
            <a:extLst>
              <a:ext uri="{FF2B5EF4-FFF2-40B4-BE49-F238E27FC236}">
                <a16:creationId xmlns:a16="http://schemas.microsoft.com/office/drawing/2014/main" id="{10E34633-765D-4D5E-8A35-2F58A27D672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249767" y="3948188"/>
            <a:ext cx="741600" cy="741600"/>
          </a:xfrm>
          <a:prstGeom prst="ellipse">
            <a:avLst/>
          </a:prstGeom>
          <a:solidFill>
            <a:schemeClr val="bg1"/>
          </a:solidFill>
        </p:spPr>
        <p:txBody>
          <a:bodyPr wrap="none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0" name="Item 4">
            <a:extLst>
              <a:ext uri="{FF2B5EF4-FFF2-40B4-BE49-F238E27FC236}">
                <a16:creationId xmlns:a16="http://schemas.microsoft.com/office/drawing/2014/main" id="{BE74248F-3763-4D40-BD11-9233C6D6F70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148638" y="3995823"/>
            <a:ext cx="2449108" cy="64633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31" name="#5">
            <a:extLst>
              <a:ext uri="{FF2B5EF4-FFF2-40B4-BE49-F238E27FC236}">
                <a16:creationId xmlns:a16="http://schemas.microsoft.com/office/drawing/2014/main" id="{8C35DA81-F9B8-4AF3-BB7D-CB9A25260F0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260251" y="4820888"/>
            <a:ext cx="741600" cy="741600"/>
          </a:xfrm>
          <a:prstGeom prst="ellipse">
            <a:avLst/>
          </a:prstGeom>
          <a:solidFill>
            <a:schemeClr val="bg1"/>
          </a:solidFill>
        </p:spPr>
        <p:txBody>
          <a:bodyPr wrap="none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2" name="Item 5">
            <a:extLst>
              <a:ext uri="{FF2B5EF4-FFF2-40B4-BE49-F238E27FC236}">
                <a16:creationId xmlns:a16="http://schemas.microsoft.com/office/drawing/2014/main" id="{1E2B1BEC-0BC1-49C0-9CFD-6FC1D63EB6D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148638" y="4868523"/>
            <a:ext cx="2449108" cy="64633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7623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65" userDrawn="1">
          <p15:clr>
            <a:srgbClr val="A4A3A4"/>
          </p15:clr>
        </p15:guide>
        <p15:guide id="2" pos="2955" userDrawn="1">
          <p15:clr>
            <a:srgbClr val="A4A3A4"/>
          </p15:clr>
        </p15:guide>
        <p15:guide id="6" pos="6675" userDrawn="1">
          <p15:clr>
            <a:srgbClr val="A4A3A4"/>
          </p15:clr>
        </p15:guide>
        <p15:guide id="7" pos="4498" userDrawn="1">
          <p15:clr>
            <a:srgbClr val="A4A3A4"/>
          </p15:clr>
        </p15:guide>
        <p15:guide id="8" pos="5042" userDrawn="1">
          <p15:clr>
            <a:srgbClr val="A4A3A4"/>
          </p15:clr>
        </p15:guide>
        <p15:guide id="9" pos="5133" userDrawn="1">
          <p15:clr>
            <a:srgbClr val="A4A3A4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oint 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4490770-1E9F-4154-86B8-9247C8AC173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9531307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9582333 w 12192000"/>
              <a:gd name="connsiteY3" fmla="*/ 6858000 h 6858000"/>
              <a:gd name="connsiteX4" fmla="*/ 9627483 w 12192000"/>
              <a:gd name="connsiteY4" fmla="*/ 6825894 h 6858000"/>
              <a:gd name="connsiteX5" fmla="*/ 11321144 w 12192000"/>
              <a:gd name="connsiteY5" fmla="*/ 3447143 h 6858000"/>
              <a:gd name="connsiteX6" fmla="*/ 9627483 w 12192000"/>
              <a:gd name="connsiteY6" fmla="*/ 68393 h 6858000"/>
              <a:gd name="connsiteX7" fmla="*/ 0 w 12192000"/>
              <a:gd name="connsiteY7" fmla="*/ 0 h 6858000"/>
              <a:gd name="connsiteX8" fmla="*/ 4678180 w 12192000"/>
              <a:gd name="connsiteY8" fmla="*/ 0 h 6858000"/>
              <a:gd name="connsiteX9" fmla="*/ 4582003 w 12192000"/>
              <a:gd name="connsiteY9" fmla="*/ 68393 h 6858000"/>
              <a:gd name="connsiteX10" fmla="*/ 2888342 w 12192000"/>
              <a:gd name="connsiteY10" fmla="*/ 3447143 h 6858000"/>
              <a:gd name="connsiteX11" fmla="*/ 4582003 w 12192000"/>
              <a:gd name="connsiteY11" fmla="*/ 6825894 h 6858000"/>
              <a:gd name="connsiteX12" fmla="*/ 4627153 w 12192000"/>
              <a:gd name="connsiteY12" fmla="*/ 6858000 h 6858000"/>
              <a:gd name="connsiteX13" fmla="*/ 0 w 12192000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6858000">
                <a:moveTo>
                  <a:pt x="9531307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9582333" y="6858000"/>
                </a:lnTo>
                <a:lnTo>
                  <a:pt x="9627483" y="6825894"/>
                </a:lnTo>
                <a:cubicBezTo>
                  <a:pt x="10655639" y="6056982"/>
                  <a:pt x="11321144" y="4829781"/>
                  <a:pt x="11321144" y="3447143"/>
                </a:cubicBezTo>
                <a:cubicBezTo>
                  <a:pt x="11321144" y="2064505"/>
                  <a:pt x="10655639" y="837304"/>
                  <a:pt x="9627483" y="68393"/>
                </a:cubicBezTo>
                <a:close/>
                <a:moveTo>
                  <a:pt x="0" y="0"/>
                </a:moveTo>
                <a:lnTo>
                  <a:pt x="4678180" y="0"/>
                </a:lnTo>
                <a:lnTo>
                  <a:pt x="4582003" y="68393"/>
                </a:lnTo>
                <a:cubicBezTo>
                  <a:pt x="3553847" y="837304"/>
                  <a:pt x="2888342" y="2064505"/>
                  <a:pt x="2888342" y="3447143"/>
                </a:cubicBezTo>
                <a:cubicBezTo>
                  <a:pt x="2888342" y="4829781"/>
                  <a:pt x="3553847" y="6056982"/>
                  <a:pt x="4582003" y="6825894"/>
                </a:cubicBezTo>
                <a:lnTo>
                  <a:pt x="462715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endParaRPr lang="en-US" sz="2400" err="1"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394839-4297-4B2C-9E5E-9464FC4D3472}"/>
              </a:ext>
            </a:extLst>
          </p:cNvPr>
          <p:cNvSpPr txBox="1"/>
          <p:nvPr userDrawn="1"/>
        </p:nvSpPr>
        <p:spPr>
          <a:xfrm>
            <a:off x="407988" y="1711099"/>
            <a:ext cx="3510869" cy="106113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>
                <a:solidFill>
                  <a:schemeClr val="accent1"/>
                </a:solidFill>
              </a:rPr>
              <a:t>Agenda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F862C7-016C-487C-A2DE-DA5794F68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AF6869-948B-479F-A153-EECB535C0D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30">
            <a:extLst>
              <a:ext uri="{FF2B5EF4-FFF2-40B4-BE49-F238E27FC236}">
                <a16:creationId xmlns:a16="http://schemas.microsoft.com/office/drawing/2014/main" id="{BB903B74-502C-44C7-9EA2-4E8D1C33DE77}"/>
              </a:ext>
            </a:extLst>
          </p:cNvPr>
          <p:cNvSpPr txBox="1">
            <a:spLocks/>
          </p:cNvSpPr>
          <p:nvPr userDrawn="1"/>
        </p:nvSpPr>
        <p:spPr>
          <a:xfrm>
            <a:off x="11597151" y="6303999"/>
            <a:ext cx="294812" cy="35509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254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645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/>
              <a:t> </a:t>
            </a:r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5B98A680-6773-43B0-954D-2C033446C3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11563" y="1488522"/>
            <a:ext cx="6985000" cy="424732"/>
          </a:xfrm>
          <a:noFill/>
          <a:ln w="12700">
            <a:noFill/>
          </a:ln>
          <a:effectLst/>
        </p:spPr>
        <p:txBody>
          <a:bodyPr lIns="0" rIns="0" anchor="t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C88A5D62-B6BA-4488-A4CD-0D84437AB1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11563" y="2361222"/>
            <a:ext cx="6985000" cy="424732"/>
          </a:xfrm>
          <a:noFill/>
          <a:ln>
            <a:noFill/>
          </a:ln>
          <a:effectLst/>
        </p:spPr>
        <p:txBody>
          <a:bodyPr lIns="0" rIns="0" anchor="t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828CF371-6871-4098-A3A8-48392AFE7BF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563" y="3233922"/>
            <a:ext cx="6985000" cy="424732"/>
          </a:xfrm>
          <a:noFill/>
          <a:ln>
            <a:noFill/>
          </a:ln>
          <a:effectLst/>
        </p:spPr>
        <p:txBody>
          <a:bodyPr lIns="0" rIns="0" anchor="t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4B689727-BF5A-44A3-814C-E7859935BD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11563" y="4106622"/>
            <a:ext cx="6985000" cy="424732"/>
          </a:xfrm>
          <a:noFill/>
          <a:ln>
            <a:noFill/>
          </a:ln>
          <a:effectLst/>
        </p:spPr>
        <p:txBody>
          <a:bodyPr lIns="0" rIns="0" anchor="t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9EC66708-ABCA-4E5C-BBDA-A3E8D603A81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11563" y="4979322"/>
            <a:ext cx="6985000" cy="424732"/>
          </a:xfrm>
          <a:noFill/>
          <a:ln>
            <a:noFill/>
          </a:ln>
          <a:effectLst/>
        </p:spPr>
        <p:txBody>
          <a:bodyPr lIns="0" rIns="0" anchor="t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35249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275" userDrawn="1">
          <p15:clr>
            <a:srgbClr val="A4A3A4"/>
          </p15:clr>
        </p15:guide>
        <p15:guide id="6" pos="6698" userDrawn="1">
          <p15:clr>
            <a:srgbClr val="A4A3A4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Point 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4490770-1E9F-4154-86B8-9247C8AC173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9531307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9582333 w 12192000"/>
              <a:gd name="connsiteY3" fmla="*/ 6858000 h 6858000"/>
              <a:gd name="connsiteX4" fmla="*/ 9627483 w 12192000"/>
              <a:gd name="connsiteY4" fmla="*/ 6825894 h 6858000"/>
              <a:gd name="connsiteX5" fmla="*/ 11321144 w 12192000"/>
              <a:gd name="connsiteY5" fmla="*/ 3447143 h 6858000"/>
              <a:gd name="connsiteX6" fmla="*/ 9627483 w 12192000"/>
              <a:gd name="connsiteY6" fmla="*/ 68393 h 6858000"/>
              <a:gd name="connsiteX7" fmla="*/ 0 w 12192000"/>
              <a:gd name="connsiteY7" fmla="*/ 0 h 6858000"/>
              <a:gd name="connsiteX8" fmla="*/ 4678180 w 12192000"/>
              <a:gd name="connsiteY8" fmla="*/ 0 h 6858000"/>
              <a:gd name="connsiteX9" fmla="*/ 4582003 w 12192000"/>
              <a:gd name="connsiteY9" fmla="*/ 68393 h 6858000"/>
              <a:gd name="connsiteX10" fmla="*/ 2888342 w 12192000"/>
              <a:gd name="connsiteY10" fmla="*/ 3447143 h 6858000"/>
              <a:gd name="connsiteX11" fmla="*/ 4582003 w 12192000"/>
              <a:gd name="connsiteY11" fmla="*/ 6825894 h 6858000"/>
              <a:gd name="connsiteX12" fmla="*/ 4627153 w 12192000"/>
              <a:gd name="connsiteY12" fmla="*/ 6858000 h 6858000"/>
              <a:gd name="connsiteX13" fmla="*/ 0 w 12192000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6858000">
                <a:moveTo>
                  <a:pt x="9531307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9582333" y="6858000"/>
                </a:lnTo>
                <a:lnTo>
                  <a:pt x="9627483" y="6825894"/>
                </a:lnTo>
                <a:cubicBezTo>
                  <a:pt x="10655639" y="6056982"/>
                  <a:pt x="11321144" y="4829781"/>
                  <a:pt x="11321144" y="3447143"/>
                </a:cubicBezTo>
                <a:cubicBezTo>
                  <a:pt x="11321144" y="2064505"/>
                  <a:pt x="10655639" y="837304"/>
                  <a:pt x="9627483" y="68393"/>
                </a:cubicBezTo>
                <a:close/>
                <a:moveTo>
                  <a:pt x="0" y="0"/>
                </a:moveTo>
                <a:lnTo>
                  <a:pt x="4678180" y="0"/>
                </a:lnTo>
                <a:lnTo>
                  <a:pt x="4582003" y="68393"/>
                </a:lnTo>
                <a:cubicBezTo>
                  <a:pt x="3553847" y="837304"/>
                  <a:pt x="2888342" y="2064505"/>
                  <a:pt x="2888342" y="3447143"/>
                </a:cubicBezTo>
                <a:cubicBezTo>
                  <a:pt x="2888342" y="4829781"/>
                  <a:pt x="3553847" y="6056982"/>
                  <a:pt x="4582003" y="6825894"/>
                </a:cubicBezTo>
                <a:lnTo>
                  <a:pt x="462715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endParaRPr lang="en-US" sz="2400" err="1"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394839-4297-4B2C-9E5E-9464FC4D3472}"/>
              </a:ext>
            </a:extLst>
          </p:cNvPr>
          <p:cNvSpPr txBox="1"/>
          <p:nvPr userDrawn="1"/>
        </p:nvSpPr>
        <p:spPr>
          <a:xfrm>
            <a:off x="407988" y="1711099"/>
            <a:ext cx="3510869" cy="106113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>
                <a:solidFill>
                  <a:schemeClr val="accent1"/>
                </a:solidFill>
              </a:rPr>
              <a:t>Agenda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F862C7-016C-487C-A2DE-DA5794F68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AF6869-948B-479F-A153-EECB535C0D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30">
            <a:extLst>
              <a:ext uri="{FF2B5EF4-FFF2-40B4-BE49-F238E27FC236}">
                <a16:creationId xmlns:a16="http://schemas.microsoft.com/office/drawing/2014/main" id="{BB903B74-502C-44C7-9EA2-4E8D1C33DE77}"/>
              </a:ext>
            </a:extLst>
          </p:cNvPr>
          <p:cNvSpPr txBox="1">
            <a:spLocks/>
          </p:cNvSpPr>
          <p:nvPr userDrawn="1"/>
        </p:nvSpPr>
        <p:spPr>
          <a:xfrm>
            <a:off x="11597151" y="6303999"/>
            <a:ext cx="294812" cy="35509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254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645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/>
              <a:t> </a:t>
            </a:r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5B98A680-6773-43B0-954D-2C033446C3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11563" y="1488523"/>
            <a:ext cx="3348037" cy="424732"/>
          </a:xfrm>
          <a:noFill/>
          <a:ln>
            <a:noFill/>
          </a:ln>
          <a:effectLst/>
        </p:spPr>
        <p:txBody>
          <a:bodyPr lIns="0" r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C88A5D62-B6BA-4488-A4CD-0D84437AB1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11563" y="2361223"/>
            <a:ext cx="3348037" cy="424732"/>
          </a:xfrm>
          <a:noFill/>
          <a:ln>
            <a:noFill/>
          </a:ln>
          <a:effectLst/>
        </p:spPr>
        <p:txBody>
          <a:bodyPr lIns="0" r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828CF371-6871-4098-A3A8-48392AFE7BF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563" y="3233923"/>
            <a:ext cx="3348037" cy="424732"/>
          </a:xfrm>
          <a:noFill/>
          <a:ln>
            <a:noFill/>
          </a:ln>
          <a:effectLst/>
        </p:spPr>
        <p:txBody>
          <a:bodyPr lIns="0" r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4B689727-BF5A-44A3-814C-E7859935BD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11563" y="4106623"/>
            <a:ext cx="3348037" cy="424732"/>
          </a:xfrm>
          <a:noFill/>
          <a:ln>
            <a:noFill/>
          </a:ln>
          <a:effectLst/>
        </p:spPr>
        <p:txBody>
          <a:bodyPr lIns="0" r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9EC66708-ABCA-4E5C-BBDA-A3E8D603A81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11563" y="4979323"/>
            <a:ext cx="3348037" cy="424732"/>
          </a:xfrm>
          <a:noFill/>
          <a:ln>
            <a:noFill/>
          </a:ln>
          <a:effectLst/>
        </p:spPr>
        <p:txBody>
          <a:bodyPr lIns="0" r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C819AF5B-E47A-4ACD-8D8C-52AD38CE5BF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83449" y="1488522"/>
            <a:ext cx="3348037" cy="4247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rIns="0"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47691383-ECAA-4F80-A331-7B599A1F5D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83449" y="2361222"/>
            <a:ext cx="3348037" cy="4247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rIns="0"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1EB794D8-6580-4801-92C4-B9CDBE015BB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83449" y="3233922"/>
            <a:ext cx="3348037" cy="4247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rIns="0"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D49BB865-6EA1-4E1B-A365-5C4C9B6EA8F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283449" y="4106622"/>
            <a:ext cx="3348037" cy="4247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rIns="0"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A19D7038-1075-4AFC-AF51-44462E8C84E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283449" y="4979322"/>
            <a:ext cx="3348037" cy="4247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rIns="0"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96361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275" userDrawn="1">
          <p15:clr>
            <a:srgbClr val="A4A3A4"/>
          </p15:clr>
        </p15:guide>
        <p15:guide id="3" pos="4588" userDrawn="1">
          <p15:clr>
            <a:srgbClr val="A4A3A4"/>
          </p15:clr>
        </p15:guide>
        <p15:guide id="5" pos="4384" userDrawn="1">
          <p15:clr>
            <a:srgbClr val="A4A3A4"/>
          </p15:clr>
        </p15:guide>
        <p15:guide id="6" pos="6698" userDrawn="1">
          <p15:clr>
            <a:srgbClr val="A4A3A4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C22DA5D-EC7E-40C3-8862-3E3748AD6C3A}"/>
              </a:ext>
            </a:extLst>
          </p:cNvPr>
          <p:cNvSpPr txBox="1">
            <a:spLocks/>
          </p:cNvSpPr>
          <p:nvPr userDrawn="1"/>
        </p:nvSpPr>
        <p:spPr>
          <a:xfrm>
            <a:off x="1257304" y="769811"/>
            <a:ext cx="9677394" cy="531837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9600" dirty="0"/>
              <a:t>Do not use layouts</a:t>
            </a:r>
            <a:br>
              <a:rPr lang="en-US" sz="9600" dirty="0"/>
            </a:br>
            <a:r>
              <a:rPr lang="en-US" sz="9600" dirty="0"/>
              <a:t>in this section appearing after this point. </a:t>
            </a:r>
          </a:p>
        </p:txBody>
      </p:sp>
      <p:sp>
        <p:nvSpPr>
          <p:cNvPr id="3" name="DO NOT DELETE (BRANDIN)">
            <a:extLst>
              <a:ext uri="{FF2B5EF4-FFF2-40B4-BE49-F238E27FC236}">
                <a16:creationId xmlns:a16="http://schemas.microsoft.com/office/drawing/2014/main" id="{A47BD16A-294C-6E4F-BEDB-E99B3D28E5E6}"/>
              </a:ext>
            </a:extLst>
          </p:cNvPr>
          <p:cNvSpPr/>
          <p:nvPr userDrawn="1"/>
        </p:nvSpPr>
        <p:spPr>
          <a:xfrm>
            <a:off x="152400" y="152400"/>
            <a:ext cx="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endParaRPr lang="en-US" dirty="0" err="1"/>
          </a:p>
        </p:txBody>
      </p:sp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1559919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CFFF0-7218-4B33-8DFC-E37157D920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88323" y="555585"/>
            <a:ext cx="5615354" cy="5614274"/>
          </a:xfrm>
          <a:prstGeom prst="ellipse">
            <a:avLst/>
          </a:prstGeom>
          <a:solidFill>
            <a:schemeClr val="bg1"/>
          </a:solidFill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key statement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8931D2-AD7B-454A-86A6-EA48B20C0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0FD97D-3F39-4649-B10A-ECD97F370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48095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Speakers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EE263FC4-B3BF-4198-B246-A58FF8C1DAD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124450" y="3875819"/>
            <a:ext cx="2555875" cy="359517"/>
          </a:xfrm>
        </p:spPr>
        <p:txBody>
          <a:bodyPr bIns="36000" anchor="b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112D1D8-F166-4F88-B507-30219E1A1C6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876878" y="1071349"/>
            <a:ext cx="1066598" cy="1066597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9635B2-3D27-4FA3-B863-05E4C9624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2813447"/>
            <a:ext cx="3049588" cy="1231106"/>
          </a:xfrm>
        </p:spPr>
        <p:txBody>
          <a:bodyPr anchor="ctr" anchorCtr="0">
            <a:sp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 dirty="0"/>
              <a:t>Click to enter title here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8CF1364-95FC-4822-BD65-0519B5DD9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FF9A92-5BDB-40F9-8C9E-94BECF288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1040238-DCC8-4532-9AE6-EB7C834F336E}"/>
              </a:ext>
            </a:extLst>
          </p:cNvPr>
          <p:cNvCxnSpPr/>
          <p:nvPr userDrawn="1"/>
        </p:nvCxnSpPr>
        <p:spPr>
          <a:xfrm>
            <a:off x="3540125" y="1071349"/>
            <a:ext cx="0" cy="513838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Picture Placeholder 4">
            <a:extLst>
              <a:ext uri="{FF2B5EF4-FFF2-40B4-BE49-F238E27FC236}">
                <a16:creationId xmlns:a16="http://schemas.microsoft.com/office/drawing/2014/main" id="{235135AB-5B49-4A2B-A09B-EFF95FECF8D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2152" y="1071349"/>
            <a:ext cx="1066598" cy="1066597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39" name="Picture Placeholder 4">
            <a:extLst>
              <a:ext uri="{FF2B5EF4-FFF2-40B4-BE49-F238E27FC236}">
                <a16:creationId xmlns:a16="http://schemas.microsoft.com/office/drawing/2014/main" id="{4FF349B1-3542-4E59-B8B3-3852BB36BFD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982152" y="2400382"/>
            <a:ext cx="1066598" cy="1066597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40" name="Picture Placeholder 4">
            <a:extLst>
              <a:ext uri="{FF2B5EF4-FFF2-40B4-BE49-F238E27FC236}">
                <a16:creationId xmlns:a16="http://schemas.microsoft.com/office/drawing/2014/main" id="{1B1FC8CD-D4CE-4E11-90DE-BDAEAE7935B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876878" y="3729415"/>
            <a:ext cx="1066598" cy="1066597"/>
          </a:xfrm>
          <a:prstGeom prst="ellipse">
            <a:avLst/>
          </a:prstGeom>
          <a:blipFill>
            <a:blip r:embed="rId6"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41" name="Picture Placeholder 4">
            <a:extLst>
              <a:ext uri="{FF2B5EF4-FFF2-40B4-BE49-F238E27FC236}">
                <a16:creationId xmlns:a16="http://schemas.microsoft.com/office/drawing/2014/main" id="{B9366CB7-32DA-4E9E-99FC-DE95447593E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982152" y="5058448"/>
            <a:ext cx="1066598" cy="1066597"/>
          </a:xfrm>
          <a:prstGeom prst="ellipse">
            <a:avLst/>
          </a:prstGeom>
          <a:blipFill>
            <a:blip r:embed="rId7"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42" name="Picture Placeholder 4">
            <a:extLst>
              <a:ext uri="{FF2B5EF4-FFF2-40B4-BE49-F238E27FC236}">
                <a16:creationId xmlns:a16="http://schemas.microsoft.com/office/drawing/2014/main" id="{72F775E8-A22B-4C7B-A7AF-7A6E5B4B25A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982152" y="3729415"/>
            <a:ext cx="1066598" cy="1066597"/>
          </a:xfrm>
          <a:prstGeom prst="ellipse">
            <a:avLst/>
          </a:prstGeom>
          <a:blipFill>
            <a:blip r:embed="rId8"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43" name="Picture Placeholder 4">
            <a:extLst>
              <a:ext uri="{FF2B5EF4-FFF2-40B4-BE49-F238E27FC236}">
                <a16:creationId xmlns:a16="http://schemas.microsoft.com/office/drawing/2014/main" id="{98BEEA61-F657-4A84-A5AD-517F0892DC2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876878" y="2400382"/>
            <a:ext cx="1066598" cy="1066597"/>
          </a:xfrm>
          <a:prstGeom prst="ellipse">
            <a:avLst/>
          </a:prstGeom>
          <a:blipFill>
            <a:blip r:embed="rId9"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44" name="Picture Placeholder 4">
            <a:extLst>
              <a:ext uri="{FF2B5EF4-FFF2-40B4-BE49-F238E27FC236}">
                <a16:creationId xmlns:a16="http://schemas.microsoft.com/office/drawing/2014/main" id="{10BDC96E-E4BB-46C7-8B26-69C0CC4A1DA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876878" y="5058448"/>
            <a:ext cx="1066598" cy="1066597"/>
          </a:xfrm>
          <a:prstGeom prst="ellipse">
            <a:avLst/>
          </a:prstGeom>
          <a:blipFill>
            <a:blip r:embed="rId10"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59" name="Text Placeholder 57">
            <a:extLst>
              <a:ext uri="{FF2B5EF4-FFF2-40B4-BE49-F238E27FC236}">
                <a16:creationId xmlns:a16="http://schemas.microsoft.com/office/drawing/2014/main" id="{7C4BEF10-7F26-49CE-9D86-B24AFAE8B9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24450" y="4258687"/>
            <a:ext cx="2555875" cy="313350"/>
          </a:xfrm>
        </p:spPr>
        <p:txBody>
          <a:bodyPr tIns="36000" bIns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job title</a:t>
            </a:r>
          </a:p>
        </p:txBody>
      </p:sp>
      <p:sp>
        <p:nvSpPr>
          <p:cNvPr id="60" name="Text Placeholder 57">
            <a:extLst>
              <a:ext uri="{FF2B5EF4-FFF2-40B4-BE49-F238E27FC236}">
                <a16:creationId xmlns:a16="http://schemas.microsoft.com/office/drawing/2014/main" id="{A0245B7A-36B7-48DD-8BF2-091A694BA5D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124450" y="1217967"/>
            <a:ext cx="2555875" cy="359517"/>
          </a:xfrm>
        </p:spPr>
        <p:txBody>
          <a:bodyPr bIns="36000" anchor="b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61" name="Text Placeholder 57">
            <a:extLst>
              <a:ext uri="{FF2B5EF4-FFF2-40B4-BE49-F238E27FC236}">
                <a16:creationId xmlns:a16="http://schemas.microsoft.com/office/drawing/2014/main" id="{B12401EB-21B8-49A0-87B6-9030A3923DC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24450" y="1600835"/>
            <a:ext cx="2555875" cy="313350"/>
          </a:xfrm>
        </p:spPr>
        <p:txBody>
          <a:bodyPr tIns="36000" bIns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job title</a:t>
            </a:r>
          </a:p>
        </p:txBody>
      </p:sp>
      <p:sp>
        <p:nvSpPr>
          <p:cNvPr id="62" name="Text Placeholder 57">
            <a:extLst>
              <a:ext uri="{FF2B5EF4-FFF2-40B4-BE49-F238E27FC236}">
                <a16:creationId xmlns:a16="http://schemas.microsoft.com/office/drawing/2014/main" id="{B1E36713-F111-4648-B34F-AAFF8DEC167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124450" y="2546786"/>
            <a:ext cx="2555875" cy="359517"/>
          </a:xfrm>
        </p:spPr>
        <p:txBody>
          <a:bodyPr bIns="36000" anchor="b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63" name="Text Placeholder 57">
            <a:extLst>
              <a:ext uri="{FF2B5EF4-FFF2-40B4-BE49-F238E27FC236}">
                <a16:creationId xmlns:a16="http://schemas.microsoft.com/office/drawing/2014/main" id="{C7941355-3F61-4691-8CBE-A8EE5B41B83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124450" y="2929654"/>
            <a:ext cx="2555875" cy="313350"/>
          </a:xfrm>
        </p:spPr>
        <p:txBody>
          <a:bodyPr tIns="36000" bIns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job title</a:t>
            </a:r>
          </a:p>
        </p:txBody>
      </p:sp>
      <p:sp>
        <p:nvSpPr>
          <p:cNvPr id="64" name="Text Placeholder 57">
            <a:extLst>
              <a:ext uri="{FF2B5EF4-FFF2-40B4-BE49-F238E27FC236}">
                <a16:creationId xmlns:a16="http://schemas.microsoft.com/office/drawing/2014/main" id="{D4C3AF58-54F1-4682-B4D9-555CBA584B3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228138" y="1217967"/>
            <a:ext cx="2555875" cy="359517"/>
          </a:xfrm>
        </p:spPr>
        <p:txBody>
          <a:bodyPr bIns="36000" anchor="b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65" name="Text Placeholder 57">
            <a:extLst>
              <a:ext uri="{FF2B5EF4-FFF2-40B4-BE49-F238E27FC236}">
                <a16:creationId xmlns:a16="http://schemas.microsoft.com/office/drawing/2014/main" id="{A102C3EE-ADA7-4748-833E-59DB5769D8D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228138" y="1600835"/>
            <a:ext cx="2555875" cy="313350"/>
          </a:xfrm>
        </p:spPr>
        <p:txBody>
          <a:bodyPr tIns="36000" bIns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job title</a:t>
            </a:r>
          </a:p>
        </p:txBody>
      </p:sp>
      <p:sp>
        <p:nvSpPr>
          <p:cNvPr id="66" name="Text Placeholder 57">
            <a:extLst>
              <a:ext uri="{FF2B5EF4-FFF2-40B4-BE49-F238E27FC236}">
                <a16:creationId xmlns:a16="http://schemas.microsoft.com/office/drawing/2014/main" id="{93F601CD-C12B-4912-A9BA-1EECAE448CE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24450" y="5204852"/>
            <a:ext cx="2555875" cy="359517"/>
          </a:xfrm>
        </p:spPr>
        <p:txBody>
          <a:bodyPr bIns="36000" anchor="b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67" name="Text Placeholder 57">
            <a:extLst>
              <a:ext uri="{FF2B5EF4-FFF2-40B4-BE49-F238E27FC236}">
                <a16:creationId xmlns:a16="http://schemas.microsoft.com/office/drawing/2014/main" id="{20C48A33-763A-47D3-A206-1BBD3A417DD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24450" y="5587720"/>
            <a:ext cx="2555875" cy="313350"/>
          </a:xfrm>
        </p:spPr>
        <p:txBody>
          <a:bodyPr tIns="36000" bIns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job title</a:t>
            </a:r>
          </a:p>
        </p:txBody>
      </p:sp>
      <p:sp>
        <p:nvSpPr>
          <p:cNvPr id="68" name="Text Placeholder 57">
            <a:extLst>
              <a:ext uri="{FF2B5EF4-FFF2-40B4-BE49-F238E27FC236}">
                <a16:creationId xmlns:a16="http://schemas.microsoft.com/office/drawing/2014/main" id="{D875C94D-753C-4332-A792-6237EEC1F04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228138" y="2546786"/>
            <a:ext cx="2555875" cy="359517"/>
          </a:xfrm>
        </p:spPr>
        <p:txBody>
          <a:bodyPr bIns="36000" anchor="b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69" name="Text Placeholder 57">
            <a:extLst>
              <a:ext uri="{FF2B5EF4-FFF2-40B4-BE49-F238E27FC236}">
                <a16:creationId xmlns:a16="http://schemas.microsoft.com/office/drawing/2014/main" id="{B06D4D8C-8568-423B-AABB-FB8BD683AC2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228138" y="2929654"/>
            <a:ext cx="2555875" cy="313350"/>
          </a:xfrm>
        </p:spPr>
        <p:txBody>
          <a:bodyPr tIns="36000" bIns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job title</a:t>
            </a:r>
          </a:p>
        </p:txBody>
      </p:sp>
      <p:sp>
        <p:nvSpPr>
          <p:cNvPr id="70" name="Text Placeholder 57">
            <a:extLst>
              <a:ext uri="{FF2B5EF4-FFF2-40B4-BE49-F238E27FC236}">
                <a16:creationId xmlns:a16="http://schemas.microsoft.com/office/drawing/2014/main" id="{7D2B1B3D-7A06-472C-AAC7-C6D547DD800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228138" y="3875819"/>
            <a:ext cx="2555875" cy="359517"/>
          </a:xfrm>
        </p:spPr>
        <p:txBody>
          <a:bodyPr bIns="36000" anchor="b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71" name="Text Placeholder 57">
            <a:extLst>
              <a:ext uri="{FF2B5EF4-FFF2-40B4-BE49-F238E27FC236}">
                <a16:creationId xmlns:a16="http://schemas.microsoft.com/office/drawing/2014/main" id="{AD040565-F4BF-45F9-8EB6-02C700DE643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228138" y="4258687"/>
            <a:ext cx="2555875" cy="313350"/>
          </a:xfrm>
        </p:spPr>
        <p:txBody>
          <a:bodyPr tIns="36000" bIns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job title</a:t>
            </a:r>
          </a:p>
        </p:txBody>
      </p:sp>
      <p:sp>
        <p:nvSpPr>
          <p:cNvPr id="72" name="Text Placeholder 57">
            <a:extLst>
              <a:ext uri="{FF2B5EF4-FFF2-40B4-BE49-F238E27FC236}">
                <a16:creationId xmlns:a16="http://schemas.microsoft.com/office/drawing/2014/main" id="{DB9F8BAF-B545-4D72-ADD4-886DC007051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228138" y="5204852"/>
            <a:ext cx="2555875" cy="359517"/>
          </a:xfrm>
        </p:spPr>
        <p:txBody>
          <a:bodyPr bIns="36000" anchor="b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73" name="Text Placeholder 57">
            <a:extLst>
              <a:ext uri="{FF2B5EF4-FFF2-40B4-BE49-F238E27FC236}">
                <a16:creationId xmlns:a16="http://schemas.microsoft.com/office/drawing/2014/main" id="{B0791138-7275-41D5-B115-CD52C7354E2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228138" y="5587720"/>
            <a:ext cx="2555875" cy="313350"/>
          </a:xfrm>
        </p:spPr>
        <p:txBody>
          <a:bodyPr tIns="36000" bIns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job title</a:t>
            </a:r>
          </a:p>
        </p:txBody>
      </p:sp>
      <p:sp>
        <p:nvSpPr>
          <p:cNvPr id="31" name="Text Placeholder 96">
            <a:extLst>
              <a:ext uri="{FF2B5EF4-FFF2-40B4-BE49-F238E27FC236}">
                <a16:creationId xmlns:a16="http://schemas.microsoft.com/office/drawing/2014/main" id="{B049F64B-628A-48DE-84B4-38397AAB7DC3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48543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230">
          <p15:clr>
            <a:srgbClr val="C35EA4"/>
          </p15:clr>
        </p15:guide>
        <p15:guide id="3" pos="4838">
          <p15:clr>
            <a:srgbClr val="A4A3A4"/>
          </p15:clr>
        </p15:guide>
        <p15:guide id="4" pos="5700">
          <p15:clr>
            <a:srgbClr val="A4A3A4"/>
          </p15:clr>
        </p15:guide>
        <p15:guide id="5" pos="3114">
          <p15:clr>
            <a:srgbClr val="A4A3A4"/>
          </p15:clr>
        </p15:guide>
        <p15:guide id="7" pos="3228">
          <p15:clr>
            <a:srgbClr val="A4A3A4"/>
          </p15:clr>
        </p15:guide>
        <p15:guide id="10" pos="5813">
          <p15:clr>
            <a:srgbClr val="A4A3A4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peakers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112D1D8-F166-4F88-B507-30219E1A1C6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500663" y="2188096"/>
            <a:ext cx="1066598" cy="1066597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9635B2-3D27-4FA3-B863-05E4C9624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2813447"/>
            <a:ext cx="3049588" cy="1231106"/>
          </a:xfrm>
        </p:spPr>
        <p:txBody>
          <a:bodyPr anchor="ctr" anchorCtr="0">
            <a:sp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 dirty="0"/>
              <a:t>Click to enter title here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8CF1364-95FC-4822-BD65-0519B5DD9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FF9A92-5BDB-40F9-8C9E-94BECF288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1040238-DCC8-4532-9AE6-EB7C834F336E}"/>
              </a:ext>
            </a:extLst>
          </p:cNvPr>
          <p:cNvCxnSpPr/>
          <p:nvPr userDrawn="1"/>
        </p:nvCxnSpPr>
        <p:spPr>
          <a:xfrm>
            <a:off x="3540125" y="1071349"/>
            <a:ext cx="0" cy="513838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Picture Placeholder 4">
            <a:extLst>
              <a:ext uri="{FF2B5EF4-FFF2-40B4-BE49-F238E27FC236}">
                <a16:creationId xmlns:a16="http://schemas.microsoft.com/office/drawing/2014/main" id="{1B1FC8CD-D4CE-4E11-90DE-BDAEAE7935B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972775" y="2144743"/>
            <a:ext cx="1066598" cy="1066597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43" name="Picture Placeholder 4">
            <a:extLst>
              <a:ext uri="{FF2B5EF4-FFF2-40B4-BE49-F238E27FC236}">
                <a16:creationId xmlns:a16="http://schemas.microsoft.com/office/drawing/2014/main" id="{98BEEA61-F657-4A84-A5AD-517F0892DC2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235926" y="2188096"/>
            <a:ext cx="1066598" cy="1066597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60" name="Text Placeholder 57">
            <a:extLst>
              <a:ext uri="{FF2B5EF4-FFF2-40B4-BE49-F238E27FC236}">
                <a16:creationId xmlns:a16="http://schemas.microsoft.com/office/drawing/2014/main" id="{A0245B7A-36B7-48DD-8BF2-091A694BA5D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28138" y="3541524"/>
            <a:ext cx="2555875" cy="359517"/>
          </a:xfrm>
        </p:spPr>
        <p:txBody>
          <a:bodyPr bIns="36000" anchor="b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61" name="Text Placeholder 57">
            <a:extLst>
              <a:ext uri="{FF2B5EF4-FFF2-40B4-BE49-F238E27FC236}">
                <a16:creationId xmlns:a16="http://schemas.microsoft.com/office/drawing/2014/main" id="{B12401EB-21B8-49A0-87B6-9030A3923DC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228138" y="3924392"/>
            <a:ext cx="2555875" cy="313350"/>
          </a:xfrm>
        </p:spPr>
        <p:txBody>
          <a:bodyPr tIns="36000" bIns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job title</a:t>
            </a:r>
          </a:p>
        </p:txBody>
      </p:sp>
      <p:sp>
        <p:nvSpPr>
          <p:cNvPr id="62" name="Text Placeholder 57">
            <a:extLst>
              <a:ext uri="{FF2B5EF4-FFF2-40B4-BE49-F238E27FC236}">
                <a16:creationId xmlns:a16="http://schemas.microsoft.com/office/drawing/2014/main" id="{B1E36713-F111-4648-B34F-AAFF8DEC167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756026" y="3541524"/>
            <a:ext cx="2555875" cy="359517"/>
          </a:xfrm>
        </p:spPr>
        <p:txBody>
          <a:bodyPr bIns="36000" anchor="b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63" name="Text Placeholder 57">
            <a:extLst>
              <a:ext uri="{FF2B5EF4-FFF2-40B4-BE49-F238E27FC236}">
                <a16:creationId xmlns:a16="http://schemas.microsoft.com/office/drawing/2014/main" id="{C7941355-3F61-4691-8CBE-A8EE5B41B83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756026" y="3924392"/>
            <a:ext cx="2555875" cy="313350"/>
          </a:xfrm>
        </p:spPr>
        <p:txBody>
          <a:bodyPr tIns="36000" bIns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job title</a:t>
            </a:r>
          </a:p>
        </p:txBody>
      </p:sp>
      <p:sp>
        <p:nvSpPr>
          <p:cNvPr id="64" name="Text Placeholder 57">
            <a:extLst>
              <a:ext uri="{FF2B5EF4-FFF2-40B4-BE49-F238E27FC236}">
                <a16:creationId xmlns:a16="http://schemas.microsoft.com/office/drawing/2014/main" id="{D4C3AF58-54F1-4682-B4D9-555CBA584B3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492875" y="3541524"/>
            <a:ext cx="2555875" cy="359517"/>
          </a:xfrm>
        </p:spPr>
        <p:txBody>
          <a:bodyPr bIns="36000" anchor="b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65" name="Text Placeholder 57">
            <a:extLst>
              <a:ext uri="{FF2B5EF4-FFF2-40B4-BE49-F238E27FC236}">
                <a16:creationId xmlns:a16="http://schemas.microsoft.com/office/drawing/2014/main" id="{A102C3EE-ADA7-4748-833E-59DB5769D8D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492875" y="3924392"/>
            <a:ext cx="2555875" cy="313350"/>
          </a:xfrm>
        </p:spPr>
        <p:txBody>
          <a:bodyPr tIns="36000" bIns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job title</a:t>
            </a:r>
          </a:p>
        </p:txBody>
      </p:sp>
      <p:sp>
        <p:nvSpPr>
          <p:cNvPr id="31" name="Text Placeholder 96">
            <a:extLst>
              <a:ext uri="{FF2B5EF4-FFF2-40B4-BE49-F238E27FC236}">
                <a16:creationId xmlns:a16="http://schemas.microsoft.com/office/drawing/2014/main" id="{36C08F25-EA22-4E4E-83B5-7858728FD103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72019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230">
          <p15:clr>
            <a:srgbClr val="C35EA4"/>
          </p15:clr>
        </p15:guide>
        <p15:guide id="3" pos="4089" userDrawn="1">
          <p15:clr>
            <a:srgbClr val="A4A3A4"/>
          </p15:clr>
        </p15:guide>
        <p15:guide id="4" pos="5700">
          <p15:clr>
            <a:srgbClr val="A4A3A4"/>
          </p15:clr>
        </p15:guide>
        <p15:guide id="5" pos="2366" userDrawn="1">
          <p15:clr>
            <a:srgbClr val="A4A3A4"/>
          </p15:clr>
        </p15:guide>
        <p15:guide id="7" pos="3976" userDrawn="1">
          <p15:clr>
            <a:srgbClr val="A4A3A4"/>
          </p15:clr>
        </p15:guide>
        <p15:guide id="10" pos="5813">
          <p15:clr>
            <a:srgbClr val="A4A3A4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Speakers (Dar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EE263FC4-B3BF-4198-B246-A58FF8C1DAD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124450" y="3875819"/>
            <a:ext cx="2555875" cy="359517"/>
          </a:xfrm>
        </p:spPr>
        <p:txBody>
          <a:bodyPr bIns="36000" anchor="b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112D1D8-F166-4F88-B507-30219E1A1C6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876878" y="1071349"/>
            <a:ext cx="1066598" cy="1066597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9635B2-3D27-4FA3-B863-05E4C9624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2813447"/>
            <a:ext cx="3049588" cy="1231106"/>
          </a:xfrm>
        </p:spPr>
        <p:txBody>
          <a:bodyPr anchor="ctr" anchorCtr="0">
            <a:spAutoFit/>
          </a:bodyPr>
          <a:lstStyle>
            <a:lvl1pPr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enter title here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8CF1364-95FC-4822-BD65-0519B5DD9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FF9A92-5BDB-40F9-8C9E-94BECF288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1040238-DCC8-4532-9AE6-EB7C834F336E}"/>
              </a:ext>
            </a:extLst>
          </p:cNvPr>
          <p:cNvCxnSpPr/>
          <p:nvPr userDrawn="1"/>
        </p:nvCxnSpPr>
        <p:spPr>
          <a:xfrm>
            <a:off x="3540125" y="1071349"/>
            <a:ext cx="0" cy="513838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Picture Placeholder 4">
            <a:extLst>
              <a:ext uri="{FF2B5EF4-FFF2-40B4-BE49-F238E27FC236}">
                <a16:creationId xmlns:a16="http://schemas.microsoft.com/office/drawing/2014/main" id="{235135AB-5B49-4A2B-A09B-EFF95FECF8D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2152" y="1071349"/>
            <a:ext cx="1066598" cy="1066597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39" name="Picture Placeholder 4">
            <a:extLst>
              <a:ext uri="{FF2B5EF4-FFF2-40B4-BE49-F238E27FC236}">
                <a16:creationId xmlns:a16="http://schemas.microsoft.com/office/drawing/2014/main" id="{4FF349B1-3542-4E59-B8B3-3852BB36BFD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982152" y="2400382"/>
            <a:ext cx="1066598" cy="1066597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40" name="Picture Placeholder 4">
            <a:extLst>
              <a:ext uri="{FF2B5EF4-FFF2-40B4-BE49-F238E27FC236}">
                <a16:creationId xmlns:a16="http://schemas.microsoft.com/office/drawing/2014/main" id="{1B1FC8CD-D4CE-4E11-90DE-BDAEAE7935B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876878" y="3729415"/>
            <a:ext cx="1066598" cy="1066597"/>
          </a:xfrm>
          <a:prstGeom prst="ellipse">
            <a:avLst/>
          </a:prstGeom>
          <a:blipFill>
            <a:blip r:embed="rId6"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41" name="Picture Placeholder 4">
            <a:extLst>
              <a:ext uri="{FF2B5EF4-FFF2-40B4-BE49-F238E27FC236}">
                <a16:creationId xmlns:a16="http://schemas.microsoft.com/office/drawing/2014/main" id="{B9366CB7-32DA-4E9E-99FC-DE95447593E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982152" y="5058448"/>
            <a:ext cx="1066598" cy="1066597"/>
          </a:xfrm>
          <a:prstGeom prst="ellipse">
            <a:avLst/>
          </a:prstGeom>
          <a:blipFill>
            <a:blip r:embed="rId7"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42" name="Picture Placeholder 4">
            <a:extLst>
              <a:ext uri="{FF2B5EF4-FFF2-40B4-BE49-F238E27FC236}">
                <a16:creationId xmlns:a16="http://schemas.microsoft.com/office/drawing/2014/main" id="{72F775E8-A22B-4C7B-A7AF-7A6E5B4B25A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982152" y="3729415"/>
            <a:ext cx="1066598" cy="1066597"/>
          </a:xfrm>
          <a:prstGeom prst="ellipse">
            <a:avLst/>
          </a:prstGeom>
          <a:blipFill>
            <a:blip r:embed="rId8"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43" name="Picture Placeholder 4">
            <a:extLst>
              <a:ext uri="{FF2B5EF4-FFF2-40B4-BE49-F238E27FC236}">
                <a16:creationId xmlns:a16="http://schemas.microsoft.com/office/drawing/2014/main" id="{98BEEA61-F657-4A84-A5AD-517F0892DC2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876878" y="2400382"/>
            <a:ext cx="1066598" cy="1066597"/>
          </a:xfrm>
          <a:prstGeom prst="ellipse">
            <a:avLst/>
          </a:prstGeom>
          <a:blipFill>
            <a:blip r:embed="rId9"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44" name="Picture Placeholder 4">
            <a:extLst>
              <a:ext uri="{FF2B5EF4-FFF2-40B4-BE49-F238E27FC236}">
                <a16:creationId xmlns:a16="http://schemas.microsoft.com/office/drawing/2014/main" id="{10BDC96E-E4BB-46C7-8B26-69C0CC4A1DA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876878" y="5058448"/>
            <a:ext cx="1066598" cy="1066597"/>
          </a:xfrm>
          <a:prstGeom prst="ellipse">
            <a:avLst/>
          </a:prstGeom>
          <a:blipFill>
            <a:blip r:embed="rId10"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59" name="Text Placeholder 57">
            <a:extLst>
              <a:ext uri="{FF2B5EF4-FFF2-40B4-BE49-F238E27FC236}">
                <a16:creationId xmlns:a16="http://schemas.microsoft.com/office/drawing/2014/main" id="{7C4BEF10-7F26-49CE-9D86-B24AFAE8B9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24450" y="4258687"/>
            <a:ext cx="2555875" cy="313350"/>
          </a:xfrm>
        </p:spPr>
        <p:txBody>
          <a:bodyPr tIns="36000" bIns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job title</a:t>
            </a:r>
          </a:p>
        </p:txBody>
      </p:sp>
      <p:sp>
        <p:nvSpPr>
          <p:cNvPr id="60" name="Text Placeholder 57">
            <a:extLst>
              <a:ext uri="{FF2B5EF4-FFF2-40B4-BE49-F238E27FC236}">
                <a16:creationId xmlns:a16="http://schemas.microsoft.com/office/drawing/2014/main" id="{A0245B7A-36B7-48DD-8BF2-091A694BA5D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124450" y="1217967"/>
            <a:ext cx="2555875" cy="359517"/>
          </a:xfrm>
        </p:spPr>
        <p:txBody>
          <a:bodyPr bIns="36000" anchor="b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61" name="Text Placeholder 57">
            <a:extLst>
              <a:ext uri="{FF2B5EF4-FFF2-40B4-BE49-F238E27FC236}">
                <a16:creationId xmlns:a16="http://schemas.microsoft.com/office/drawing/2014/main" id="{B12401EB-21B8-49A0-87B6-9030A3923DC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24450" y="1600835"/>
            <a:ext cx="2555875" cy="313350"/>
          </a:xfrm>
        </p:spPr>
        <p:txBody>
          <a:bodyPr tIns="36000" bIns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job title</a:t>
            </a:r>
          </a:p>
        </p:txBody>
      </p:sp>
      <p:sp>
        <p:nvSpPr>
          <p:cNvPr id="62" name="Text Placeholder 57">
            <a:extLst>
              <a:ext uri="{FF2B5EF4-FFF2-40B4-BE49-F238E27FC236}">
                <a16:creationId xmlns:a16="http://schemas.microsoft.com/office/drawing/2014/main" id="{B1E36713-F111-4648-B34F-AAFF8DEC167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124450" y="2546786"/>
            <a:ext cx="2555875" cy="359517"/>
          </a:xfrm>
        </p:spPr>
        <p:txBody>
          <a:bodyPr bIns="36000" anchor="b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63" name="Text Placeholder 57">
            <a:extLst>
              <a:ext uri="{FF2B5EF4-FFF2-40B4-BE49-F238E27FC236}">
                <a16:creationId xmlns:a16="http://schemas.microsoft.com/office/drawing/2014/main" id="{C7941355-3F61-4691-8CBE-A8EE5B41B83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124450" y="2929654"/>
            <a:ext cx="2555875" cy="313350"/>
          </a:xfrm>
        </p:spPr>
        <p:txBody>
          <a:bodyPr tIns="36000" bIns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job title</a:t>
            </a:r>
          </a:p>
        </p:txBody>
      </p:sp>
      <p:sp>
        <p:nvSpPr>
          <p:cNvPr id="64" name="Text Placeholder 57">
            <a:extLst>
              <a:ext uri="{FF2B5EF4-FFF2-40B4-BE49-F238E27FC236}">
                <a16:creationId xmlns:a16="http://schemas.microsoft.com/office/drawing/2014/main" id="{D4C3AF58-54F1-4682-B4D9-555CBA584B3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228138" y="1217967"/>
            <a:ext cx="2555875" cy="359517"/>
          </a:xfrm>
        </p:spPr>
        <p:txBody>
          <a:bodyPr bIns="36000" anchor="b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65" name="Text Placeholder 57">
            <a:extLst>
              <a:ext uri="{FF2B5EF4-FFF2-40B4-BE49-F238E27FC236}">
                <a16:creationId xmlns:a16="http://schemas.microsoft.com/office/drawing/2014/main" id="{A102C3EE-ADA7-4748-833E-59DB5769D8D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228138" y="1600835"/>
            <a:ext cx="2555875" cy="313350"/>
          </a:xfrm>
        </p:spPr>
        <p:txBody>
          <a:bodyPr tIns="36000" bIns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job title</a:t>
            </a:r>
          </a:p>
        </p:txBody>
      </p:sp>
      <p:sp>
        <p:nvSpPr>
          <p:cNvPr id="66" name="Text Placeholder 57">
            <a:extLst>
              <a:ext uri="{FF2B5EF4-FFF2-40B4-BE49-F238E27FC236}">
                <a16:creationId xmlns:a16="http://schemas.microsoft.com/office/drawing/2014/main" id="{93F601CD-C12B-4912-A9BA-1EECAE448CE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24450" y="5204852"/>
            <a:ext cx="2555875" cy="359517"/>
          </a:xfrm>
        </p:spPr>
        <p:txBody>
          <a:bodyPr bIns="36000" anchor="b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67" name="Text Placeholder 57">
            <a:extLst>
              <a:ext uri="{FF2B5EF4-FFF2-40B4-BE49-F238E27FC236}">
                <a16:creationId xmlns:a16="http://schemas.microsoft.com/office/drawing/2014/main" id="{20C48A33-763A-47D3-A206-1BBD3A417DD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24450" y="5587720"/>
            <a:ext cx="2555875" cy="313350"/>
          </a:xfrm>
        </p:spPr>
        <p:txBody>
          <a:bodyPr tIns="36000" bIns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job title</a:t>
            </a:r>
          </a:p>
        </p:txBody>
      </p:sp>
      <p:sp>
        <p:nvSpPr>
          <p:cNvPr id="68" name="Text Placeholder 57">
            <a:extLst>
              <a:ext uri="{FF2B5EF4-FFF2-40B4-BE49-F238E27FC236}">
                <a16:creationId xmlns:a16="http://schemas.microsoft.com/office/drawing/2014/main" id="{D875C94D-753C-4332-A792-6237EEC1F04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228138" y="2546786"/>
            <a:ext cx="2555875" cy="359517"/>
          </a:xfrm>
        </p:spPr>
        <p:txBody>
          <a:bodyPr bIns="36000" anchor="b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69" name="Text Placeholder 57">
            <a:extLst>
              <a:ext uri="{FF2B5EF4-FFF2-40B4-BE49-F238E27FC236}">
                <a16:creationId xmlns:a16="http://schemas.microsoft.com/office/drawing/2014/main" id="{B06D4D8C-8568-423B-AABB-FB8BD683AC2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228138" y="2929654"/>
            <a:ext cx="2555875" cy="313350"/>
          </a:xfrm>
        </p:spPr>
        <p:txBody>
          <a:bodyPr tIns="36000" bIns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job title</a:t>
            </a:r>
          </a:p>
        </p:txBody>
      </p:sp>
      <p:sp>
        <p:nvSpPr>
          <p:cNvPr id="70" name="Text Placeholder 57">
            <a:extLst>
              <a:ext uri="{FF2B5EF4-FFF2-40B4-BE49-F238E27FC236}">
                <a16:creationId xmlns:a16="http://schemas.microsoft.com/office/drawing/2014/main" id="{7D2B1B3D-7A06-472C-AAC7-C6D547DD800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228138" y="3875819"/>
            <a:ext cx="2555875" cy="359517"/>
          </a:xfrm>
        </p:spPr>
        <p:txBody>
          <a:bodyPr bIns="36000" anchor="b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71" name="Text Placeholder 57">
            <a:extLst>
              <a:ext uri="{FF2B5EF4-FFF2-40B4-BE49-F238E27FC236}">
                <a16:creationId xmlns:a16="http://schemas.microsoft.com/office/drawing/2014/main" id="{AD040565-F4BF-45F9-8EB6-02C700DE643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228138" y="4258687"/>
            <a:ext cx="2555875" cy="313350"/>
          </a:xfrm>
        </p:spPr>
        <p:txBody>
          <a:bodyPr tIns="36000" bIns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job title</a:t>
            </a:r>
          </a:p>
        </p:txBody>
      </p:sp>
      <p:sp>
        <p:nvSpPr>
          <p:cNvPr id="72" name="Text Placeholder 57">
            <a:extLst>
              <a:ext uri="{FF2B5EF4-FFF2-40B4-BE49-F238E27FC236}">
                <a16:creationId xmlns:a16="http://schemas.microsoft.com/office/drawing/2014/main" id="{DB9F8BAF-B545-4D72-ADD4-886DC007051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228138" y="5204852"/>
            <a:ext cx="2555875" cy="359517"/>
          </a:xfrm>
        </p:spPr>
        <p:txBody>
          <a:bodyPr bIns="36000" anchor="b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73" name="Text Placeholder 57">
            <a:extLst>
              <a:ext uri="{FF2B5EF4-FFF2-40B4-BE49-F238E27FC236}">
                <a16:creationId xmlns:a16="http://schemas.microsoft.com/office/drawing/2014/main" id="{B0791138-7275-41D5-B115-CD52C7354E2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228138" y="5587720"/>
            <a:ext cx="2555875" cy="313350"/>
          </a:xfrm>
        </p:spPr>
        <p:txBody>
          <a:bodyPr tIns="36000" bIns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job title</a:t>
            </a:r>
          </a:p>
        </p:txBody>
      </p:sp>
      <p:sp>
        <p:nvSpPr>
          <p:cNvPr id="31" name="Text Placeholder 96">
            <a:extLst>
              <a:ext uri="{FF2B5EF4-FFF2-40B4-BE49-F238E27FC236}">
                <a16:creationId xmlns:a16="http://schemas.microsoft.com/office/drawing/2014/main" id="{B480DF74-92FB-4ECD-B23E-4C539F84744E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94139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230">
          <p15:clr>
            <a:srgbClr val="C35EA4"/>
          </p15:clr>
        </p15:guide>
        <p15:guide id="3" pos="4838">
          <p15:clr>
            <a:srgbClr val="A4A3A4"/>
          </p15:clr>
        </p15:guide>
        <p15:guide id="4" pos="5700">
          <p15:clr>
            <a:srgbClr val="A4A3A4"/>
          </p15:clr>
        </p15:guide>
        <p15:guide id="5" pos="3114">
          <p15:clr>
            <a:srgbClr val="A4A3A4"/>
          </p15:clr>
        </p15:guide>
        <p15:guide id="7" pos="3228">
          <p15:clr>
            <a:srgbClr val="A4A3A4"/>
          </p15:clr>
        </p15:guide>
        <p15:guide id="10" pos="5813">
          <p15:clr>
            <a:srgbClr val="A4A3A4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peakers (Dar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112D1D8-F166-4F88-B507-30219E1A1C6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500663" y="2188096"/>
            <a:ext cx="1066598" cy="1066597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9635B2-3D27-4FA3-B863-05E4C9624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2813447"/>
            <a:ext cx="3049588" cy="1231106"/>
          </a:xfrm>
        </p:spPr>
        <p:txBody>
          <a:bodyPr anchor="ctr" anchorCtr="0">
            <a:spAutoFit/>
          </a:bodyPr>
          <a:lstStyle>
            <a:lvl1pPr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title here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8CF1364-95FC-4822-BD65-0519B5DD9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FF9A92-5BDB-40F9-8C9E-94BECF288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1040238-DCC8-4532-9AE6-EB7C834F336E}"/>
              </a:ext>
            </a:extLst>
          </p:cNvPr>
          <p:cNvCxnSpPr/>
          <p:nvPr userDrawn="1"/>
        </p:nvCxnSpPr>
        <p:spPr>
          <a:xfrm>
            <a:off x="3540125" y="1071349"/>
            <a:ext cx="0" cy="513838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Picture Placeholder 4">
            <a:extLst>
              <a:ext uri="{FF2B5EF4-FFF2-40B4-BE49-F238E27FC236}">
                <a16:creationId xmlns:a16="http://schemas.microsoft.com/office/drawing/2014/main" id="{1B1FC8CD-D4CE-4E11-90DE-BDAEAE7935B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972775" y="2144743"/>
            <a:ext cx="1066598" cy="1066597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43" name="Picture Placeholder 4">
            <a:extLst>
              <a:ext uri="{FF2B5EF4-FFF2-40B4-BE49-F238E27FC236}">
                <a16:creationId xmlns:a16="http://schemas.microsoft.com/office/drawing/2014/main" id="{98BEEA61-F657-4A84-A5AD-517F0892DC2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235926" y="2188096"/>
            <a:ext cx="1066598" cy="1066597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60" name="Text Placeholder 57">
            <a:extLst>
              <a:ext uri="{FF2B5EF4-FFF2-40B4-BE49-F238E27FC236}">
                <a16:creationId xmlns:a16="http://schemas.microsoft.com/office/drawing/2014/main" id="{A0245B7A-36B7-48DD-8BF2-091A694BA5D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28138" y="3541524"/>
            <a:ext cx="2555875" cy="359517"/>
          </a:xfrm>
        </p:spPr>
        <p:txBody>
          <a:bodyPr bIns="36000" anchor="b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61" name="Text Placeholder 57">
            <a:extLst>
              <a:ext uri="{FF2B5EF4-FFF2-40B4-BE49-F238E27FC236}">
                <a16:creationId xmlns:a16="http://schemas.microsoft.com/office/drawing/2014/main" id="{B12401EB-21B8-49A0-87B6-9030A3923DC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228138" y="3924392"/>
            <a:ext cx="2555875" cy="313350"/>
          </a:xfrm>
        </p:spPr>
        <p:txBody>
          <a:bodyPr tIns="36000" bIns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job title</a:t>
            </a:r>
          </a:p>
        </p:txBody>
      </p:sp>
      <p:sp>
        <p:nvSpPr>
          <p:cNvPr id="62" name="Text Placeholder 57">
            <a:extLst>
              <a:ext uri="{FF2B5EF4-FFF2-40B4-BE49-F238E27FC236}">
                <a16:creationId xmlns:a16="http://schemas.microsoft.com/office/drawing/2014/main" id="{B1E36713-F111-4648-B34F-AAFF8DEC167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756026" y="3541524"/>
            <a:ext cx="2555875" cy="359517"/>
          </a:xfrm>
        </p:spPr>
        <p:txBody>
          <a:bodyPr bIns="36000" anchor="b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63" name="Text Placeholder 57">
            <a:extLst>
              <a:ext uri="{FF2B5EF4-FFF2-40B4-BE49-F238E27FC236}">
                <a16:creationId xmlns:a16="http://schemas.microsoft.com/office/drawing/2014/main" id="{C7941355-3F61-4691-8CBE-A8EE5B41B83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756026" y="3924392"/>
            <a:ext cx="2555875" cy="313350"/>
          </a:xfrm>
        </p:spPr>
        <p:txBody>
          <a:bodyPr tIns="36000" bIns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job title</a:t>
            </a:r>
          </a:p>
        </p:txBody>
      </p:sp>
      <p:sp>
        <p:nvSpPr>
          <p:cNvPr id="64" name="Text Placeholder 57">
            <a:extLst>
              <a:ext uri="{FF2B5EF4-FFF2-40B4-BE49-F238E27FC236}">
                <a16:creationId xmlns:a16="http://schemas.microsoft.com/office/drawing/2014/main" id="{D4C3AF58-54F1-4682-B4D9-555CBA584B3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492875" y="3541524"/>
            <a:ext cx="2555875" cy="359517"/>
          </a:xfrm>
        </p:spPr>
        <p:txBody>
          <a:bodyPr bIns="36000" anchor="b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65" name="Text Placeholder 57">
            <a:extLst>
              <a:ext uri="{FF2B5EF4-FFF2-40B4-BE49-F238E27FC236}">
                <a16:creationId xmlns:a16="http://schemas.microsoft.com/office/drawing/2014/main" id="{A102C3EE-ADA7-4748-833E-59DB5769D8D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492875" y="3924392"/>
            <a:ext cx="2555875" cy="313350"/>
          </a:xfrm>
        </p:spPr>
        <p:txBody>
          <a:bodyPr tIns="36000" bIns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job title</a:t>
            </a:r>
          </a:p>
        </p:txBody>
      </p:sp>
      <p:sp>
        <p:nvSpPr>
          <p:cNvPr id="16" name="Text Placeholder 96">
            <a:extLst>
              <a:ext uri="{FF2B5EF4-FFF2-40B4-BE49-F238E27FC236}">
                <a16:creationId xmlns:a16="http://schemas.microsoft.com/office/drawing/2014/main" id="{12BF79A8-D986-47A9-9552-53F98E10767E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44248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230">
          <p15:clr>
            <a:srgbClr val="C35EA4"/>
          </p15:clr>
        </p15:guide>
        <p15:guide id="3" pos="4089" userDrawn="1">
          <p15:clr>
            <a:srgbClr val="A4A3A4"/>
          </p15:clr>
        </p15:guide>
        <p15:guide id="4" pos="5700">
          <p15:clr>
            <a:srgbClr val="A4A3A4"/>
          </p15:clr>
        </p15:guide>
        <p15:guide id="5" pos="2366" userDrawn="1">
          <p15:clr>
            <a:srgbClr val="A4A3A4"/>
          </p15:clr>
        </p15:guide>
        <p15:guide id="7" pos="3976" userDrawn="1">
          <p15:clr>
            <a:srgbClr val="A4A3A4"/>
          </p15:clr>
        </p15:guide>
        <p15:guide id="10" pos="5813">
          <p15:clr>
            <a:srgbClr val="A4A3A4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C22DA5D-EC7E-40C3-8862-3E3748AD6C3A}"/>
              </a:ext>
            </a:extLst>
          </p:cNvPr>
          <p:cNvSpPr txBox="1">
            <a:spLocks/>
          </p:cNvSpPr>
          <p:nvPr userDrawn="1"/>
        </p:nvSpPr>
        <p:spPr>
          <a:xfrm>
            <a:off x="1257304" y="769811"/>
            <a:ext cx="9677394" cy="590931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9600"/>
              <a:t>Do not use layouts</a:t>
            </a:r>
            <a:br>
              <a:rPr lang="en-US" sz="9600"/>
            </a:br>
            <a:r>
              <a:rPr lang="en-US" sz="9600"/>
              <a:t>in this section appearing after this point. </a:t>
            </a:r>
          </a:p>
        </p:txBody>
      </p:sp>
      <p:sp>
        <p:nvSpPr>
          <p:cNvPr id="3" name="DO NOT DELETE (BRANDIN)">
            <a:extLst>
              <a:ext uri="{FF2B5EF4-FFF2-40B4-BE49-F238E27FC236}">
                <a16:creationId xmlns:a16="http://schemas.microsoft.com/office/drawing/2014/main" id="{1ACB46BA-7BAE-3F4C-9E6D-BBDFFAAF37B1}"/>
              </a:ext>
            </a:extLst>
          </p:cNvPr>
          <p:cNvSpPr/>
          <p:nvPr userDrawn="1"/>
        </p:nvSpPr>
        <p:spPr>
          <a:xfrm>
            <a:off x="152400" y="152400"/>
            <a:ext cx="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endParaRPr lang="en-US" dirty="0" err="1"/>
          </a:p>
        </p:txBody>
      </p:sp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26482090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Logo Holder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5E460CF-60CD-4D04-8BD0-34A76029C4B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7987" y="2390775"/>
            <a:ext cx="1800225" cy="1800225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4D40D7-DC13-4D28-9957-EA7D59028B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title here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4A1AB8-2EE2-468C-A083-D01CE559E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99263C-FBED-4354-9C78-6D47AE0C6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5C87F9B8-D0F5-497C-AE63-5A450E0E1DA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801937" y="2390775"/>
            <a:ext cx="1800225" cy="1800225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CA7090BA-5395-4466-845D-2FFF88988FC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195887" y="2390775"/>
            <a:ext cx="1800225" cy="1800225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07BD6C02-2D88-4407-AB5F-1B4EE05F3EB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589837" y="2390775"/>
            <a:ext cx="1800225" cy="1800225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266000A8-5305-480E-9CC7-8E85E0C22DB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983787" y="2390775"/>
            <a:ext cx="1800225" cy="1800225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11" name="Text Placeholder 96">
            <a:extLst>
              <a:ext uri="{FF2B5EF4-FFF2-40B4-BE49-F238E27FC236}">
                <a16:creationId xmlns:a16="http://schemas.microsoft.com/office/drawing/2014/main" id="{B5788CA3-B109-4C1E-8BEF-296AE5E5BBD7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65643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0" userDrawn="1">
          <p15:clr>
            <a:srgbClr val="C35EA4"/>
          </p15:clr>
        </p15:guide>
        <p15:guide id="2" orient="horz" pos="981" userDrawn="1">
          <p15:clr>
            <a:srgbClr val="C35EA4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Logo Holders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11">
            <a:extLst>
              <a:ext uri="{FF2B5EF4-FFF2-40B4-BE49-F238E27FC236}">
                <a16:creationId xmlns:a16="http://schemas.microsoft.com/office/drawing/2014/main" id="{55383348-573F-407C-AC42-10E5B337AC5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07987" y="4312602"/>
            <a:ext cx="1508761" cy="1508761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5E460CF-60CD-4D04-8BD0-34A76029C4B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7987" y="1791652"/>
            <a:ext cx="1508761" cy="1508761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4D40D7-DC13-4D28-9957-EA7D59028B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enter title here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4A1AB8-2EE2-468C-A083-D01CE559E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99263C-FBED-4354-9C78-6D47AE0C6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5C87F9B8-D0F5-497C-AE63-5A450E0E1DA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801937" y="1791652"/>
            <a:ext cx="1508761" cy="1508761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CA7090BA-5395-4466-845D-2FFF88988FC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195887" y="1791652"/>
            <a:ext cx="1508761" cy="1508761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07BD6C02-2D88-4407-AB5F-1B4EE05F3EB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589837" y="1791652"/>
            <a:ext cx="1508761" cy="1508761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266000A8-5305-480E-9CC7-8E85E0C22DB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983787" y="1791652"/>
            <a:ext cx="1508761" cy="1508761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528F52C5-394F-4E1B-B272-53ADE573440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604962" y="3052127"/>
            <a:ext cx="1508761" cy="1508761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010FBB93-0F37-4614-B044-1F82ABF9CE6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998912" y="3052127"/>
            <a:ext cx="1508761" cy="1508761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17" name="Picture Placeholder 11">
            <a:extLst>
              <a:ext uri="{FF2B5EF4-FFF2-40B4-BE49-F238E27FC236}">
                <a16:creationId xmlns:a16="http://schemas.microsoft.com/office/drawing/2014/main" id="{B422470C-0E1C-419C-8572-16476BEE7FA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392862" y="3052127"/>
            <a:ext cx="1508761" cy="1508761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18" name="Picture Placeholder 11">
            <a:extLst>
              <a:ext uri="{FF2B5EF4-FFF2-40B4-BE49-F238E27FC236}">
                <a16:creationId xmlns:a16="http://schemas.microsoft.com/office/drawing/2014/main" id="{531AA156-F64E-4378-B7E9-92F3B595809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786812" y="3052127"/>
            <a:ext cx="1508761" cy="1508761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3" name="Picture Placeholder 11">
            <a:extLst>
              <a:ext uri="{FF2B5EF4-FFF2-40B4-BE49-F238E27FC236}">
                <a16:creationId xmlns:a16="http://schemas.microsoft.com/office/drawing/2014/main" id="{433BEA04-0693-4052-8B02-BF6FC678BA1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2801937" y="4312602"/>
            <a:ext cx="1508761" cy="1508761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4" name="Picture Placeholder 11">
            <a:extLst>
              <a:ext uri="{FF2B5EF4-FFF2-40B4-BE49-F238E27FC236}">
                <a16:creationId xmlns:a16="http://schemas.microsoft.com/office/drawing/2014/main" id="{B88C8BE9-D35E-4988-80D5-BB7AD3E6AD9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195887" y="4312602"/>
            <a:ext cx="1508761" cy="1508761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5" name="Picture Placeholder 11">
            <a:extLst>
              <a:ext uri="{FF2B5EF4-FFF2-40B4-BE49-F238E27FC236}">
                <a16:creationId xmlns:a16="http://schemas.microsoft.com/office/drawing/2014/main" id="{18A22AE5-FC27-4F35-A0A4-5A75925CEFE6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589837" y="4312602"/>
            <a:ext cx="1508761" cy="1508761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6" name="Picture Placeholder 11">
            <a:extLst>
              <a:ext uri="{FF2B5EF4-FFF2-40B4-BE49-F238E27FC236}">
                <a16:creationId xmlns:a16="http://schemas.microsoft.com/office/drawing/2014/main" id="{E918B138-DFE8-4A19-AB1C-B0F83FA2506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983787" y="4312602"/>
            <a:ext cx="1508761" cy="1508761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0" name="Text Placeholder 96">
            <a:extLst>
              <a:ext uri="{FF2B5EF4-FFF2-40B4-BE49-F238E27FC236}">
                <a16:creationId xmlns:a16="http://schemas.microsoft.com/office/drawing/2014/main" id="{CCEEFB9C-D904-475F-96C7-94205FF977B7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22477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0" userDrawn="1">
          <p15:clr>
            <a:srgbClr val="C35EA4"/>
          </p15:clr>
        </p15:guide>
        <p15:guide id="2" orient="horz" pos="981" userDrawn="1">
          <p15:clr>
            <a:srgbClr val="C35EA4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C22DA5D-EC7E-40C3-8862-3E3748AD6C3A}"/>
              </a:ext>
            </a:extLst>
          </p:cNvPr>
          <p:cNvSpPr txBox="1">
            <a:spLocks/>
          </p:cNvSpPr>
          <p:nvPr userDrawn="1"/>
        </p:nvSpPr>
        <p:spPr>
          <a:xfrm>
            <a:off x="1257304" y="769811"/>
            <a:ext cx="9677394" cy="531837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9600" dirty="0"/>
              <a:t>Do not use layouts</a:t>
            </a:r>
            <a:br>
              <a:rPr lang="en-US" sz="9600" dirty="0"/>
            </a:br>
            <a:r>
              <a:rPr lang="en-US" sz="9600" dirty="0"/>
              <a:t>in this section appearing after this point. </a:t>
            </a:r>
          </a:p>
        </p:txBody>
      </p:sp>
      <p:sp>
        <p:nvSpPr>
          <p:cNvPr id="3" name="DO NOT DELETE (BRANDIN)">
            <a:extLst>
              <a:ext uri="{FF2B5EF4-FFF2-40B4-BE49-F238E27FC236}">
                <a16:creationId xmlns:a16="http://schemas.microsoft.com/office/drawing/2014/main" id="{C17AC543-38B8-5244-ACFA-121DD8C94A06}"/>
              </a:ext>
            </a:extLst>
          </p:cNvPr>
          <p:cNvSpPr/>
          <p:nvPr userDrawn="1"/>
        </p:nvSpPr>
        <p:spPr>
          <a:xfrm>
            <a:off x="152400" y="152400"/>
            <a:ext cx="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endParaRPr lang="en-US" dirty="0" err="1"/>
          </a:p>
        </p:txBody>
      </p:sp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28317904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ep Cy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8552BE03-1563-4153-9F03-4CF477C6D0B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07989" y="2381412"/>
            <a:ext cx="3405710" cy="889200"/>
          </a:xfrm>
        </p:spPr>
        <p:txBody>
          <a:bodyPr bIns="0" anchor="t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text.</a:t>
            </a:r>
            <a:br>
              <a:rPr lang="en-US" dirty="0"/>
            </a:br>
            <a:r>
              <a:rPr lang="en-US" dirty="0"/>
              <a:t>Please change lens </a:t>
            </a:r>
            <a:r>
              <a:rPr lang="en-US" dirty="0" err="1"/>
              <a:t>colour</a:t>
            </a:r>
            <a:r>
              <a:rPr lang="en-US" dirty="0"/>
              <a:t> before adding images or icons. 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8D44FBB5-0816-4A67-9A1E-11064CBAD7F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07989" y="1977323"/>
            <a:ext cx="3405710" cy="364129"/>
          </a:xfrm>
        </p:spPr>
        <p:txBody>
          <a:bodyPr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4832AD-985D-4D13-ADFF-E382CC2CA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F3331A-221C-4BB7-BE2C-92316653F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48A82D-1FED-420A-9205-FF50EB5B80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enter title here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7A1BF01-A79B-4385-8031-297EE30136DC}"/>
              </a:ext>
            </a:extLst>
          </p:cNvPr>
          <p:cNvGrpSpPr/>
          <p:nvPr userDrawn="1"/>
        </p:nvGrpSpPr>
        <p:grpSpPr>
          <a:xfrm>
            <a:off x="4702794" y="2368567"/>
            <a:ext cx="2786412" cy="2786898"/>
            <a:chOff x="4702794" y="1940301"/>
            <a:chExt cx="2786412" cy="2786898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30997DD-D22B-4EFC-9126-67C2C54698BB}"/>
                </a:ext>
              </a:extLst>
            </p:cNvPr>
            <p:cNvSpPr/>
            <p:nvPr/>
          </p:nvSpPr>
          <p:spPr>
            <a:xfrm>
              <a:off x="4702794" y="1940301"/>
              <a:ext cx="2786412" cy="278689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US" sz="3600" b="1">
                <a:latin typeface="+mj-lt"/>
              </a:endParaRPr>
            </a:p>
          </p:txBody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29FAD213-61FD-4539-A69F-3C32018A24DB}"/>
                </a:ext>
              </a:extLst>
            </p:cNvPr>
            <p:cNvSpPr>
              <a:spLocks/>
            </p:cNvSpPr>
            <p:nvPr/>
          </p:nvSpPr>
          <p:spPr bwMode="auto">
            <a:xfrm rot="2035772" flipH="1">
              <a:off x="6585832" y="2580721"/>
              <a:ext cx="842959" cy="303261"/>
            </a:xfrm>
            <a:custGeom>
              <a:avLst/>
              <a:gdLst>
                <a:gd name="T0" fmla="*/ 601 w 601"/>
                <a:gd name="T1" fmla="*/ 0 h 217"/>
                <a:gd name="T2" fmla="*/ 600 w 601"/>
                <a:gd name="T3" fmla="*/ 0 h 217"/>
                <a:gd name="T4" fmla="*/ 413 w 601"/>
                <a:gd name="T5" fmla="*/ 19 h 217"/>
                <a:gd name="T6" fmla="*/ 0 w 601"/>
                <a:gd name="T7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1" h="217">
                  <a:moveTo>
                    <a:pt x="601" y="0"/>
                  </a:moveTo>
                  <a:cubicBezTo>
                    <a:pt x="600" y="0"/>
                    <a:pt x="600" y="0"/>
                    <a:pt x="600" y="0"/>
                  </a:cubicBezTo>
                  <a:cubicBezTo>
                    <a:pt x="537" y="0"/>
                    <a:pt x="474" y="6"/>
                    <a:pt x="413" y="19"/>
                  </a:cubicBezTo>
                  <a:cubicBezTo>
                    <a:pt x="262" y="50"/>
                    <a:pt x="120" y="117"/>
                    <a:pt x="0" y="217"/>
                  </a:cubicBezTo>
                </a:path>
              </a:pathLst>
            </a:custGeom>
            <a:noFill/>
            <a:ln w="25400" cap="flat">
              <a:solidFill>
                <a:schemeClr val="bg2"/>
              </a:solidFill>
              <a:prstDash val="solid"/>
              <a:miter lim="800000"/>
              <a:headEnd/>
              <a:tailEnd type="arrow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7">
              <a:extLst>
                <a:ext uri="{FF2B5EF4-FFF2-40B4-BE49-F238E27FC236}">
                  <a16:creationId xmlns:a16="http://schemas.microsoft.com/office/drawing/2014/main" id="{98D6951D-FE9A-4665-95E2-3F19B0E744E3}"/>
                </a:ext>
              </a:extLst>
            </p:cNvPr>
            <p:cNvSpPr>
              <a:spLocks/>
            </p:cNvSpPr>
            <p:nvPr/>
          </p:nvSpPr>
          <p:spPr bwMode="auto">
            <a:xfrm rot="16435772" flipH="1">
              <a:off x="4698038" y="2693600"/>
              <a:ext cx="842959" cy="303261"/>
            </a:xfrm>
            <a:custGeom>
              <a:avLst/>
              <a:gdLst>
                <a:gd name="T0" fmla="*/ 601 w 601"/>
                <a:gd name="T1" fmla="*/ 0 h 217"/>
                <a:gd name="T2" fmla="*/ 600 w 601"/>
                <a:gd name="T3" fmla="*/ 0 h 217"/>
                <a:gd name="T4" fmla="*/ 413 w 601"/>
                <a:gd name="T5" fmla="*/ 19 h 217"/>
                <a:gd name="T6" fmla="*/ 0 w 601"/>
                <a:gd name="T7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1" h="217">
                  <a:moveTo>
                    <a:pt x="601" y="0"/>
                  </a:moveTo>
                  <a:cubicBezTo>
                    <a:pt x="600" y="0"/>
                    <a:pt x="600" y="0"/>
                    <a:pt x="600" y="0"/>
                  </a:cubicBezTo>
                  <a:cubicBezTo>
                    <a:pt x="537" y="0"/>
                    <a:pt x="474" y="6"/>
                    <a:pt x="413" y="19"/>
                  </a:cubicBezTo>
                  <a:cubicBezTo>
                    <a:pt x="262" y="50"/>
                    <a:pt x="120" y="117"/>
                    <a:pt x="0" y="217"/>
                  </a:cubicBezTo>
                </a:path>
              </a:pathLst>
            </a:custGeom>
            <a:noFill/>
            <a:ln w="25400" cap="flat">
              <a:solidFill>
                <a:schemeClr val="bg2"/>
              </a:solidFill>
              <a:prstDash val="solid"/>
              <a:miter lim="800000"/>
              <a:headEnd/>
              <a:tailEnd type="arrow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7">
              <a:extLst>
                <a:ext uri="{FF2B5EF4-FFF2-40B4-BE49-F238E27FC236}">
                  <a16:creationId xmlns:a16="http://schemas.microsoft.com/office/drawing/2014/main" id="{2768B24A-1E90-4139-8E9B-B4B117E517F1}"/>
                </a:ext>
              </a:extLst>
            </p:cNvPr>
            <p:cNvSpPr>
              <a:spLocks/>
            </p:cNvSpPr>
            <p:nvPr/>
          </p:nvSpPr>
          <p:spPr bwMode="auto">
            <a:xfrm rot="9235772" flipH="1">
              <a:off x="5739691" y="4272038"/>
              <a:ext cx="842959" cy="303261"/>
            </a:xfrm>
            <a:custGeom>
              <a:avLst/>
              <a:gdLst>
                <a:gd name="T0" fmla="*/ 601 w 601"/>
                <a:gd name="T1" fmla="*/ 0 h 217"/>
                <a:gd name="T2" fmla="*/ 600 w 601"/>
                <a:gd name="T3" fmla="*/ 0 h 217"/>
                <a:gd name="T4" fmla="*/ 413 w 601"/>
                <a:gd name="T5" fmla="*/ 19 h 217"/>
                <a:gd name="T6" fmla="*/ 0 w 601"/>
                <a:gd name="T7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1" h="217">
                  <a:moveTo>
                    <a:pt x="601" y="0"/>
                  </a:moveTo>
                  <a:cubicBezTo>
                    <a:pt x="600" y="0"/>
                    <a:pt x="600" y="0"/>
                    <a:pt x="600" y="0"/>
                  </a:cubicBezTo>
                  <a:cubicBezTo>
                    <a:pt x="537" y="0"/>
                    <a:pt x="474" y="6"/>
                    <a:pt x="413" y="19"/>
                  </a:cubicBezTo>
                  <a:cubicBezTo>
                    <a:pt x="262" y="50"/>
                    <a:pt x="120" y="117"/>
                    <a:pt x="0" y="217"/>
                  </a:cubicBezTo>
                </a:path>
              </a:pathLst>
            </a:custGeom>
            <a:noFill/>
            <a:ln w="25400" cap="flat">
              <a:solidFill>
                <a:schemeClr val="bg2"/>
              </a:solidFill>
              <a:prstDash val="solid"/>
              <a:miter lim="800000"/>
              <a:headEnd/>
              <a:tailEnd type="arrow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225B7881-80A4-4DE1-92CC-18F43E2DBF8A}"/>
              </a:ext>
            </a:extLst>
          </p:cNvPr>
          <p:cNvSpPr/>
          <p:nvPr/>
        </p:nvSpPr>
        <p:spPr>
          <a:xfrm flipH="1">
            <a:off x="4010019" y="1340375"/>
            <a:ext cx="4171962" cy="417195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endParaRPr lang="en-US" sz="3600" b="1">
              <a:latin typeface="+mj-lt"/>
            </a:endParaRPr>
          </a:p>
        </p:txBody>
      </p:sp>
      <p:sp>
        <p:nvSpPr>
          <p:cNvPr id="33" name="Picture Placeholder 18">
            <a:extLst>
              <a:ext uri="{FF2B5EF4-FFF2-40B4-BE49-F238E27FC236}">
                <a16:creationId xmlns:a16="http://schemas.microsoft.com/office/drawing/2014/main" id="{98B8D385-C24B-4777-A949-9567F02FB15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66890" y="1703838"/>
            <a:ext cx="1658270" cy="165827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lang="en-US" sz="320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34" name="Picture Placeholder 18">
            <a:extLst>
              <a:ext uri="{FF2B5EF4-FFF2-40B4-BE49-F238E27FC236}">
                <a16:creationId xmlns:a16="http://schemas.microsoft.com/office/drawing/2014/main" id="{0FEB6459-32DC-4DA1-A8F5-8F0A8A38CEF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467158" y="3634224"/>
            <a:ext cx="1658270" cy="165827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lang="en-US" sz="32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35" name="Picture Placeholder 18">
            <a:extLst>
              <a:ext uri="{FF2B5EF4-FFF2-40B4-BE49-F238E27FC236}">
                <a16:creationId xmlns:a16="http://schemas.microsoft.com/office/drawing/2014/main" id="{1A1E17F1-1D9F-4878-AA4D-733B2CB3375E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136020" y="3634224"/>
            <a:ext cx="1658270" cy="165827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lang="en-US" sz="32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40" name="Text Placeholder 35">
            <a:extLst>
              <a:ext uri="{FF2B5EF4-FFF2-40B4-BE49-F238E27FC236}">
                <a16:creationId xmlns:a16="http://schemas.microsoft.com/office/drawing/2014/main" id="{B5A9EE24-117D-4356-9278-0CDA5ECC9B1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7989" y="4394948"/>
            <a:ext cx="3405710" cy="889200"/>
          </a:xfrm>
        </p:spPr>
        <p:txBody>
          <a:bodyPr bIns="0" anchor="t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text.</a:t>
            </a:r>
            <a:br>
              <a:rPr lang="en-US" dirty="0"/>
            </a:br>
            <a:r>
              <a:rPr lang="en-US" dirty="0"/>
              <a:t>Please change lens </a:t>
            </a:r>
            <a:r>
              <a:rPr lang="en-US" dirty="0" err="1"/>
              <a:t>colour</a:t>
            </a:r>
            <a:r>
              <a:rPr lang="en-US" dirty="0"/>
              <a:t> before adding images or icons. </a:t>
            </a:r>
          </a:p>
        </p:txBody>
      </p:sp>
      <p:sp>
        <p:nvSpPr>
          <p:cNvPr id="41" name="Text Placeholder 35">
            <a:extLst>
              <a:ext uri="{FF2B5EF4-FFF2-40B4-BE49-F238E27FC236}">
                <a16:creationId xmlns:a16="http://schemas.microsoft.com/office/drawing/2014/main" id="{FCECF160-D8C9-495C-A20A-83370080554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07989" y="3990859"/>
            <a:ext cx="3405710" cy="364129"/>
          </a:xfrm>
        </p:spPr>
        <p:txBody>
          <a:bodyPr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42" name="Text Placeholder 35">
            <a:extLst>
              <a:ext uri="{FF2B5EF4-FFF2-40B4-BE49-F238E27FC236}">
                <a16:creationId xmlns:a16="http://schemas.microsoft.com/office/drawing/2014/main" id="{3576F2D3-5E56-44DC-B72E-E5651D4085E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378155" y="4394948"/>
            <a:ext cx="3405710" cy="889200"/>
          </a:xfrm>
        </p:spPr>
        <p:txBody>
          <a:bodyPr bIns="0" anchor="t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text.</a:t>
            </a:r>
            <a:br>
              <a:rPr lang="en-US" dirty="0"/>
            </a:br>
            <a:r>
              <a:rPr lang="en-US" dirty="0"/>
              <a:t>Please change lens </a:t>
            </a:r>
            <a:r>
              <a:rPr lang="en-US" dirty="0" err="1"/>
              <a:t>colour</a:t>
            </a:r>
            <a:r>
              <a:rPr lang="en-US" dirty="0"/>
              <a:t> before adding images or icons. </a:t>
            </a:r>
          </a:p>
        </p:txBody>
      </p:sp>
      <p:sp>
        <p:nvSpPr>
          <p:cNvPr id="43" name="Text Placeholder 35">
            <a:extLst>
              <a:ext uri="{FF2B5EF4-FFF2-40B4-BE49-F238E27FC236}">
                <a16:creationId xmlns:a16="http://schemas.microsoft.com/office/drawing/2014/main" id="{7FC4BBC1-5DC6-4EB2-B41F-E08BFBDE682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378155" y="3990859"/>
            <a:ext cx="3405710" cy="364129"/>
          </a:xfrm>
        </p:spPr>
        <p:txBody>
          <a:bodyPr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add heading</a:t>
            </a:r>
          </a:p>
        </p:txBody>
      </p:sp>
      <p:sp>
        <p:nvSpPr>
          <p:cNvPr id="21" name="Text Placeholder 96">
            <a:extLst>
              <a:ext uri="{FF2B5EF4-FFF2-40B4-BE49-F238E27FC236}">
                <a16:creationId xmlns:a16="http://schemas.microsoft.com/office/drawing/2014/main" id="{E5E4BB74-DA2D-41B2-AA1D-6A62934140E9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13451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0" userDrawn="1">
          <p15:clr>
            <a:srgbClr val="C35EA4"/>
          </p15:clr>
        </p15:guide>
        <p15:guide id="2" orient="horz" pos="981" userDrawn="1">
          <p15:clr>
            <a:srgbClr val="C35EA4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tep Cy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8E131E32-D591-4D01-92AB-485CBED924ED}"/>
              </a:ext>
            </a:extLst>
          </p:cNvPr>
          <p:cNvGrpSpPr/>
          <p:nvPr/>
        </p:nvGrpSpPr>
        <p:grpSpPr>
          <a:xfrm>
            <a:off x="4382752" y="2025571"/>
            <a:ext cx="3499796" cy="3499894"/>
            <a:chOff x="4490400" y="1728106"/>
            <a:chExt cx="3211200" cy="3211290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C289433E-E4BD-447F-A5D3-E923FF48D138}"/>
                </a:ext>
              </a:extLst>
            </p:cNvPr>
            <p:cNvSpPr/>
            <p:nvPr/>
          </p:nvSpPr>
          <p:spPr>
            <a:xfrm>
              <a:off x="4490400" y="1728106"/>
              <a:ext cx="3211200" cy="321129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US" sz="3600" b="1">
                <a:latin typeface="+mj-lt"/>
              </a:endParaRPr>
            </a:p>
          </p:txBody>
        </p:sp>
        <p:sp>
          <p:nvSpPr>
            <p:cNvPr id="51" name="Freeform 17">
              <a:extLst>
                <a:ext uri="{FF2B5EF4-FFF2-40B4-BE49-F238E27FC236}">
                  <a16:creationId xmlns:a16="http://schemas.microsoft.com/office/drawing/2014/main" id="{42772CDC-6E6C-420D-900E-FDB16E44FD16}"/>
                </a:ext>
              </a:extLst>
            </p:cNvPr>
            <p:cNvSpPr>
              <a:spLocks/>
            </p:cNvSpPr>
            <p:nvPr/>
          </p:nvSpPr>
          <p:spPr bwMode="auto">
            <a:xfrm rot="19854777" flipH="1">
              <a:off x="5535147" y="1908953"/>
              <a:ext cx="841174" cy="349442"/>
            </a:xfrm>
            <a:custGeom>
              <a:avLst/>
              <a:gdLst>
                <a:gd name="T0" fmla="*/ 601 w 601"/>
                <a:gd name="T1" fmla="*/ 0 h 217"/>
                <a:gd name="T2" fmla="*/ 600 w 601"/>
                <a:gd name="T3" fmla="*/ 0 h 217"/>
                <a:gd name="T4" fmla="*/ 413 w 601"/>
                <a:gd name="T5" fmla="*/ 19 h 217"/>
                <a:gd name="T6" fmla="*/ 0 w 601"/>
                <a:gd name="T7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1" h="217">
                  <a:moveTo>
                    <a:pt x="601" y="0"/>
                  </a:moveTo>
                  <a:cubicBezTo>
                    <a:pt x="600" y="0"/>
                    <a:pt x="600" y="0"/>
                    <a:pt x="600" y="0"/>
                  </a:cubicBezTo>
                  <a:cubicBezTo>
                    <a:pt x="537" y="0"/>
                    <a:pt x="474" y="6"/>
                    <a:pt x="413" y="19"/>
                  </a:cubicBezTo>
                  <a:cubicBezTo>
                    <a:pt x="262" y="50"/>
                    <a:pt x="120" y="117"/>
                    <a:pt x="0" y="217"/>
                  </a:cubicBezTo>
                </a:path>
              </a:pathLst>
            </a:custGeom>
            <a:noFill/>
            <a:ln w="25400" cap="flat">
              <a:solidFill>
                <a:schemeClr val="bg2"/>
              </a:solidFill>
              <a:prstDash val="solid"/>
              <a:miter lim="800000"/>
              <a:headEnd/>
              <a:tailEnd type="arrow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7">
              <a:extLst>
                <a:ext uri="{FF2B5EF4-FFF2-40B4-BE49-F238E27FC236}">
                  <a16:creationId xmlns:a16="http://schemas.microsoft.com/office/drawing/2014/main" id="{0D540155-5B59-4189-895D-F8654D5FF389}"/>
                </a:ext>
              </a:extLst>
            </p:cNvPr>
            <p:cNvSpPr>
              <a:spLocks/>
            </p:cNvSpPr>
            <p:nvPr/>
          </p:nvSpPr>
          <p:spPr bwMode="auto">
            <a:xfrm rot="13554777" flipH="1">
              <a:off x="4504235" y="3618060"/>
              <a:ext cx="841174" cy="349442"/>
            </a:xfrm>
            <a:custGeom>
              <a:avLst/>
              <a:gdLst>
                <a:gd name="T0" fmla="*/ 601 w 601"/>
                <a:gd name="T1" fmla="*/ 0 h 217"/>
                <a:gd name="T2" fmla="*/ 600 w 601"/>
                <a:gd name="T3" fmla="*/ 0 h 217"/>
                <a:gd name="T4" fmla="*/ 413 w 601"/>
                <a:gd name="T5" fmla="*/ 19 h 217"/>
                <a:gd name="T6" fmla="*/ 0 w 601"/>
                <a:gd name="T7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1" h="217">
                  <a:moveTo>
                    <a:pt x="601" y="0"/>
                  </a:moveTo>
                  <a:cubicBezTo>
                    <a:pt x="600" y="0"/>
                    <a:pt x="600" y="0"/>
                    <a:pt x="600" y="0"/>
                  </a:cubicBezTo>
                  <a:cubicBezTo>
                    <a:pt x="537" y="0"/>
                    <a:pt x="474" y="6"/>
                    <a:pt x="413" y="19"/>
                  </a:cubicBezTo>
                  <a:cubicBezTo>
                    <a:pt x="262" y="50"/>
                    <a:pt x="120" y="117"/>
                    <a:pt x="0" y="217"/>
                  </a:cubicBezTo>
                </a:path>
              </a:pathLst>
            </a:custGeom>
            <a:noFill/>
            <a:ln w="25400" cap="flat">
              <a:solidFill>
                <a:schemeClr val="bg2"/>
              </a:solidFill>
              <a:prstDash val="solid"/>
              <a:miter lim="800000"/>
              <a:headEnd/>
              <a:tailEnd type="arrow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7">
              <a:extLst>
                <a:ext uri="{FF2B5EF4-FFF2-40B4-BE49-F238E27FC236}">
                  <a16:creationId xmlns:a16="http://schemas.microsoft.com/office/drawing/2014/main" id="{FE10B99A-BD03-430A-9F22-CFE36F812487}"/>
                </a:ext>
              </a:extLst>
            </p:cNvPr>
            <p:cNvSpPr>
              <a:spLocks/>
            </p:cNvSpPr>
            <p:nvPr/>
          </p:nvSpPr>
          <p:spPr bwMode="auto">
            <a:xfrm rot="9054777" flipH="1">
              <a:off x="5815679" y="4409107"/>
              <a:ext cx="841174" cy="349442"/>
            </a:xfrm>
            <a:custGeom>
              <a:avLst/>
              <a:gdLst>
                <a:gd name="T0" fmla="*/ 601 w 601"/>
                <a:gd name="T1" fmla="*/ 0 h 217"/>
                <a:gd name="T2" fmla="*/ 600 w 601"/>
                <a:gd name="T3" fmla="*/ 0 h 217"/>
                <a:gd name="T4" fmla="*/ 413 w 601"/>
                <a:gd name="T5" fmla="*/ 19 h 217"/>
                <a:gd name="T6" fmla="*/ 0 w 601"/>
                <a:gd name="T7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1" h="217">
                  <a:moveTo>
                    <a:pt x="601" y="0"/>
                  </a:moveTo>
                  <a:cubicBezTo>
                    <a:pt x="600" y="0"/>
                    <a:pt x="600" y="0"/>
                    <a:pt x="600" y="0"/>
                  </a:cubicBezTo>
                  <a:cubicBezTo>
                    <a:pt x="537" y="0"/>
                    <a:pt x="474" y="6"/>
                    <a:pt x="413" y="19"/>
                  </a:cubicBezTo>
                  <a:cubicBezTo>
                    <a:pt x="262" y="50"/>
                    <a:pt x="120" y="117"/>
                    <a:pt x="0" y="217"/>
                  </a:cubicBezTo>
                </a:path>
              </a:pathLst>
            </a:custGeom>
            <a:noFill/>
            <a:ln w="25400" cap="flat">
              <a:solidFill>
                <a:schemeClr val="bg2"/>
              </a:solidFill>
              <a:prstDash val="solid"/>
              <a:miter lim="800000"/>
              <a:headEnd/>
              <a:tailEnd type="arrow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7">
              <a:extLst>
                <a:ext uri="{FF2B5EF4-FFF2-40B4-BE49-F238E27FC236}">
                  <a16:creationId xmlns:a16="http://schemas.microsoft.com/office/drawing/2014/main" id="{1D6D7828-85FD-428A-B05F-5C2C1BC9BEF4}"/>
                </a:ext>
              </a:extLst>
            </p:cNvPr>
            <p:cNvSpPr>
              <a:spLocks/>
            </p:cNvSpPr>
            <p:nvPr/>
          </p:nvSpPr>
          <p:spPr bwMode="auto">
            <a:xfrm rot="2754777" flipH="1">
              <a:off x="6846591" y="2700000"/>
              <a:ext cx="841174" cy="349442"/>
            </a:xfrm>
            <a:custGeom>
              <a:avLst/>
              <a:gdLst>
                <a:gd name="T0" fmla="*/ 601 w 601"/>
                <a:gd name="T1" fmla="*/ 0 h 217"/>
                <a:gd name="T2" fmla="*/ 600 w 601"/>
                <a:gd name="T3" fmla="*/ 0 h 217"/>
                <a:gd name="T4" fmla="*/ 413 w 601"/>
                <a:gd name="T5" fmla="*/ 19 h 217"/>
                <a:gd name="T6" fmla="*/ 0 w 601"/>
                <a:gd name="T7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1" h="217">
                  <a:moveTo>
                    <a:pt x="601" y="0"/>
                  </a:moveTo>
                  <a:cubicBezTo>
                    <a:pt x="600" y="0"/>
                    <a:pt x="600" y="0"/>
                    <a:pt x="600" y="0"/>
                  </a:cubicBezTo>
                  <a:cubicBezTo>
                    <a:pt x="537" y="0"/>
                    <a:pt x="474" y="6"/>
                    <a:pt x="413" y="19"/>
                  </a:cubicBezTo>
                  <a:cubicBezTo>
                    <a:pt x="262" y="50"/>
                    <a:pt x="120" y="117"/>
                    <a:pt x="0" y="217"/>
                  </a:cubicBezTo>
                </a:path>
              </a:pathLst>
            </a:custGeom>
            <a:noFill/>
            <a:ln w="25400" cap="flat">
              <a:solidFill>
                <a:schemeClr val="bg2"/>
              </a:solidFill>
              <a:prstDash val="solid"/>
              <a:miter lim="800000"/>
              <a:headEnd/>
              <a:tailEnd type="arrow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8552BE03-1563-4153-9F03-4CF477C6D0B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07989" y="2381412"/>
            <a:ext cx="3405710" cy="889200"/>
          </a:xfrm>
        </p:spPr>
        <p:txBody>
          <a:bodyPr bIns="0" anchor="t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text.</a:t>
            </a:r>
            <a:br>
              <a:rPr lang="en-US" dirty="0"/>
            </a:br>
            <a:r>
              <a:rPr lang="en-US" dirty="0"/>
              <a:t>Please change lens </a:t>
            </a:r>
            <a:r>
              <a:rPr lang="en-US" dirty="0" err="1"/>
              <a:t>colour</a:t>
            </a:r>
            <a:r>
              <a:rPr lang="en-US" dirty="0"/>
              <a:t> before adding images or icons. 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8D44FBB5-0816-4A67-9A1E-11064CBAD7F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07989" y="1977323"/>
            <a:ext cx="3405710" cy="364129"/>
          </a:xfrm>
        </p:spPr>
        <p:txBody>
          <a:bodyPr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4832AD-985D-4D13-ADFF-E382CC2CA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F3331A-221C-4BB7-BE2C-92316653F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48A82D-1FED-420A-9205-FF50EB5B80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enter title here</a:t>
            </a:r>
          </a:p>
        </p:txBody>
      </p:sp>
      <p:sp>
        <p:nvSpPr>
          <p:cNvPr id="34" name="Picture Placeholder 18">
            <a:extLst>
              <a:ext uri="{FF2B5EF4-FFF2-40B4-BE49-F238E27FC236}">
                <a16:creationId xmlns:a16="http://schemas.microsoft.com/office/drawing/2014/main" id="{0FEB6459-32DC-4DA1-A8F5-8F0A8A38CEF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198447" y="3791095"/>
            <a:ext cx="1915200" cy="1915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lang="en-US" sz="32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35" name="Picture Placeholder 18">
            <a:extLst>
              <a:ext uri="{FF2B5EF4-FFF2-40B4-BE49-F238E27FC236}">
                <a16:creationId xmlns:a16="http://schemas.microsoft.com/office/drawing/2014/main" id="{1A1E17F1-1D9F-4878-AA4D-733B2CB3375E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471325" y="4079859"/>
            <a:ext cx="1317600" cy="13176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lang="en-US" sz="32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38" name="Text Placeholder 35">
            <a:extLst>
              <a:ext uri="{FF2B5EF4-FFF2-40B4-BE49-F238E27FC236}">
                <a16:creationId xmlns:a16="http://schemas.microsoft.com/office/drawing/2014/main" id="{B2CDFEC6-77B5-48E1-AD00-558860A3B7D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07989" y="4394948"/>
            <a:ext cx="3405710" cy="889200"/>
          </a:xfrm>
        </p:spPr>
        <p:txBody>
          <a:bodyPr bIns="0" anchor="t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text.</a:t>
            </a:r>
            <a:br>
              <a:rPr lang="en-US" dirty="0"/>
            </a:br>
            <a:r>
              <a:rPr lang="en-US" dirty="0"/>
              <a:t>Please change lens </a:t>
            </a:r>
            <a:r>
              <a:rPr lang="en-US" dirty="0" err="1"/>
              <a:t>colour</a:t>
            </a:r>
            <a:r>
              <a:rPr lang="en-US" dirty="0"/>
              <a:t> before adding images or icons. </a:t>
            </a:r>
          </a:p>
        </p:txBody>
      </p:sp>
      <p:sp>
        <p:nvSpPr>
          <p:cNvPr id="39" name="Text Placeholder 35">
            <a:extLst>
              <a:ext uri="{FF2B5EF4-FFF2-40B4-BE49-F238E27FC236}">
                <a16:creationId xmlns:a16="http://schemas.microsoft.com/office/drawing/2014/main" id="{6D92BE5C-CD11-4FE3-BBAA-4E269EF0318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07989" y="3990859"/>
            <a:ext cx="3405710" cy="364129"/>
          </a:xfrm>
        </p:spPr>
        <p:txBody>
          <a:bodyPr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add heading</a:t>
            </a:r>
          </a:p>
        </p:txBody>
      </p:sp>
      <p:sp>
        <p:nvSpPr>
          <p:cNvPr id="40" name="Text Placeholder 35">
            <a:extLst>
              <a:ext uri="{FF2B5EF4-FFF2-40B4-BE49-F238E27FC236}">
                <a16:creationId xmlns:a16="http://schemas.microsoft.com/office/drawing/2014/main" id="{B5A9EE24-117D-4356-9278-0CDA5ECC9B1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378155" y="4394948"/>
            <a:ext cx="3405710" cy="889200"/>
          </a:xfrm>
        </p:spPr>
        <p:txBody>
          <a:bodyPr bIns="0" anchor="t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text.</a:t>
            </a:r>
            <a:br>
              <a:rPr lang="en-US" dirty="0"/>
            </a:br>
            <a:r>
              <a:rPr lang="en-US" dirty="0"/>
              <a:t>Please change lens </a:t>
            </a:r>
            <a:r>
              <a:rPr lang="en-US" dirty="0" err="1"/>
              <a:t>colour</a:t>
            </a:r>
            <a:r>
              <a:rPr lang="en-US" dirty="0"/>
              <a:t> before adding images or icons. </a:t>
            </a:r>
          </a:p>
        </p:txBody>
      </p:sp>
      <p:sp>
        <p:nvSpPr>
          <p:cNvPr id="41" name="Text Placeholder 35">
            <a:extLst>
              <a:ext uri="{FF2B5EF4-FFF2-40B4-BE49-F238E27FC236}">
                <a16:creationId xmlns:a16="http://schemas.microsoft.com/office/drawing/2014/main" id="{FCECF160-D8C9-495C-A20A-83370080554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378155" y="3990859"/>
            <a:ext cx="3405710" cy="364129"/>
          </a:xfrm>
        </p:spPr>
        <p:txBody>
          <a:bodyPr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add heading</a:t>
            </a:r>
          </a:p>
        </p:txBody>
      </p:sp>
      <p:sp>
        <p:nvSpPr>
          <p:cNvPr id="42" name="Text Placeholder 35">
            <a:extLst>
              <a:ext uri="{FF2B5EF4-FFF2-40B4-BE49-F238E27FC236}">
                <a16:creationId xmlns:a16="http://schemas.microsoft.com/office/drawing/2014/main" id="{3576F2D3-5E56-44DC-B72E-E5651D4085E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378155" y="2381412"/>
            <a:ext cx="3405710" cy="889200"/>
          </a:xfrm>
        </p:spPr>
        <p:txBody>
          <a:bodyPr bIns="0" anchor="t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text.</a:t>
            </a:r>
            <a:br>
              <a:rPr lang="en-US" dirty="0"/>
            </a:br>
            <a:r>
              <a:rPr lang="en-US" dirty="0"/>
              <a:t>Please change lens </a:t>
            </a:r>
            <a:r>
              <a:rPr lang="en-US" dirty="0" err="1"/>
              <a:t>colour</a:t>
            </a:r>
            <a:r>
              <a:rPr lang="en-US" dirty="0"/>
              <a:t> before adding images or icons. </a:t>
            </a:r>
          </a:p>
        </p:txBody>
      </p:sp>
      <p:sp>
        <p:nvSpPr>
          <p:cNvPr id="43" name="Text Placeholder 35">
            <a:extLst>
              <a:ext uri="{FF2B5EF4-FFF2-40B4-BE49-F238E27FC236}">
                <a16:creationId xmlns:a16="http://schemas.microsoft.com/office/drawing/2014/main" id="{7FC4BBC1-5DC6-4EB2-B41F-E08BFBDE682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378155" y="1977323"/>
            <a:ext cx="3405710" cy="364129"/>
          </a:xfrm>
        </p:spPr>
        <p:txBody>
          <a:bodyPr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add heading</a:t>
            </a:r>
          </a:p>
        </p:txBody>
      </p:sp>
      <p:sp>
        <p:nvSpPr>
          <p:cNvPr id="55" name="Picture Placeholder 18">
            <a:extLst>
              <a:ext uri="{FF2B5EF4-FFF2-40B4-BE49-F238E27FC236}">
                <a16:creationId xmlns:a16="http://schemas.microsoft.com/office/drawing/2014/main" id="{1C0612FC-2E67-4816-A17C-A913B264C318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6497247" y="2133195"/>
            <a:ext cx="1317600" cy="1317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lang="en-US" sz="32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33" name="Picture Placeholder 18">
            <a:extLst>
              <a:ext uri="{FF2B5EF4-FFF2-40B4-BE49-F238E27FC236}">
                <a16:creationId xmlns:a16="http://schemas.microsoft.com/office/drawing/2014/main" id="{98B8D385-C24B-4777-A949-9567F02FB15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 rot="5400000">
            <a:off x="4172926" y="1834797"/>
            <a:ext cx="1914398" cy="19143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lang="en-US" sz="320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24" name="Text Placeholder 96">
            <a:extLst>
              <a:ext uri="{FF2B5EF4-FFF2-40B4-BE49-F238E27FC236}">
                <a16:creationId xmlns:a16="http://schemas.microsoft.com/office/drawing/2014/main" id="{CE8C3807-87D9-42F7-9FDA-C83B7DA9469E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65621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0" userDrawn="1">
          <p15:clr>
            <a:srgbClr val="C35EA4"/>
          </p15:clr>
        </p15:guide>
        <p15:guide id="2" orient="horz" pos="981" userDrawn="1">
          <p15:clr>
            <a:srgbClr val="C35EA4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635B2-3D27-4FA3-B863-05E4C9624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enter title here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1075AA4-1FA9-4704-A587-D8E88C1D1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7BF9FC5-73CA-47D5-891A-42CBDE799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96">
            <a:extLst>
              <a:ext uri="{FF2B5EF4-FFF2-40B4-BE49-F238E27FC236}">
                <a16:creationId xmlns:a16="http://schemas.microsoft.com/office/drawing/2014/main" id="{462FAF15-0CB5-418E-A59C-EA8FADE526AE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68810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391">
          <p15:clr>
            <a:srgbClr val="A4A3A4"/>
          </p15:clr>
        </p15:guide>
        <p15:guide id="2" pos="1463">
          <p15:clr>
            <a:srgbClr val="A4A3A4"/>
          </p15:clr>
        </p15:guide>
        <p15:guide id="3" pos="2598">
          <p15:clr>
            <a:srgbClr val="A4A3A4"/>
          </p15:clr>
        </p15:guide>
        <p15:guide id="4" pos="2669">
          <p15:clr>
            <a:srgbClr val="A4A3A4"/>
          </p15:clr>
        </p15:guide>
        <p15:guide id="5" pos="3804">
          <p15:clr>
            <a:srgbClr val="A4A3A4"/>
          </p15:clr>
        </p15:guide>
        <p15:guide id="6" pos="3876">
          <p15:clr>
            <a:srgbClr val="A4A3A4"/>
          </p15:clr>
        </p15:guide>
        <p15:guide id="7" pos="5009">
          <p15:clr>
            <a:srgbClr val="A4A3A4"/>
          </p15:clr>
        </p15:guide>
        <p15:guide id="8" pos="5082">
          <p15:clr>
            <a:srgbClr val="A4A3A4"/>
          </p15:clr>
        </p15:guide>
        <p15:guide id="9" pos="6215">
          <p15:clr>
            <a:srgbClr val="A4A3A4"/>
          </p15:clr>
        </p15:guide>
        <p15:guide id="10" pos="6288">
          <p15:clr>
            <a:srgbClr val="A4A3A4"/>
          </p15:clr>
        </p15:guide>
        <p15:guide id="11" orient="horz" pos="890" userDrawn="1">
          <p15:clr>
            <a:srgbClr val="C35EA4"/>
          </p15:clr>
        </p15:guide>
        <p15:guide id="12" orient="horz" pos="981" userDrawn="1">
          <p15:clr>
            <a:srgbClr val="C35EA4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tep Cy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>
            <a:extLst>
              <a:ext uri="{FF2B5EF4-FFF2-40B4-BE49-F238E27FC236}">
                <a16:creationId xmlns:a16="http://schemas.microsoft.com/office/drawing/2014/main" id="{25E9D534-D83A-4B31-A3BE-9427DD348BAF}"/>
              </a:ext>
            </a:extLst>
          </p:cNvPr>
          <p:cNvGrpSpPr/>
          <p:nvPr userDrawn="1"/>
        </p:nvGrpSpPr>
        <p:grpSpPr>
          <a:xfrm>
            <a:off x="4500562" y="2232668"/>
            <a:ext cx="3267076" cy="3267070"/>
            <a:chOff x="4500562" y="1662253"/>
            <a:chExt cx="3267076" cy="3267070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3C512217-6459-4660-9829-4DE5567187F7}"/>
                </a:ext>
              </a:extLst>
            </p:cNvPr>
            <p:cNvSpPr/>
            <p:nvPr/>
          </p:nvSpPr>
          <p:spPr>
            <a:xfrm rot="1639321">
              <a:off x="4500562" y="1662253"/>
              <a:ext cx="3267076" cy="326707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US" sz="3600" b="1">
                <a:latin typeface="+mj-lt"/>
              </a:endParaRPr>
            </a:p>
          </p:txBody>
        </p:sp>
        <p:sp>
          <p:nvSpPr>
            <p:cNvPr id="53" name="Freeform 19">
              <a:extLst>
                <a:ext uri="{FF2B5EF4-FFF2-40B4-BE49-F238E27FC236}">
                  <a16:creationId xmlns:a16="http://schemas.microsoft.com/office/drawing/2014/main" id="{59D28C0B-069A-4D30-B857-D43033D72094}"/>
                </a:ext>
              </a:extLst>
            </p:cNvPr>
            <p:cNvSpPr>
              <a:spLocks/>
            </p:cNvSpPr>
            <p:nvPr/>
          </p:nvSpPr>
          <p:spPr bwMode="auto">
            <a:xfrm rot="1405703" flipH="1">
              <a:off x="6695740" y="2010380"/>
              <a:ext cx="294717" cy="30962"/>
            </a:xfrm>
            <a:custGeom>
              <a:avLst/>
              <a:gdLst>
                <a:gd name="T0" fmla="*/ 188 w 188"/>
                <a:gd name="T1" fmla="*/ 1 h 20"/>
                <a:gd name="T2" fmla="*/ 188 w 188"/>
                <a:gd name="T3" fmla="*/ 0 h 20"/>
                <a:gd name="T4" fmla="*/ 0 w 188"/>
                <a:gd name="T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8" h="20">
                  <a:moveTo>
                    <a:pt x="188" y="1"/>
                  </a:moveTo>
                  <a:cubicBezTo>
                    <a:pt x="188" y="0"/>
                    <a:pt x="188" y="0"/>
                    <a:pt x="188" y="0"/>
                  </a:cubicBezTo>
                  <a:cubicBezTo>
                    <a:pt x="124" y="0"/>
                    <a:pt x="61" y="7"/>
                    <a:pt x="0" y="20"/>
                  </a:cubicBezTo>
                </a:path>
              </a:pathLst>
            </a:custGeom>
            <a:noFill/>
            <a:ln w="25400" cap="flat">
              <a:solidFill>
                <a:schemeClr val="bg2"/>
              </a:solidFill>
              <a:prstDash val="solid"/>
              <a:miter lim="800000"/>
              <a:headEnd/>
              <a:tailEnd type="arrow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9">
              <a:extLst>
                <a:ext uri="{FF2B5EF4-FFF2-40B4-BE49-F238E27FC236}">
                  <a16:creationId xmlns:a16="http://schemas.microsoft.com/office/drawing/2014/main" id="{245FE08A-350D-4ADF-B528-DE0441A1AB41}"/>
                </a:ext>
              </a:extLst>
            </p:cNvPr>
            <p:cNvSpPr>
              <a:spLocks/>
            </p:cNvSpPr>
            <p:nvPr/>
          </p:nvSpPr>
          <p:spPr bwMode="auto">
            <a:xfrm rot="14365703" flipH="1">
              <a:off x="4628605" y="3890961"/>
              <a:ext cx="294717" cy="30962"/>
            </a:xfrm>
            <a:custGeom>
              <a:avLst/>
              <a:gdLst>
                <a:gd name="T0" fmla="*/ 188 w 188"/>
                <a:gd name="T1" fmla="*/ 1 h 20"/>
                <a:gd name="T2" fmla="*/ 188 w 188"/>
                <a:gd name="T3" fmla="*/ 0 h 20"/>
                <a:gd name="T4" fmla="*/ 0 w 188"/>
                <a:gd name="T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8" h="20">
                  <a:moveTo>
                    <a:pt x="188" y="1"/>
                  </a:moveTo>
                  <a:cubicBezTo>
                    <a:pt x="188" y="0"/>
                    <a:pt x="188" y="0"/>
                    <a:pt x="188" y="0"/>
                  </a:cubicBezTo>
                  <a:cubicBezTo>
                    <a:pt x="124" y="0"/>
                    <a:pt x="61" y="7"/>
                    <a:pt x="0" y="20"/>
                  </a:cubicBezTo>
                </a:path>
              </a:pathLst>
            </a:custGeom>
            <a:noFill/>
            <a:ln w="25400" cap="flat">
              <a:solidFill>
                <a:schemeClr val="bg2"/>
              </a:solidFill>
              <a:prstDash val="solid"/>
              <a:miter lim="800000"/>
              <a:headEnd/>
              <a:tailEnd type="arrow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9">
              <a:extLst>
                <a:ext uri="{FF2B5EF4-FFF2-40B4-BE49-F238E27FC236}">
                  <a16:creationId xmlns:a16="http://schemas.microsoft.com/office/drawing/2014/main" id="{EE0CA3E0-C143-41E0-AF74-49D1F216DF07}"/>
                </a:ext>
              </a:extLst>
            </p:cNvPr>
            <p:cNvSpPr>
              <a:spLocks/>
            </p:cNvSpPr>
            <p:nvPr/>
          </p:nvSpPr>
          <p:spPr bwMode="auto">
            <a:xfrm rot="18685703" flipH="1">
              <a:off x="4959962" y="2213580"/>
              <a:ext cx="294717" cy="30962"/>
            </a:xfrm>
            <a:custGeom>
              <a:avLst/>
              <a:gdLst>
                <a:gd name="T0" fmla="*/ 188 w 188"/>
                <a:gd name="T1" fmla="*/ 1 h 20"/>
                <a:gd name="T2" fmla="*/ 188 w 188"/>
                <a:gd name="T3" fmla="*/ 0 h 20"/>
                <a:gd name="T4" fmla="*/ 0 w 188"/>
                <a:gd name="T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8" h="20">
                  <a:moveTo>
                    <a:pt x="188" y="1"/>
                  </a:moveTo>
                  <a:cubicBezTo>
                    <a:pt x="188" y="0"/>
                    <a:pt x="188" y="0"/>
                    <a:pt x="188" y="0"/>
                  </a:cubicBezTo>
                  <a:cubicBezTo>
                    <a:pt x="124" y="0"/>
                    <a:pt x="61" y="7"/>
                    <a:pt x="0" y="20"/>
                  </a:cubicBezTo>
                </a:path>
              </a:pathLst>
            </a:custGeom>
            <a:noFill/>
            <a:ln w="25400" cap="flat">
              <a:solidFill>
                <a:schemeClr val="bg2"/>
              </a:solidFill>
              <a:prstDash val="solid"/>
              <a:miter lim="800000"/>
              <a:headEnd/>
              <a:tailEnd type="arrow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9">
              <a:extLst>
                <a:ext uri="{FF2B5EF4-FFF2-40B4-BE49-F238E27FC236}">
                  <a16:creationId xmlns:a16="http://schemas.microsoft.com/office/drawing/2014/main" id="{D2153C8F-EEA8-494D-A76E-24CE12EDC97D}"/>
                </a:ext>
              </a:extLst>
            </p:cNvPr>
            <p:cNvSpPr>
              <a:spLocks/>
            </p:cNvSpPr>
            <p:nvPr/>
          </p:nvSpPr>
          <p:spPr bwMode="auto">
            <a:xfrm rot="10045703" flipH="1">
              <a:off x="6121494" y="4724438"/>
              <a:ext cx="294717" cy="30962"/>
            </a:xfrm>
            <a:custGeom>
              <a:avLst/>
              <a:gdLst>
                <a:gd name="T0" fmla="*/ 188 w 188"/>
                <a:gd name="T1" fmla="*/ 1 h 20"/>
                <a:gd name="T2" fmla="*/ 188 w 188"/>
                <a:gd name="T3" fmla="*/ 0 h 20"/>
                <a:gd name="T4" fmla="*/ 0 w 188"/>
                <a:gd name="T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8" h="20">
                  <a:moveTo>
                    <a:pt x="188" y="1"/>
                  </a:moveTo>
                  <a:cubicBezTo>
                    <a:pt x="188" y="0"/>
                    <a:pt x="188" y="0"/>
                    <a:pt x="188" y="0"/>
                  </a:cubicBezTo>
                  <a:cubicBezTo>
                    <a:pt x="124" y="0"/>
                    <a:pt x="61" y="7"/>
                    <a:pt x="0" y="20"/>
                  </a:cubicBezTo>
                </a:path>
              </a:pathLst>
            </a:custGeom>
            <a:noFill/>
            <a:ln w="25400" cap="flat">
              <a:solidFill>
                <a:schemeClr val="bg2"/>
              </a:solidFill>
              <a:prstDash val="solid"/>
              <a:miter lim="800000"/>
              <a:headEnd/>
              <a:tailEnd type="arrow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9">
              <a:extLst>
                <a:ext uri="{FF2B5EF4-FFF2-40B4-BE49-F238E27FC236}">
                  <a16:creationId xmlns:a16="http://schemas.microsoft.com/office/drawing/2014/main" id="{CD30E02F-8444-4044-9031-40722B9986B9}"/>
                </a:ext>
              </a:extLst>
            </p:cNvPr>
            <p:cNvSpPr>
              <a:spLocks/>
            </p:cNvSpPr>
            <p:nvPr/>
          </p:nvSpPr>
          <p:spPr bwMode="auto">
            <a:xfrm rot="5725703" flipH="1">
              <a:off x="7375506" y="3562176"/>
              <a:ext cx="294717" cy="30962"/>
            </a:xfrm>
            <a:custGeom>
              <a:avLst/>
              <a:gdLst>
                <a:gd name="T0" fmla="*/ 188 w 188"/>
                <a:gd name="T1" fmla="*/ 1 h 20"/>
                <a:gd name="T2" fmla="*/ 188 w 188"/>
                <a:gd name="T3" fmla="*/ 0 h 20"/>
                <a:gd name="T4" fmla="*/ 0 w 188"/>
                <a:gd name="T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8" h="20">
                  <a:moveTo>
                    <a:pt x="188" y="1"/>
                  </a:moveTo>
                  <a:cubicBezTo>
                    <a:pt x="188" y="0"/>
                    <a:pt x="188" y="0"/>
                    <a:pt x="188" y="0"/>
                  </a:cubicBezTo>
                  <a:cubicBezTo>
                    <a:pt x="124" y="0"/>
                    <a:pt x="61" y="7"/>
                    <a:pt x="0" y="20"/>
                  </a:cubicBezTo>
                </a:path>
              </a:pathLst>
            </a:custGeom>
            <a:noFill/>
            <a:ln w="25400" cap="flat">
              <a:solidFill>
                <a:schemeClr val="bg2"/>
              </a:solidFill>
              <a:prstDash val="solid"/>
              <a:miter lim="800000"/>
              <a:headEnd/>
              <a:tailEnd type="arrow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8552BE03-1563-4153-9F03-4CF477C6D0B8}"/>
              </a:ext>
            </a:extLst>
          </p:cNvPr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7454652" y="1977992"/>
            <a:ext cx="3405710" cy="889200"/>
          </a:xfrm>
        </p:spPr>
        <p:txBody>
          <a:bodyPr bIns="0" anchor="t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text.</a:t>
            </a:r>
            <a:br>
              <a:rPr lang="en-US" dirty="0"/>
            </a:br>
            <a:r>
              <a:rPr lang="en-US" dirty="0"/>
              <a:t>Please change lens </a:t>
            </a:r>
            <a:r>
              <a:rPr lang="en-US" dirty="0" err="1"/>
              <a:t>colour</a:t>
            </a:r>
            <a:r>
              <a:rPr lang="en-US" dirty="0"/>
              <a:t> before adding images or icons. 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8D44FBB5-0816-4A67-9A1E-11064CBAD7FC}"/>
              </a:ext>
            </a:extLst>
          </p:cNvPr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7454652" y="1573903"/>
            <a:ext cx="3405710" cy="364129"/>
          </a:xfrm>
        </p:spPr>
        <p:txBody>
          <a:bodyPr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add heading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4832AD-985D-4D13-ADFF-E382CC2CA7F2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F3331A-221C-4BB7-BE2C-92316653FCF1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48A82D-1FED-420A-9205-FF50EB5B805B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407987" y="404812"/>
            <a:ext cx="11376025" cy="1007427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enter title here</a:t>
            </a:r>
          </a:p>
        </p:txBody>
      </p:sp>
      <p:sp>
        <p:nvSpPr>
          <p:cNvPr id="34" name="Picture Placeholder 18">
            <a:extLst>
              <a:ext uri="{FF2B5EF4-FFF2-40B4-BE49-F238E27FC236}">
                <a16:creationId xmlns:a16="http://schemas.microsoft.com/office/drawing/2014/main" id="{0FEB6459-32DC-4DA1-A8F5-8F0A8A38CEF6}"/>
              </a:ext>
            </a:extLst>
          </p:cNvPr>
          <p:cNvSpPr>
            <a:spLocks noGrp="1"/>
          </p:cNvSpPr>
          <p:nvPr userDrawn="1">
            <p:ph type="pic" sz="quarter" idx="23" hasCustomPrompt="1"/>
          </p:nvPr>
        </p:nvSpPr>
        <p:spPr>
          <a:xfrm>
            <a:off x="4615503" y="4283154"/>
            <a:ext cx="1382400" cy="1382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lang="en-US" sz="32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35" name="Picture Placeholder 18">
            <a:extLst>
              <a:ext uri="{FF2B5EF4-FFF2-40B4-BE49-F238E27FC236}">
                <a16:creationId xmlns:a16="http://schemas.microsoft.com/office/drawing/2014/main" id="{1A1E17F1-1D9F-4878-AA4D-733B2CB3375E}"/>
              </a:ext>
            </a:extLst>
          </p:cNvPr>
          <p:cNvSpPr>
            <a:spLocks noGrp="1"/>
          </p:cNvSpPr>
          <p:nvPr userDrawn="1">
            <p:ph type="pic" sz="quarter" idx="30" hasCustomPrompt="1"/>
          </p:nvPr>
        </p:nvSpPr>
        <p:spPr>
          <a:xfrm>
            <a:off x="4106791" y="2766804"/>
            <a:ext cx="1382400" cy="138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lang="en-US" sz="32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40" name="Text Placeholder 35">
            <a:extLst>
              <a:ext uri="{FF2B5EF4-FFF2-40B4-BE49-F238E27FC236}">
                <a16:creationId xmlns:a16="http://schemas.microsoft.com/office/drawing/2014/main" id="{B5A9EE24-117D-4356-9278-0CDA5ECC9B11}"/>
              </a:ext>
            </a:extLst>
          </p:cNvPr>
          <p:cNvSpPr>
            <a:spLocks noGrp="1"/>
          </p:cNvSpPr>
          <p:nvPr userDrawn="1">
            <p:ph type="body" sz="quarter" idx="35" hasCustomPrompt="1"/>
          </p:nvPr>
        </p:nvSpPr>
        <p:spPr>
          <a:xfrm>
            <a:off x="407989" y="3345501"/>
            <a:ext cx="3405710" cy="889200"/>
          </a:xfrm>
        </p:spPr>
        <p:txBody>
          <a:bodyPr bIns="0" anchor="t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text.</a:t>
            </a:r>
            <a:br>
              <a:rPr lang="en-US" dirty="0"/>
            </a:br>
            <a:r>
              <a:rPr lang="en-US" dirty="0"/>
              <a:t>Please change lens </a:t>
            </a:r>
            <a:r>
              <a:rPr lang="en-US" dirty="0" err="1"/>
              <a:t>colour</a:t>
            </a:r>
            <a:r>
              <a:rPr lang="en-US" dirty="0"/>
              <a:t> before adding images or icons. </a:t>
            </a:r>
          </a:p>
        </p:txBody>
      </p:sp>
      <p:sp>
        <p:nvSpPr>
          <p:cNvPr id="41" name="Text Placeholder 35">
            <a:extLst>
              <a:ext uri="{FF2B5EF4-FFF2-40B4-BE49-F238E27FC236}">
                <a16:creationId xmlns:a16="http://schemas.microsoft.com/office/drawing/2014/main" id="{FCECF160-D8C9-495C-A20A-83370080554E}"/>
              </a:ext>
            </a:extLst>
          </p:cNvPr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407989" y="2941412"/>
            <a:ext cx="3405710" cy="364129"/>
          </a:xfrm>
        </p:spPr>
        <p:txBody>
          <a:bodyPr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42" name="Text Placeholder 35">
            <a:extLst>
              <a:ext uri="{FF2B5EF4-FFF2-40B4-BE49-F238E27FC236}">
                <a16:creationId xmlns:a16="http://schemas.microsoft.com/office/drawing/2014/main" id="{3576F2D3-5E56-44DC-B72E-E5651D4085EB}"/>
              </a:ext>
            </a:extLst>
          </p:cNvPr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407989" y="4887792"/>
            <a:ext cx="3405710" cy="889200"/>
          </a:xfrm>
        </p:spPr>
        <p:txBody>
          <a:bodyPr bIns="0" anchor="t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text.</a:t>
            </a:r>
            <a:br>
              <a:rPr lang="en-US" dirty="0"/>
            </a:br>
            <a:r>
              <a:rPr lang="en-US" dirty="0"/>
              <a:t>Please change lens </a:t>
            </a:r>
            <a:r>
              <a:rPr lang="en-US" dirty="0" err="1"/>
              <a:t>colour</a:t>
            </a:r>
            <a:r>
              <a:rPr lang="en-US" dirty="0"/>
              <a:t> before adding images or icons. </a:t>
            </a:r>
          </a:p>
        </p:txBody>
      </p:sp>
      <p:sp>
        <p:nvSpPr>
          <p:cNvPr id="43" name="Text Placeholder 35">
            <a:extLst>
              <a:ext uri="{FF2B5EF4-FFF2-40B4-BE49-F238E27FC236}">
                <a16:creationId xmlns:a16="http://schemas.microsoft.com/office/drawing/2014/main" id="{7FC4BBC1-5DC6-4EB2-B41F-E08BFBDE682F}"/>
              </a:ext>
            </a:extLst>
          </p:cNvPr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407989" y="4483703"/>
            <a:ext cx="3405710" cy="364129"/>
          </a:xfrm>
        </p:spPr>
        <p:txBody>
          <a:bodyPr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add heading</a:t>
            </a:r>
          </a:p>
        </p:txBody>
      </p:sp>
      <p:sp>
        <p:nvSpPr>
          <p:cNvPr id="55" name="Picture Placeholder 18">
            <a:extLst>
              <a:ext uri="{FF2B5EF4-FFF2-40B4-BE49-F238E27FC236}">
                <a16:creationId xmlns:a16="http://schemas.microsoft.com/office/drawing/2014/main" id="{1C0612FC-2E67-4816-A17C-A913B264C318}"/>
              </a:ext>
            </a:extLst>
          </p:cNvPr>
          <p:cNvSpPr>
            <a:spLocks noGrp="1"/>
          </p:cNvSpPr>
          <p:nvPr userDrawn="1">
            <p:ph type="pic" sz="quarter" idx="39" hasCustomPrompt="1"/>
          </p:nvPr>
        </p:nvSpPr>
        <p:spPr>
          <a:xfrm>
            <a:off x="6214837" y="4268148"/>
            <a:ext cx="1382400" cy="1382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lang="en-US" sz="32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33" name="Picture Placeholder 18">
            <a:extLst>
              <a:ext uri="{FF2B5EF4-FFF2-40B4-BE49-F238E27FC236}">
                <a16:creationId xmlns:a16="http://schemas.microsoft.com/office/drawing/2014/main" id="{98B8D385-C24B-4777-A949-9567F02FB157}"/>
              </a:ext>
            </a:extLst>
          </p:cNvPr>
          <p:cNvSpPr>
            <a:spLocks noGrp="1"/>
          </p:cNvSpPr>
          <p:nvPr userDrawn="1">
            <p:ph type="pic" sz="quarter" idx="21" hasCustomPrompt="1"/>
          </p:nvPr>
        </p:nvSpPr>
        <p:spPr>
          <a:xfrm rot="5400000">
            <a:off x="5391956" y="1814412"/>
            <a:ext cx="1382400" cy="1382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lang="en-US" sz="320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100" name="Text Placeholder 35">
            <a:extLst>
              <a:ext uri="{FF2B5EF4-FFF2-40B4-BE49-F238E27FC236}">
                <a16:creationId xmlns:a16="http://schemas.microsoft.com/office/drawing/2014/main" id="{2FEFE8F0-9BAA-4346-BB21-AE04B912909E}"/>
              </a:ext>
            </a:extLst>
          </p:cNvPr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8378155" y="4887792"/>
            <a:ext cx="3405710" cy="889200"/>
          </a:xfrm>
        </p:spPr>
        <p:txBody>
          <a:bodyPr bIns="0" anchor="t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text.</a:t>
            </a:r>
            <a:br>
              <a:rPr lang="en-US" dirty="0"/>
            </a:br>
            <a:r>
              <a:rPr lang="en-US" dirty="0"/>
              <a:t>Please change lens </a:t>
            </a:r>
            <a:r>
              <a:rPr lang="en-US" dirty="0" err="1"/>
              <a:t>colour</a:t>
            </a:r>
            <a:r>
              <a:rPr lang="en-US" dirty="0"/>
              <a:t> before adding images or icons. </a:t>
            </a:r>
          </a:p>
        </p:txBody>
      </p:sp>
      <p:sp>
        <p:nvSpPr>
          <p:cNvPr id="101" name="Text Placeholder 35">
            <a:extLst>
              <a:ext uri="{FF2B5EF4-FFF2-40B4-BE49-F238E27FC236}">
                <a16:creationId xmlns:a16="http://schemas.microsoft.com/office/drawing/2014/main" id="{C99D92DC-FF86-40FE-B29A-81222ADC7B00}"/>
              </a:ext>
            </a:extLst>
          </p:cNvPr>
          <p:cNvSpPr>
            <a:spLocks noGrp="1"/>
          </p:cNvSpPr>
          <p:nvPr userDrawn="1">
            <p:ph type="body" sz="quarter" idx="41" hasCustomPrompt="1"/>
          </p:nvPr>
        </p:nvSpPr>
        <p:spPr>
          <a:xfrm>
            <a:off x="8378155" y="4483703"/>
            <a:ext cx="3405710" cy="364129"/>
          </a:xfrm>
        </p:spPr>
        <p:txBody>
          <a:bodyPr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02" name="Text Placeholder 35">
            <a:extLst>
              <a:ext uri="{FF2B5EF4-FFF2-40B4-BE49-F238E27FC236}">
                <a16:creationId xmlns:a16="http://schemas.microsoft.com/office/drawing/2014/main" id="{B03F4B5C-D836-4E4C-A2EB-DE5761A3FD20}"/>
              </a:ext>
            </a:extLst>
          </p:cNvPr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8378155" y="3345501"/>
            <a:ext cx="3405710" cy="889200"/>
          </a:xfrm>
        </p:spPr>
        <p:txBody>
          <a:bodyPr bIns="0" anchor="t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text.</a:t>
            </a:r>
            <a:br>
              <a:rPr lang="en-US" dirty="0"/>
            </a:br>
            <a:r>
              <a:rPr lang="en-US" dirty="0"/>
              <a:t>Please change lens </a:t>
            </a:r>
            <a:r>
              <a:rPr lang="en-US" dirty="0" err="1"/>
              <a:t>colour</a:t>
            </a:r>
            <a:r>
              <a:rPr lang="en-US" dirty="0"/>
              <a:t> before adding images or icons. </a:t>
            </a:r>
          </a:p>
        </p:txBody>
      </p:sp>
      <p:sp>
        <p:nvSpPr>
          <p:cNvPr id="103" name="Text Placeholder 35">
            <a:extLst>
              <a:ext uri="{FF2B5EF4-FFF2-40B4-BE49-F238E27FC236}">
                <a16:creationId xmlns:a16="http://schemas.microsoft.com/office/drawing/2014/main" id="{BD7432FC-8E33-4D4A-9C94-1BD0E1D05DF5}"/>
              </a:ext>
            </a:extLst>
          </p:cNvPr>
          <p:cNvSpPr>
            <a:spLocks noGrp="1"/>
          </p:cNvSpPr>
          <p:nvPr userDrawn="1">
            <p:ph type="body" sz="quarter" idx="43" hasCustomPrompt="1"/>
          </p:nvPr>
        </p:nvSpPr>
        <p:spPr>
          <a:xfrm>
            <a:off x="8378155" y="2941412"/>
            <a:ext cx="3405710" cy="364129"/>
          </a:xfrm>
        </p:spPr>
        <p:txBody>
          <a:bodyPr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add heading</a:t>
            </a:r>
          </a:p>
        </p:txBody>
      </p:sp>
      <p:sp>
        <p:nvSpPr>
          <p:cNvPr id="105" name="Picture Placeholder 18">
            <a:extLst>
              <a:ext uri="{FF2B5EF4-FFF2-40B4-BE49-F238E27FC236}">
                <a16:creationId xmlns:a16="http://schemas.microsoft.com/office/drawing/2014/main" id="{BFC280A5-9513-416C-8C61-E8C8CEE671F9}"/>
              </a:ext>
            </a:extLst>
          </p:cNvPr>
          <p:cNvSpPr>
            <a:spLocks noGrp="1"/>
          </p:cNvSpPr>
          <p:nvPr userDrawn="1">
            <p:ph type="pic" sz="quarter" idx="45" hasCustomPrompt="1"/>
          </p:nvPr>
        </p:nvSpPr>
        <p:spPr>
          <a:xfrm>
            <a:off x="6694800" y="2742382"/>
            <a:ext cx="1382400" cy="1382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lang="en-US" sz="32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28" name="Text Placeholder 96">
            <a:extLst>
              <a:ext uri="{FF2B5EF4-FFF2-40B4-BE49-F238E27FC236}">
                <a16:creationId xmlns:a16="http://schemas.microsoft.com/office/drawing/2014/main" id="{5D62670B-0564-448A-81BB-05FE5CE78A4B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39185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0" userDrawn="1">
          <p15:clr>
            <a:srgbClr val="C35EA4"/>
          </p15:clr>
        </p15:guide>
        <p15:guide id="2" orient="horz" pos="981" userDrawn="1">
          <p15:clr>
            <a:srgbClr val="C35EA4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Step Cy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E434940-7559-4041-A9F9-0DF5F3567311}"/>
              </a:ext>
            </a:extLst>
          </p:cNvPr>
          <p:cNvGrpSpPr/>
          <p:nvPr userDrawn="1"/>
        </p:nvGrpSpPr>
        <p:grpSpPr>
          <a:xfrm>
            <a:off x="3962400" y="1656710"/>
            <a:ext cx="4343400" cy="4343392"/>
            <a:chOff x="3962400" y="1182148"/>
            <a:chExt cx="4343400" cy="4343392"/>
          </a:xfrm>
        </p:grpSpPr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97068049-9E9C-4AB6-9ED8-B5CB565293A5}"/>
                </a:ext>
              </a:extLst>
            </p:cNvPr>
            <p:cNvSpPr/>
            <p:nvPr/>
          </p:nvSpPr>
          <p:spPr>
            <a:xfrm>
              <a:off x="4500562" y="1720309"/>
              <a:ext cx="3267076" cy="326707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lnSpc>
                  <a:spcPct val="90000"/>
                </a:lnSpc>
                <a:spcAft>
                  <a:spcPts val="600"/>
                </a:spcAft>
                <a:buFont typeface="Arial" panose="020B0604020202020204" pitchFamily="34" charset="0"/>
                <a:buNone/>
              </a:pPr>
              <a:endParaRPr lang="en-US" sz="3600" b="1">
                <a:latin typeface="+mj-lt"/>
              </a:endParaRPr>
            </a:p>
          </p:txBody>
        </p: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542CFC9C-095F-4B94-A8F5-C216A77EFFF4}"/>
                </a:ext>
              </a:extLst>
            </p:cNvPr>
            <p:cNvGrpSpPr/>
            <p:nvPr/>
          </p:nvGrpSpPr>
          <p:grpSpPr>
            <a:xfrm rot="20663140">
              <a:off x="4928258" y="2358665"/>
              <a:ext cx="2665070" cy="2434571"/>
              <a:chOff x="5344949" y="2692885"/>
              <a:chExt cx="1655223" cy="1512065"/>
            </a:xfrm>
          </p:grpSpPr>
          <p:sp>
            <p:nvSpPr>
              <p:cNvPr id="91" name="Freeform 18">
                <a:extLst>
                  <a:ext uri="{FF2B5EF4-FFF2-40B4-BE49-F238E27FC236}">
                    <a16:creationId xmlns:a16="http://schemas.microsoft.com/office/drawing/2014/main" id="{5A557AD1-06A3-429C-A17C-67C2D6FC16E1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5344949" y="2692885"/>
                <a:ext cx="106835" cy="148144"/>
              </a:xfrm>
              <a:custGeom>
                <a:avLst/>
                <a:gdLst>
                  <a:gd name="T0" fmla="*/ 110 w 110"/>
                  <a:gd name="T1" fmla="*/ 153 h 153"/>
                  <a:gd name="T2" fmla="*/ 110 w 110"/>
                  <a:gd name="T3" fmla="*/ 153 h 153"/>
                  <a:gd name="T4" fmla="*/ 0 w 110"/>
                  <a:gd name="T5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0" h="153">
                    <a:moveTo>
                      <a:pt x="110" y="153"/>
                    </a:moveTo>
                    <a:cubicBezTo>
                      <a:pt x="110" y="153"/>
                      <a:pt x="110" y="153"/>
                      <a:pt x="110" y="153"/>
                    </a:cubicBezTo>
                    <a:cubicBezTo>
                      <a:pt x="79" y="98"/>
                      <a:pt x="41" y="47"/>
                      <a:pt x="0" y="0"/>
                    </a:cubicBezTo>
                  </a:path>
                </a:pathLst>
              </a:custGeom>
              <a:noFill/>
              <a:ln w="25400" cap="flat">
                <a:solidFill>
                  <a:schemeClr val="bg2"/>
                </a:solidFill>
                <a:prstDash val="solid"/>
                <a:miter lim="800000"/>
                <a:headEnd/>
                <a:tailEnd type="arrow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indent="0">
                  <a:buFont typeface="Arial" panose="020B0604020202020204" pitchFamily="34" charset="0"/>
                  <a:buNone/>
                </a:pPr>
                <a:endParaRPr lang="en-US"/>
              </a:p>
            </p:txBody>
          </p:sp>
          <p:sp>
            <p:nvSpPr>
              <p:cNvPr id="92" name="Freeform 20">
                <a:extLst>
                  <a:ext uri="{FF2B5EF4-FFF2-40B4-BE49-F238E27FC236}">
                    <a16:creationId xmlns:a16="http://schemas.microsoft.com/office/drawing/2014/main" id="{B070BC1C-33C1-4074-AC0D-8088E6060A07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6924676" y="2841029"/>
                <a:ext cx="75496" cy="167374"/>
              </a:xfrm>
              <a:custGeom>
                <a:avLst/>
                <a:gdLst>
                  <a:gd name="T0" fmla="*/ 78 w 78"/>
                  <a:gd name="T1" fmla="*/ 0 h 173"/>
                  <a:gd name="T2" fmla="*/ 77 w 78"/>
                  <a:gd name="T3" fmla="*/ 0 h 173"/>
                  <a:gd name="T4" fmla="*/ 0 w 78"/>
                  <a:gd name="T5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8" h="173">
                    <a:moveTo>
                      <a:pt x="78" y="0"/>
                    </a:moveTo>
                    <a:cubicBezTo>
                      <a:pt x="77" y="0"/>
                      <a:pt x="77" y="0"/>
                      <a:pt x="77" y="0"/>
                    </a:cubicBezTo>
                    <a:cubicBezTo>
                      <a:pt x="46" y="55"/>
                      <a:pt x="20" y="113"/>
                      <a:pt x="0" y="173"/>
                    </a:cubicBezTo>
                  </a:path>
                </a:pathLst>
              </a:custGeom>
              <a:noFill/>
              <a:ln w="25400" cap="flat">
                <a:solidFill>
                  <a:schemeClr val="bg2"/>
                </a:solidFill>
                <a:prstDash val="solid"/>
                <a:miter lim="800000"/>
                <a:headEnd/>
                <a:tailEnd type="arrow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indent="0">
                  <a:buFont typeface="Arial" panose="020B0604020202020204" pitchFamily="34" charset="0"/>
                  <a:buNone/>
                </a:pPr>
                <a:endParaRPr lang="en-US"/>
              </a:p>
            </p:txBody>
          </p:sp>
          <p:sp>
            <p:nvSpPr>
              <p:cNvPr id="93" name="Freeform 22">
                <a:extLst>
                  <a:ext uri="{FF2B5EF4-FFF2-40B4-BE49-F238E27FC236}">
                    <a16:creationId xmlns:a16="http://schemas.microsoft.com/office/drawing/2014/main" id="{7E226681-5C0D-4724-8383-5DC8F39D29AF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5951769" y="4186432"/>
                <a:ext cx="182331" cy="18518"/>
              </a:xfrm>
              <a:custGeom>
                <a:avLst/>
                <a:gdLst>
                  <a:gd name="T0" fmla="*/ 0 w 188"/>
                  <a:gd name="T1" fmla="*/ 18 h 19"/>
                  <a:gd name="T2" fmla="*/ 0 w 188"/>
                  <a:gd name="T3" fmla="*/ 19 h 19"/>
                  <a:gd name="T4" fmla="*/ 188 w 188"/>
                  <a:gd name="T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8" h="19">
                    <a:moveTo>
                      <a:pt x="0" y="18"/>
                    </a:moveTo>
                    <a:cubicBezTo>
                      <a:pt x="0" y="19"/>
                      <a:pt x="0" y="19"/>
                      <a:pt x="0" y="19"/>
                    </a:cubicBezTo>
                    <a:cubicBezTo>
                      <a:pt x="63" y="19"/>
                      <a:pt x="126" y="12"/>
                      <a:pt x="188" y="0"/>
                    </a:cubicBezTo>
                  </a:path>
                </a:pathLst>
              </a:custGeom>
              <a:noFill/>
              <a:ln w="25400" cap="flat">
                <a:solidFill>
                  <a:schemeClr val="bg2"/>
                </a:solidFill>
                <a:prstDash val="solid"/>
                <a:miter lim="800000"/>
                <a:headEnd/>
                <a:tailEnd type="arrow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indent="0">
                  <a:buFont typeface="Arial" panose="020B0604020202020204" pitchFamily="34" charset="0"/>
                  <a:buNone/>
                </a:pPr>
                <a:endParaRPr lang="en-US"/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96A6398B-0687-499A-A3EF-3864749ECD92}"/>
                </a:ext>
              </a:extLst>
            </p:cNvPr>
            <p:cNvGrpSpPr/>
            <p:nvPr/>
          </p:nvGrpSpPr>
          <p:grpSpPr>
            <a:xfrm rot="21366382">
              <a:off x="4721545" y="1896038"/>
              <a:ext cx="2667364" cy="2439158"/>
              <a:chOff x="5268028" y="2386626"/>
              <a:chExt cx="1656648" cy="1514914"/>
            </a:xfrm>
          </p:grpSpPr>
          <p:sp>
            <p:nvSpPr>
              <p:cNvPr id="88" name="Freeform 19">
                <a:extLst>
                  <a:ext uri="{FF2B5EF4-FFF2-40B4-BE49-F238E27FC236}">
                    <a16:creationId xmlns:a16="http://schemas.microsoft.com/office/drawing/2014/main" id="{52B27D6F-750C-4E87-9F46-CB20F0ACCC22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6134100" y="2386626"/>
                <a:ext cx="183043" cy="19230"/>
              </a:xfrm>
              <a:custGeom>
                <a:avLst/>
                <a:gdLst>
                  <a:gd name="T0" fmla="*/ 188 w 188"/>
                  <a:gd name="T1" fmla="*/ 1 h 20"/>
                  <a:gd name="T2" fmla="*/ 188 w 188"/>
                  <a:gd name="T3" fmla="*/ 0 h 20"/>
                  <a:gd name="T4" fmla="*/ 0 w 188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8" h="20">
                    <a:moveTo>
                      <a:pt x="188" y="1"/>
                    </a:moveTo>
                    <a:cubicBezTo>
                      <a:pt x="188" y="0"/>
                      <a:pt x="188" y="0"/>
                      <a:pt x="188" y="0"/>
                    </a:cubicBezTo>
                    <a:cubicBezTo>
                      <a:pt x="124" y="0"/>
                      <a:pt x="61" y="7"/>
                      <a:pt x="0" y="20"/>
                    </a:cubicBezTo>
                  </a:path>
                </a:pathLst>
              </a:custGeom>
              <a:noFill/>
              <a:ln w="25400" cap="flat">
                <a:solidFill>
                  <a:schemeClr val="bg2"/>
                </a:solidFill>
                <a:prstDash val="solid"/>
                <a:miter lim="800000"/>
                <a:headEnd/>
                <a:tailEnd type="arrow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indent="0">
                  <a:buFont typeface="Arial" panose="020B0604020202020204" pitchFamily="34" charset="0"/>
                  <a:buNone/>
                </a:pPr>
                <a:endParaRPr lang="en-US"/>
              </a:p>
            </p:txBody>
          </p:sp>
          <p:sp>
            <p:nvSpPr>
              <p:cNvPr id="89" name="Freeform 21">
                <a:extLst>
                  <a:ext uri="{FF2B5EF4-FFF2-40B4-BE49-F238E27FC236}">
                    <a16:creationId xmlns:a16="http://schemas.microsoft.com/office/drawing/2014/main" id="{0148AA9A-F791-4EE1-8751-874899E8757B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6817841" y="3751972"/>
                <a:ext cx="106835" cy="149568"/>
              </a:xfrm>
              <a:custGeom>
                <a:avLst/>
                <a:gdLst>
                  <a:gd name="T0" fmla="*/ 0 w 110"/>
                  <a:gd name="T1" fmla="*/ 0 h 154"/>
                  <a:gd name="T2" fmla="*/ 0 w 110"/>
                  <a:gd name="T3" fmla="*/ 1 h 154"/>
                  <a:gd name="T4" fmla="*/ 110 w 110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0" h="154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2" y="56"/>
                      <a:pt x="69" y="107"/>
                      <a:pt x="110" y="154"/>
                    </a:cubicBezTo>
                  </a:path>
                </a:pathLst>
              </a:custGeom>
              <a:noFill/>
              <a:ln w="25400" cap="flat">
                <a:solidFill>
                  <a:schemeClr val="bg2"/>
                </a:solidFill>
                <a:prstDash val="solid"/>
                <a:miter lim="800000"/>
                <a:headEnd/>
                <a:tailEnd type="arrow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indent="0">
                  <a:buFont typeface="Arial" panose="020B0604020202020204" pitchFamily="34" charset="0"/>
                  <a:buNone/>
                </a:pPr>
                <a:endParaRPr lang="en-US"/>
              </a:p>
            </p:txBody>
          </p:sp>
          <p:sp>
            <p:nvSpPr>
              <p:cNvPr id="90" name="Freeform 23">
                <a:extLst>
                  <a:ext uri="{FF2B5EF4-FFF2-40B4-BE49-F238E27FC236}">
                    <a16:creationId xmlns:a16="http://schemas.microsoft.com/office/drawing/2014/main" id="{0465E06E-A8C3-45A2-A1D6-6C0A7EBA5414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5268028" y="3583173"/>
                <a:ext cx="76209" cy="165950"/>
              </a:xfrm>
              <a:custGeom>
                <a:avLst/>
                <a:gdLst>
                  <a:gd name="T0" fmla="*/ 0 w 78"/>
                  <a:gd name="T1" fmla="*/ 172 h 172"/>
                  <a:gd name="T2" fmla="*/ 0 w 78"/>
                  <a:gd name="T3" fmla="*/ 172 h 172"/>
                  <a:gd name="T4" fmla="*/ 78 w 78"/>
                  <a:gd name="T5" fmla="*/ 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8" h="172">
                    <a:moveTo>
                      <a:pt x="0" y="172"/>
                    </a:moveTo>
                    <a:cubicBezTo>
                      <a:pt x="0" y="172"/>
                      <a:pt x="0" y="172"/>
                      <a:pt x="0" y="172"/>
                    </a:cubicBezTo>
                    <a:cubicBezTo>
                      <a:pt x="32" y="117"/>
                      <a:pt x="58" y="60"/>
                      <a:pt x="78" y="0"/>
                    </a:cubicBezTo>
                  </a:path>
                </a:pathLst>
              </a:custGeom>
              <a:noFill/>
              <a:ln w="25400" cap="flat">
                <a:solidFill>
                  <a:schemeClr val="bg2"/>
                </a:solidFill>
                <a:prstDash val="solid"/>
                <a:miter lim="800000"/>
                <a:headEnd/>
                <a:tailEnd type="arrow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indent="0">
                  <a:buFont typeface="Arial" panose="020B0604020202020204" pitchFamily="34" charset="0"/>
                  <a:buNone/>
                </a:pPr>
                <a:endParaRPr lang="en-US"/>
              </a:p>
            </p:txBody>
          </p:sp>
        </p:grp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93C7739D-8BC1-4056-B29E-95C7CA15BDCF}"/>
                </a:ext>
              </a:extLst>
            </p:cNvPr>
            <p:cNvSpPr/>
            <p:nvPr/>
          </p:nvSpPr>
          <p:spPr>
            <a:xfrm>
              <a:off x="3962400" y="1182148"/>
              <a:ext cx="4343400" cy="434339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lnSpc>
                  <a:spcPct val="90000"/>
                </a:lnSpc>
                <a:spcAft>
                  <a:spcPts val="600"/>
                </a:spcAft>
                <a:buFont typeface="Arial" panose="020B0604020202020204" pitchFamily="34" charset="0"/>
                <a:buNone/>
              </a:pPr>
              <a:endParaRPr lang="en-US" sz="3600" b="1">
                <a:latin typeface="+mj-lt"/>
              </a:endParaRPr>
            </a:p>
          </p:txBody>
        </p:sp>
      </p:grp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8552BE03-1563-4153-9F03-4CF477C6D0B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07989" y="2364941"/>
            <a:ext cx="3405710" cy="889200"/>
          </a:xfrm>
        </p:spPr>
        <p:txBody>
          <a:bodyPr bIns="0" anchor="t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text.</a:t>
            </a:r>
            <a:br>
              <a:rPr lang="en-US" dirty="0"/>
            </a:br>
            <a:r>
              <a:rPr lang="en-US" dirty="0"/>
              <a:t>Please change lens </a:t>
            </a:r>
            <a:r>
              <a:rPr lang="en-US" dirty="0" err="1"/>
              <a:t>colour</a:t>
            </a:r>
            <a:r>
              <a:rPr lang="en-US" dirty="0"/>
              <a:t> before adding images or icons. 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8D44FBB5-0816-4A67-9A1E-11064CBAD7F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07989" y="1960852"/>
            <a:ext cx="3405710" cy="364129"/>
          </a:xfrm>
        </p:spPr>
        <p:txBody>
          <a:bodyPr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4832AD-985D-4D13-ADFF-E382CC2CA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F3331A-221C-4BB7-BE2C-92316653F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48A82D-1FED-420A-9205-FF50EB5B80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7" y="404812"/>
            <a:ext cx="11376025" cy="1007427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enter title here</a:t>
            </a:r>
          </a:p>
        </p:txBody>
      </p:sp>
      <p:sp>
        <p:nvSpPr>
          <p:cNvPr id="34" name="Picture Placeholder 18">
            <a:extLst>
              <a:ext uri="{FF2B5EF4-FFF2-40B4-BE49-F238E27FC236}">
                <a16:creationId xmlns:a16="http://schemas.microsoft.com/office/drawing/2014/main" id="{0FEB6459-32DC-4DA1-A8F5-8F0A8A38CEF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714516" y="4308980"/>
            <a:ext cx="1479600" cy="1479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lang="en-US" sz="32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35" name="Picture Placeholder 18">
            <a:extLst>
              <a:ext uri="{FF2B5EF4-FFF2-40B4-BE49-F238E27FC236}">
                <a16:creationId xmlns:a16="http://schemas.microsoft.com/office/drawing/2014/main" id="{1A1E17F1-1D9F-4878-AA4D-733B2CB3375E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218562" y="3358161"/>
            <a:ext cx="939600" cy="9396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lang="en-US" sz="32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38" name="Text Placeholder 35">
            <a:extLst>
              <a:ext uri="{FF2B5EF4-FFF2-40B4-BE49-F238E27FC236}">
                <a16:creationId xmlns:a16="http://schemas.microsoft.com/office/drawing/2014/main" id="{B2CDFEC6-77B5-48E1-AD00-558860A3B7D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07989" y="3732450"/>
            <a:ext cx="3405710" cy="889200"/>
          </a:xfrm>
        </p:spPr>
        <p:txBody>
          <a:bodyPr bIns="0" anchor="t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text.</a:t>
            </a:r>
            <a:br>
              <a:rPr lang="en-US" dirty="0"/>
            </a:br>
            <a:r>
              <a:rPr lang="en-US" dirty="0"/>
              <a:t>Please change lens </a:t>
            </a:r>
            <a:r>
              <a:rPr lang="en-US" dirty="0" err="1"/>
              <a:t>colour</a:t>
            </a:r>
            <a:r>
              <a:rPr lang="en-US" dirty="0"/>
              <a:t> before adding images or icons. </a:t>
            </a:r>
          </a:p>
        </p:txBody>
      </p:sp>
      <p:sp>
        <p:nvSpPr>
          <p:cNvPr id="39" name="Text Placeholder 35">
            <a:extLst>
              <a:ext uri="{FF2B5EF4-FFF2-40B4-BE49-F238E27FC236}">
                <a16:creationId xmlns:a16="http://schemas.microsoft.com/office/drawing/2014/main" id="{6D92BE5C-CD11-4FE3-BBAA-4E269EF0318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07989" y="3328361"/>
            <a:ext cx="3405710" cy="364129"/>
          </a:xfrm>
        </p:spPr>
        <p:txBody>
          <a:bodyPr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add heading</a:t>
            </a:r>
          </a:p>
        </p:txBody>
      </p:sp>
      <p:sp>
        <p:nvSpPr>
          <p:cNvPr id="40" name="Text Placeholder 35">
            <a:extLst>
              <a:ext uri="{FF2B5EF4-FFF2-40B4-BE49-F238E27FC236}">
                <a16:creationId xmlns:a16="http://schemas.microsoft.com/office/drawing/2014/main" id="{B5A9EE24-117D-4356-9278-0CDA5ECC9B1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7989" y="5142435"/>
            <a:ext cx="3405710" cy="889200"/>
          </a:xfrm>
        </p:spPr>
        <p:txBody>
          <a:bodyPr bIns="0" anchor="t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text.</a:t>
            </a:r>
            <a:br>
              <a:rPr lang="en-US" dirty="0"/>
            </a:br>
            <a:r>
              <a:rPr lang="en-US" dirty="0"/>
              <a:t>Please change lens </a:t>
            </a:r>
            <a:r>
              <a:rPr lang="en-US" dirty="0" err="1"/>
              <a:t>colour</a:t>
            </a:r>
            <a:r>
              <a:rPr lang="en-US" dirty="0"/>
              <a:t> before adding images or icons. </a:t>
            </a:r>
          </a:p>
        </p:txBody>
      </p:sp>
      <p:sp>
        <p:nvSpPr>
          <p:cNvPr id="41" name="Text Placeholder 35">
            <a:extLst>
              <a:ext uri="{FF2B5EF4-FFF2-40B4-BE49-F238E27FC236}">
                <a16:creationId xmlns:a16="http://schemas.microsoft.com/office/drawing/2014/main" id="{FCECF160-D8C9-495C-A20A-83370080554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07989" y="4738346"/>
            <a:ext cx="3405710" cy="364129"/>
          </a:xfrm>
        </p:spPr>
        <p:txBody>
          <a:bodyPr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42" name="Text Placeholder 35">
            <a:extLst>
              <a:ext uri="{FF2B5EF4-FFF2-40B4-BE49-F238E27FC236}">
                <a16:creationId xmlns:a16="http://schemas.microsoft.com/office/drawing/2014/main" id="{3576F2D3-5E56-44DC-B72E-E5651D4085E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378155" y="5142435"/>
            <a:ext cx="3405710" cy="889200"/>
          </a:xfrm>
        </p:spPr>
        <p:txBody>
          <a:bodyPr bIns="0" anchor="t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text.</a:t>
            </a:r>
            <a:br>
              <a:rPr lang="en-US" dirty="0"/>
            </a:br>
            <a:r>
              <a:rPr lang="en-US" dirty="0"/>
              <a:t>Please change lens </a:t>
            </a:r>
            <a:r>
              <a:rPr lang="en-US" dirty="0" err="1"/>
              <a:t>colour</a:t>
            </a:r>
            <a:r>
              <a:rPr lang="en-US" dirty="0"/>
              <a:t> before adding images or icons. </a:t>
            </a:r>
          </a:p>
        </p:txBody>
      </p:sp>
      <p:sp>
        <p:nvSpPr>
          <p:cNvPr id="43" name="Text Placeholder 35">
            <a:extLst>
              <a:ext uri="{FF2B5EF4-FFF2-40B4-BE49-F238E27FC236}">
                <a16:creationId xmlns:a16="http://schemas.microsoft.com/office/drawing/2014/main" id="{7FC4BBC1-5DC6-4EB2-B41F-E08BFBDE682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378155" y="4738346"/>
            <a:ext cx="3405710" cy="364129"/>
          </a:xfrm>
        </p:spPr>
        <p:txBody>
          <a:bodyPr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add heading</a:t>
            </a:r>
          </a:p>
        </p:txBody>
      </p:sp>
      <p:sp>
        <p:nvSpPr>
          <p:cNvPr id="55" name="Picture Placeholder 18">
            <a:extLst>
              <a:ext uri="{FF2B5EF4-FFF2-40B4-BE49-F238E27FC236}">
                <a16:creationId xmlns:a16="http://schemas.microsoft.com/office/drawing/2014/main" id="{1C0612FC-2E67-4816-A17C-A913B264C318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6424558" y="4673294"/>
            <a:ext cx="939600" cy="93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lang="en-US" sz="32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33" name="Picture Placeholder 18">
            <a:extLst>
              <a:ext uri="{FF2B5EF4-FFF2-40B4-BE49-F238E27FC236}">
                <a16:creationId xmlns:a16="http://schemas.microsoft.com/office/drawing/2014/main" id="{98B8D385-C24B-4777-A949-9567F02FB15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 rot="5400000">
            <a:off x="4714516" y="1909879"/>
            <a:ext cx="1479600" cy="147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lang="en-US" sz="320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100" name="Text Placeholder 35">
            <a:extLst>
              <a:ext uri="{FF2B5EF4-FFF2-40B4-BE49-F238E27FC236}">
                <a16:creationId xmlns:a16="http://schemas.microsoft.com/office/drawing/2014/main" id="{2FEFE8F0-9BAA-4346-BB21-AE04B912909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378155" y="3732450"/>
            <a:ext cx="3405710" cy="889200"/>
          </a:xfrm>
        </p:spPr>
        <p:txBody>
          <a:bodyPr bIns="0" anchor="t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text.</a:t>
            </a:r>
            <a:br>
              <a:rPr lang="en-US" dirty="0"/>
            </a:br>
            <a:r>
              <a:rPr lang="en-US" dirty="0"/>
              <a:t>Please change lens </a:t>
            </a:r>
            <a:r>
              <a:rPr lang="en-US" dirty="0" err="1"/>
              <a:t>colour</a:t>
            </a:r>
            <a:r>
              <a:rPr lang="en-US" dirty="0"/>
              <a:t> before adding images or icons. </a:t>
            </a:r>
          </a:p>
        </p:txBody>
      </p:sp>
      <p:sp>
        <p:nvSpPr>
          <p:cNvPr id="101" name="Text Placeholder 35">
            <a:extLst>
              <a:ext uri="{FF2B5EF4-FFF2-40B4-BE49-F238E27FC236}">
                <a16:creationId xmlns:a16="http://schemas.microsoft.com/office/drawing/2014/main" id="{C99D92DC-FF86-40FE-B29A-81222ADC7B0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378155" y="3328361"/>
            <a:ext cx="3405710" cy="364129"/>
          </a:xfrm>
        </p:spPr>
        <p:txBody>
          <a:bodyPr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02" name="Text Placeholder 35">
            <a:extLst>
              <a:ext uri="{FF2B5EF4-FFF2-40B4-BE49-F238E27FC236}">
                <a16:creationId xmlns:a16="http://schemas.microsoft.com/office/drawing/2014/main" id="{B03F4B5C-D836-4E4C-A2EB-DE5761A3FD2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378155" y="2364941"/>
            <a:ext cx="3405710" cy="889200"/>
          </a:xfrm>
        </p:spPr>
        <p:txBody>
          <a:bodyPr bIns="0" anchor="t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text.</a:t>
            </a:r>
            <a:br>
              <a:rPr lang="en-US" dirty="0"/>
            </a:br>
            <a:r>
              <a:rPr lang="en-US" dirty="0"/>
              <a:t>Please change lens </a:t>
            </a:r>
            <a:r>
              <a:rPr lang="en-US" dirty="0" err="1"/>
              <a:t>colour</a:t>
            </a:r>
            <a:r>
              <a:rPr lang="en-US" dirty="0"/>
              <a:t> before adding images or icons. </a:t>
            </a:r>
          </a:p>
        </p:txBody>
      </p:sp>
      <p:sp>
        <p:nvSpPr>
          <p:cNvPr id="103" name="Text Placeholder 35">
            <a:extLst>
              <a:ext uri="{FF2B5EF4-FFF2-40B4-BE49-F238E27FC236}">
                <a16:creationId xmlns:a16="http://schemas.microsoft.com/office/drawing/2014/main" id="{BD7432FC-8E33-4D4A-9C94-1BD0E1D05DF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378155" y="1960852"/>
            <a:ext cx="3405710" cy="364129"/>
          </a:xfrm>
        </p:spPr>
        <p:txBody>
          <a:bodyPr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add heading</a:t>
            </a:r>
          </a:p>
        </p:txBody>
      </p:sp>
      <p:sp>
        <p:nvSpPr>
          <p:cNvPr id="104" name="Picture Placeholder 18">
            <a:extLst>
              <a:ext uri="{FF2B5EF4-FFF2-40B4-BE49-F238E27FC236}">
                <a16:creationId xmlns:a16="http://schemas.microsoft.com/office/drawing/2014/main" id="{EE46A045-14C2-4E61-8827-7C151F1AAFDC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6755362" y="3088161"/>
            <a:ext cx="1479600" cy="1479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lang="en-US" sz="32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105" name="Picture Placeholder 18">
            <a:extLst>
              <a:ext uri="{FF2B5EF4-FFF2-40B4-BE49-F238E27FC236}">
                <a16:creationId xmlns:a16="http://schemas.microsoft.com/office/drawing/2014/main" id="{BFC280A5-9513-416C-8C61-E8C8CEE671F9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6426189" y="2043918"/>
            <a:ext cx="939600" cy="939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lang="en-US" sz="32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44" name="Text Placeholder 96">
            <a:extLst>
              <a:ext uri="{FF2B5EF4-FFF2-40B4-BE49-F238E27FC236}">
                <a16:creationId xmlns:a16="http://schemas.microsoft.com/office/drawing/2014/main" id="{5767C5E8-2550-48B3-B38B-4A113100B13B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9625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0" userDrawn="1">
          <p15:clr>
            <a:srgbClr val="C35EA4"/>
          </p15:clr>
        </p15:guide>
        <p15:guide id="2" orient="horz" pos="981" userDrawn="1">
          <p15:clr>
            <a:srgbClr val="C35EA4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5B1D31A-1072-4488-8176-064D101F59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986" y="2849450"/>
            <a:ext cx="3715200" cy="2876550"/>
          </a:xfrm>
          <a:noFill/>
          <a:ln>
            <a:solidFill>
              <a:schemeClr val="accent1"/>
            </a:solidFill>
          </a:ln>
        </p:spPr>
        <p:txBody>
          <a:bodyPr lIns="180000" tIns="180000" rIns="180000" bIns="180000">
            <a:no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849400-E757-4904-B6B0-89D775990C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enter title here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D3461D-2D14-40AF-A11E-E32A29AD5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382FB9-7D18-4174-9B0A-336A77C9A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34CD8BC7-181D-40C3-B655-0B1389F83D1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2032113"/>
            <a:ext cx="3846513" cy="817200"/>
          </a:xfrm>
          <a:custGeom>
            <a:avLst/>
            <a:gdLst>
              <a:gd name="connsiteX0" fmla="*/ 0 w 3846513"/>
              <a:gd name="connsiteY0" fmla="*/ 0 h 817200"/>
              <a:gd name="connsiteX1" fmla="*/ 752 w 3846513"/>
              <a:gd name="connsiteY1" fmla="*/ 0 h 817200"/>
              <a:gd name="connsiteX2" fmla="*/ 2175412 w 3846513"/>
              <a:gd name="connsiteY2" fmla="*/ 0 h 817200"/>
              <a:gd name="connsiteX3" fmla="*/ 2785012 w 3846513"/>
              <a:gd name="connsiteY3" fmla="*/ 0 h 817200"/>
              <a:gd name="connsiteX4" fmla="*/ 3715287 w 3846513"/>
              <a:gd name="connsiteY4" fmla="*/ 0 h 817200"/>
              <a:gd name="connsiteX5" fmla="*/ 3846513 w 3846513"/>
              <a:gd name="connsiteY5" fmla="*/ 408600 h 817200"/>
              <a:gd name="connsiteX6" fmla="*/ 3715287 w 3846513"/>
              <a:gd name="connsiteY6" fmla="*/ 817200 h 817200"/>
              <a:gd name="connsiteX7" fmla="*/ 2785012 w 3846513"/>
              <a:gd name="connsiteY7" fmla="*/ 817200 h 817200"/>
              <a:gd name="connsiteX8" fmla="*/ 2175412 w 3846513"/>
              <a:gd name="connsiteY8" fmla="*/ 817200 h 817200"/>
              <a:gd name="connsiteX9" fmla="*/ 752 w 3846513"/>
              <a:gd name="connsiteY9" fmla="*/ 817200 h 817200"/>
              <a:gd name="connsiteX10" fmla="*/ 0 w 3846513"/>
              <a:gd name="connsiteY10" fmla="*/ 817200 h 81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46513" h="817200">
                <a:moveTo>
                  <a:pt x="0" y="0"/>
                </a:moveTo>
                <a:lnTo>
                  <a:pt x="752" y="0"/>
                </a:lnTo>
                <a:lnTo>
                  <a:pt x="2175412" y="0"/>
                </a:lnTo>
                <a:lnTo>
                  <a:pt x="2785012" y="0"/>
                </a:lnTo>
                <a:lnTo>
                  <a:pt x="3715287" y="0"/>
                </a:lnTo>
                <a:lnTo>
                  <a:pt x="3846513" y="408600"/>
                </a:lnTo>
                <a:lnTo>
                  <a:pt x="3715287" y="817200"/>
                </a:lnTo>
                <a:lnTo>
                  <a:pt x="2785012" y="817200"/>
                </a:lnTo>
                <a:lnTo>
                  <a:pt x="2175412" y="817200"/>
                </a:lnTo>
                <a:lnTo>
                  <a:pt x="752" y="817200"/>
                </a:lnTo>
                <a:lnTo>
                  <a:pt x="0" y="8172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lIns="180000" rIns="18000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10B4C999-11DB-49A6-8AB3-B2F9DC1BC1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37037" y="2849450"/>
            <a:ext cx="3715200" cy="2876550"/>
          </a:xfrm>
          <a:noFill/>
          <a:ln>
            <a:solidFill>
              <a:schemeClr val="tx2"/>
            </a:solidFill>
          </a:ln>
        </p:spPr>
        <p:txBody>
          <a:bodyPr lIns="180000" tIns="180000" rIns="180000" bIns="180000">
            <a:no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AD429AD1-93FE-42C9-ACB6-DC8300212E7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37037" y="2032113"/>
            <a:ext cx="3833812" cy="817200"/>
          </a:xfrm>
          <a:custGeom>
            <a:avLst/>
            <a:gdLst>
              <a:gd name="connsiteX0" fmla="*/ 0 w 3833812"/>
              <a:gd name="connsiteY0" fmla="*/ 0 h 817200"/>
              <a:gd name="connsiteX1" fmla="*/ 932575 w 3833812"/>
              <a:gd name="connsiteY1" fmla="*/ 0 h 817200"/>
              <a:gd name="connsiteX2" fmla="*/ 1533695 w 3833812"/>
              <a:gd name="connsiteY2" fmla="*/ 0 h 817200"/>
              <a:gd name="connsiteX3" fmla="*/ 3713545 w 3833812"/>
              <a:gd name="connsiteY3" fmla="*/ 0 h 817200"/>
              <a:gd name="connsiteX4" fmla="*/ 3713546 w 3833812"/>
              <a:gd name="connsiteY4" fmla="*/ 0 h 817200"/>
              <a:gd name="connsiteX5" fmla="*/ 3833812 w 3833812"/>
              <a:gd name="connsiteY5" fmla="*/ 408600 h 817200"/>
              <a:gd name="connsiteX6" fmla="*/ 3713545 w 3833812"/>
              <a:gd name="connsiteY6" fmla="*/ 817200 h 817200"/>
              <a:gd name="connsiteX7" fmla="*/ 1533695 w 3833812"/>
              <a:gd name="connsiteY7" fmla="*/ 817200 h 817200"/>
              <a:gd name="connsiteX8" fmla="*/ 932575 w 3833812"/>
              <a:gd name="connsiteY8" fmla="*/ 817200 h 817200"/>
              <a:gd name="connsiteX9" fmla="*/ 0 w 3833812"/>
              <a:gd name="connsiteY9" fmla="*/ 817200 h 817200"/>
              <a:gd name="connsiteX10" fmla="*/ 120267 w 3833812"/>
              <a:gd name="connsiteY10" fmla="*/ 408600 h 81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33812" h="817200">
                <a:moveTo>
                  <a:pt x="0" y="0"/>
                </a:moveTo>
                <a:lnTo>
                  <a:pt x="932575" y="0"/>
                </a:lnTo>
                <a:lnTo>
                  <a:pt x="1533695" y="0"/>
                </a:lnTo>
                <a:lnTo>
                  <a:pt x="3713545" y="0"/>
                </a:lnTo>
                <a:lnTo>
                  <a:pt x="3713546" y="0"/>
                </a:lnTo>
                <a:lnTo>
                  <a:pt x="3833812" y="408600"/>
                </a:lnTo>
                <a:lnTo>
                  <a:pt x="3713545" y="817200"/>
                </a:lnTo>
                <a:lnTo>
                  <a:pt x="1533695" y="817200"/>
                </a:lnTo>
                <a:lnTo>
                  <a:pt x="932575" y="817200"/>
                </a:lnTo>
                <a:lnTo>
                  <a:pt x="0" y="817200"/>
                </a:lnTo>
                <a:lnTo>
                  <a:pt x="120267" y="408600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square" lIns="180000" rIns="18000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add heading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B8A0AAAB-DFCF-4F8D-90DA-DBD02013396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68813" y="2849450"/>
            <a:ext cx="3715200" cy="2876550"/>
          </a:xfrm>
          <a:noFill/>
          <a:ln>
            <a:solidFill>
              <a:schemeClr val="accent6"/>
            </a:solidFill>
          </a:ln>
        </p:spPr>
        <p:txBody>
          <a:bodyPr lIns="180000" tIns="180000" rIns="180000" bIns="180000">
            <a:no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FA12C4F6-CA5C-4C9A-BF79-F0FD42EF046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66088" y="2032113"/>
            <a:ext cx="3717925" cy="817200"/>
          </a:xfrm>
          <a:custGeom>
            <a:avLst/>
            <a:gdLst>
              <a:gd name="connsiteX0" fmla="*/ 0 w 3717925"/>
              <a:gd name="connsiteY0" fmla="*/ 0 h 817200"/>
              <a:gd name="connsiteX1" fmla="*/ 104986 w 3717925"/>
              <a:gd name="connsiteY1" fmla="*/ 0 h 817200"/>
              <a:gd name="connsiteX2" fmla="*/ 604460 w 3717925"/>
              <a:gd name="connsiteY2" fmla="*/ 0 h 817200"/>
              <a:gd name="connsiteX3" fmla="*/ 818271 w 3717925"/>
              <a:gd name="connsiteY3" fmla="*/ 0 h 817200"/>
              <a:gd name="connsiteX4" fmla="*/ 1417808 w 3717925"/>
              <a:gd name="connsiteY4" fmla="*/ 0 h 817200"/>
              <a:gd name="connsiteX5" fmla="*/ 3597658 w 3717925"/>
              <a:gd name="connsiteY5" fmla="*/ 0 h 817200"/>
              <a:gd name="connsiteX6" fmla="*/ 3597659 w 3717925"/>
              <a:gd name="connsiteY6" fmla="*/ 0 h 817200"/>
              <a:gd name="connsiteX7" fmla="*/ 3717925 w 3717925"/>
              <a:gd name="connsiteY7" fmla="*/ 0 h 817200"/>
              <a:gd name="connsiteX8" fmla="*/ 3717925 w 3717925"/>
              <a:gd name="connsiteY8" fmla="*/ 408600 h 817200"/>
              <a:gd name="connsiteX9" fmla="*/ 3717925 w 3717925"/>
              <a:gd name="connsiteY9" fmla="*/ 817200 h 817200"/>
              <a:gd name="connsiteX10" fmla="*/ 3597658 w 3717925"/>
              <a:gd name="connsiteY10" fmla="*/ 817200 h 817200"/>
              <a:gd name="connsiteX11" fmla="*/ 1417808 w 3717925"/>
              <a:gd name="connsiteY11" fmla="*/ 817200 h 817200"/>
              <a:gd name="connsiteX12" fmla="*/ 818271 w 3717925"/>
              <a:gd name="connsiteY12" fmla="*/ 817200 h 817200"/>
              <a:gd name="connsiteX13" fmla="*/ 61231 w 3717925"/>
              <a:gd name="connsiteY13" fmla="*/ 817200 h 817200"/>
              <a:gd name="connsiteX14" fmla="*/ 61231 w 3717925"/>
              <a:gd name="connsiteY14" fmla="*/ 817199 h 817200"/>
              <a:gd name="connsiteX15" fmla="*/ 104985 w 3717925"/>
              <a:gd name="connsiteY15" fmla="*/ 817199 h 817200"/>
              <a:gd name="connsiteX16" fmla="*/ 104985 w 3717925"/>
              <a:gd name="connsiteY16" fmla="*/ 817198 h 817200"/>
              <a:gd name="connsiteX17" fmla="*/ 0 w 3717925"/>
              <a:gd name="connsiteY17" fmla="*/ 817198 h 817200"/>
              <a:gd name="connsiteX18" fmla="*/ 134895 w 3717925"/>
              <a:gd name="connsiteY18" fmla="*/ 408599 h 81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717925" h="817200">
                <a:moveTo>
                  <a:pt x="0" y="0"/>
                </a:moveTo>
                <a:lnTo>
                  <a:pt x="104986" y="0"/>
                </a:lnTo>
                <a:lnTo>
                  <a:pt x="604460" y="0"/>
                </a:lnTo>
                <a:lnTo>
                  <a:pt x="818271" y="0"/>
                </a:lnTo>
                <a:lnTo>
                  <a:pt x="1417808" y="0"/>
                </a:lnTo>
                <a:lnTo>
                  <a:pt x="3597658" y="0"/>
                </a:lnTo>
                <a:lnTo>
                  <a:pt x="3597659" y="0"/>
                </a:lnTo>
                <a:lnTo>
                  <a:pt x="3717925" y="0"/>
                </a:lnTo>
                <a:lnTo>
                  <a:pt x="3717925" y="408600"/>
                </a:lnTo>
                <a:lnTo>
                  <a:pt x="3717925" y="817200"/>
                </a:lnTo>
                <a:lnTo>
                  <a:pt x="3597658" y="817200"/>
                </a:lnTo>
                <a:lnTo>
                  <a:pt x="1417808" y="817200"/>
                </a:lnTo>
                <a:lnTo>
                  <a:pt x="818271" y="817200"/>
                </a:lnTo>
                <a:lnTo>
                  <a:pt x="61231" y="817200"/>
                </a:lnTo>
                <a:lnTo>
                  <a:pt x="61231" y="817199"/>
                </a:lnTo>
                <a:lnTo>
                  <a:pt x="104985" y="817199"/>
                </a:lnTo>
                <a:lnTo>
                  <a:pt x="104985" y="817198"/>
                </a:lnTo>
                <a:lnTo>
                  <a:pt x="0" y="817198"/>
                </a:lnTo>
                <a:lnTo>
                  <a:pt x="134895" y="408599"/>
                </a:lnTo>
                <a:close/>
              </a:path>
            </a:pathLst>
          </a:custGeo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 wrap="square" lIns="180000" rIns="18000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add heading</a:t>
            </a:r>
          </a:p>
        </p:txBody>
      </p:sp>
      <p:sp>
        <p:nvSpPr>
          <p:cNvPr id="12" name="Text Placeholder 96">
            <a:extLst>
              <a:ext uri="{FF2B5EF4-FFF2-40B4-BE49-F238E27FC236}">
                <a16:creationId xmlns:a16="http://schemas.microsoft.com/office/drawing/2014/main" id="{2128A043-8396-4954-A094-3A77D92F8D4B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22841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0" userDrawn="1">
          <p15:clr>
            <a:srgbClr val="C35EA4"/>
          </p15:clr>
        </p15:guide>
        <p15:guide id="2" orient="horz" pos="981" userDrawn="1">
          <p15:clr>
            <a:srgbClr val="C35EA4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C83CC72-343E-4818-B724-8F9FEE0BFD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30042" y="2032113"/>
            <a:ext cx="2901237" cy="817198"/>
          </a:xfrm>
          <a:custGeom>
            <a:avLst/>
            <a:gdLst>
              <a:gd name="connsiteX0" fmla="*/ 0 w 2901237"/>
              <a:gd name="connsiteY0" fmla="*/ 0 h 817198"/>
              <a:gd name="connsiteX1" fmla="*/ 601120 w 2901237"/>
              <a:gd name="connsiteY1" fmla="*/ 0 h 817198"/>
              <a:gd name="connsiteX2" fmla="*/ 2772401 w 2901237"/>
              <a:gd name="connsiteY2" fmla="*/ 0 h 817198"/>
              <a:gd name="connsiteX3" fmla="*/ 2896346 w 2901237"/>
              <a:gd name="connsiteY3" fmla="*/ 391982 h 817198"/>
              <a:gd name="connsiteX4" fmla="*/ 2901237 w 2901237"/>
              <a:gd name="connsiteY4" fmla="*/ 408600 h 817198"/>
              <a:gd name="connsiteX5" fmla="*/ 2896353 w 2901237"/>
              <a:gd name="connsiteY5" fmla="*/ 425192 h 817198"/>
              <a:gd name="connsiteX6" fmla="*/ 2772401 w 2901237"/>
              <a:gd name="connsiteY6" fmla="*/ 817198 h 817198"/>
              <a:gd name="connsiteX7" fmla="*/ 1 w 2901237"/>
              <a:gd name="connsiteY7" fmla="*/ 817198 h 817198"/>
              <a:gd name="connsiteX8" fmla="*/ 9 w 2901237"/>
              <a:gd name="connsiteY8" fmla="*/ 817171 h 817198"/>
              <a:gd name="connsiteX9" fmla="*/ 129199 w 2901237"/>
              <a:gd name="connsiteY9" fmla="*/ 408599 h 81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01237" h="817198">
                <a:moveTo>
                  <a:pt x="0" y="0"/>
                </a:moveTo>
                <a:lnTo>
                  <a:pt x="601120" y="0"/>
                </a:lnTo>
                <a:lnTo>
                  <a:pt x="2772401" y="0"/>
                </a:lnTo>
                <a:lnTo>
                  <a:pt x="2896346" y="391982"/>
                </a:lnTo>
                <a:lnTo>
                  <a:pt x="2901237" y="408600"/>
                </a:lnTo>
                <a:lnTo>
                  <a:pt x="2896353" y="425192"/>
                </a:lnTo>
                <a:lnTo>
                  <a:pt x="2772401" y="817198"/>
                </a:lnTo>
                <a:lnTo>
                  <a:pt x="1" y="817198"/>
                </a:lnTo>
                <a:lnTo>
                  <a:pt x="9" y="817171"/>
                </a:lnTo>
                <a:lnTo>
                  <a:pt x="129199" y="408599"/>
                </a:lnTo>
                <a:close/>
              </a:path>
            </a:pathLst>
          </a:custGeo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 wrap="square" lIns="180000" tIns="0" rIns="180000" bIns="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tx1"/>
                </a:solidFill>
              </a:defRPr>
            </a:lvl1pPr>
            <a:lvl2pPr marL="432000" indent="0">
              <a:buFont typeface="Arial" panose="020B0604020202020204" pitchFamily="34" charset="0"/>
              <a:buNone/>
              <a:defRPr sz="2000" b="1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5B1D31A-1072-4488-8176-064D101F59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987" y="2849450"/>
            <a:ext cx="2772653" cy="2876550"/>
          </a:xfrm>
          <a:noFill/>
          <a:ln>
            <a:solidFill>
              <a:schemeClr val="accent1"/>
            </a:solidFill>
          </a:ln>
        </p:spPr>
        <p:txBody>
          <a:bodyPr lIns="180000" tIns="180000" rIns="180000" bIns="180000">
            <a:no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849400-E757-4904-B6B0-89D775990C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enter title here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D3461D-2D14-40AF-A11E-E32A29AD5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382FB9-7D18-4174-9B0A-336A77C9A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4A375546-B5E2-4A34-9E57-6FD13BAC4A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2032113"/>
            <a:ext cx="2916238" cy="817200"/>
          </a:xfrm>
          <a:custGeom>
            <a:avLst/>
            <a:gdLst>
              <a:gd name="connsiteX0" fmla="*/ 0 w 2916238"/>
              <a:gd name="connsiteY0" fmla="*/ 0 h 817200"/>
              <a:gd name="connsiteX1" fmla="*/ 752 w 2916238"/>
              <a:gd name="connsiteY1" fmla="*/ 0 h 817200"/>
              <a:gd name="connsiteX2" fmla="*/ 2175412 w 2916238"/>
              <a:gd name="connsiteY2" fmla="*/ 0 h 817200"/>
              <a:gd name="connsiteX3" fmla="*/ 2785012 w 2916238"/>
              <a:gd name="connsiteY3" fmla="*/ 0 h 817200"/>
              <a:gd name="connsiteX4" fmla="*/ 2916238 w 2916238"/>
              <a:gd name="connsiteY4" fmla="*/ 408600 h 817200"/>
              <a:gd name="connsiteX5" fmla="*/ 2785012 w 2916238"/>
              <a:gd name="connsiteY5" fmla="*/ 817200 h 817200"/>
              <a:gd name="connsiteX6" fmla="*/ 2175412 w 2916238"/>
              <a:gd name="connsiteY6" fmla="*/ 817200 h 817200"/>
              <a:gd name="connsiteX7" fmla="*/ 752 w 2916238"/>
              <a:gd name="connsiteY7" fmla="*/ 817200 h 817200"/>
              <a:gd name="connsiteX8" fmla="*/ 0 w 2916238"/>
              <a:gd name="connsiteY8" fmla="*/ 817200 h 81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6238" h="817200">
                <a:moveTo>
                  <a:pt x="0" y="0"/>
                </a:moveTo>
                <a:lnTo>
                  <a:pt x="752" y="0"/>
                </a:lnTo>
                <a:lnTo>
                  <a:pt x="2175412" y="0"/>
                </a:lnTo>
                <a:lnTo>
                  <a:pt x="2785012" y="0"/>
                </a:lnTo>
                <a:lnTo>
                  <a:pt x="2916238" y="408600"/>
                </a:lnTo>
                <a:lnTo>
                  <a:pt x="2785012" y="817200"/>
                </a:lnTo>
                <a:lnTo>
                  <a:pt x="2175412" y="817200"/>
                </a:lnTo>
                <a:lnTo>
                  <a:pt x="752" y="817200"/>
                </a:lnTo>
                <a:lnTo>
                  <a:pt x="0" y="8172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lIns="180000" rIns="18000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10B4C999-11DB-49A6-8AB3-B2F9DC1BC1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61437" y="2849450"/>
            <a:ext cx="2772653" cy="2876550"/>
          </a:xfrm>
          <a:noFill/>
          <a:ln>
            <a:solidFill>
              <a:schemeClr val="tx2"/>
            </a:solidFill>
          </a:ln>
        </p:spPr>
        <p:txBody>
          <a:bodyPr lIns="180000" tIns="180000" rIns="180000" bIns="180000">
            <a:no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B7D4CF97-9894-4D12-B5CD-6E7A0BEFEB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61438" y="2032113"/>
            <a:ext cx="2901237" cy="817200"/>
          </a:xfrm>
          <a:custGeom>
            <a:avLst/>
            <a:gdLst>
              <a:gd name="connsiteX0" fmla="*/ 0 w 2901237"/>
              <a:gd name="connsiteY0" fmla="*/ 0 h 817200"/>
              <a:gd name="connsiteX1" fmla="*/ 601120 w 2901237"/>
              <a:gd name="connsiteY1" fmla="*/ 0 h 817200"/>
              <a:gd name="connsiteX2" fmla="*/ 2780970 w 2901237"/>
              <a:gd name="connsiteY2" fmla="*/ 0 h 817200"/>
              <a:gd name="connsiteX3" fmla="*/ 2780971 w 2901237"/>
              <a:gd name="connsiteY3" fmla="*/ 0 h 817200"/>
              <a:gd name="connsiteX4" fmla="*/ 2901237 w 2901237"/>
              <a:gd name="connsiteY4" fmla="*/ 408600 h 817200"/>
              <a:gd name="connsiteX5" fmla="*/ 2780970 w 2901237"/>
              <a:gd name="connsiteY5" fmla="*/ 817200 h 817200"/>
              <a:gd name="connsiteX6" fmla="*/ 601120 w 2901237"/>
              <a:gd name="connsiteY6" fmla="*/ 817200 h 817200"/>
              <a:gd name="connsiteX7" fmla="*/ 0 w 2901237"/>
              <a:gd name="connsiteY7" fmla="*/ 817200 h 817200"/>
              <a:gd name="connsiteX8" fmla="*/ 120267 w 2901237"/>
              <a:gd name="connsiteY8" fmla="*/ 408600 h 81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01237" h="817200">
                <a:moveTo>
                  <a:pt x="0" y="0"/>
                </a:moveTo>
                <a:lnTo>
                  <a:pt x="601120" y="0"/>
                </a:lnTo>
                <a:lnTo>
                  <a:pt x="2780970" y="0"/>
                </a:lnTo>
                <a:lnTo>
                  <a:pt x="2780971" y="0"/>
                </a:lnTo>
                <a:lnTo>
                  <a:pt x="2901237" y="408600"/>
                </a:lnTo>
                <a:lnTo>
                  <a:pt x="2780970" y="817200"/>
                </a:lnTo>
                <a:lnTo>
                  <a:pt x="601120" y="817200"/>
                </a:lnTo>
                <a:lnTo>
                  <a:pt x="0" y="817200"/>
                </a:lnTo>
                <a:lnTo>
                  <a:pt x="120267" y="408600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square" lIns="180000" rIns="18000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B8A0AAAB-DFCF-4F8D-90DA-DBD02013396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30044" y="2849450"/>
            <a:ext cx="2772656" cy="2876550"/>
          </a:xfrm>
          <a:noFill/>
          <a:ln>
            <a:solidFill>
              <a:schemeClr val="accent6"/>
            </a:solidFill>
          </a:ln>
        </p:spPr>
        <p:txBody>
          <a:bodyPr lIns="180000" tIns="180000" rIns="180000" bIns="180000">
            <a:no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1693F23D-9700-4C2B-8C74-EC7DABC03DE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998651" y="2849312"/>
            <a:ext cx="2785359" cy="2876549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lIns="180000" tIns="180000" rIns="180000" bIns="18000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2FA2D96A-3279-4543-B199-078C69DB5EC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98653" y="2032113"/>
            <a:ext cx="2785358" cy="817200"/>
          </a:xfrm>
          <a:custGeom>
            <a:avLst/>
            <a:gdLst>
              <a:gd name="connsiteX0" fmla="*/ 0 w 2785358"/>
              <a:gd name="connsiteY0" fmla="*/ 0 h 817200"/>
              <a:gd name="connsiteX1" fmla="*/ 75364 w 2785358"/>
              <a:gd name="connsiteY1" fmla="*/ 0 h 817200"/>
              <a:gd name="connsiteX2" fmla="*/ 450010 w 2785358"/>
              <a:gd name="connsiteY2" fmla="*/ 0 h 817200"/>
              <a:gd name="connsiteX3" fmla="*/ 485241 w 2785358"/>
              <a:gd name="connsiteY3" fmla="*/ 0 h 817200"/>
              <a:gd name="connsiteX4" fmla="*/ 2665092 w 2785358"/>
              <a:gd name="connsiteY4" fmla="*/ 0 h 817200"/>
              <a:gd name="connsiteX5" fmla="*/ 2785358 w 2785358"/>
              <a:gd name="connsiteY5" fmla="*/ 0 h 817200"/>
              <a:gd name="connsiteX6" fmla="*/ 2785358 w 2785358"/>
              <a:gd name="connsiteY6" fmla="*/ 408600 h 817200"/>
              <a:gd name="connsiteX7" fmla="*/ 2785358 w 2785358"/>
              <a:gd name="connsiteY7" fmla="*/ 817200 h 817200"/>
              <a:gd name="connsiteX8" fmla="*/ 2665091 w 2785358"/>
              <a:gd name="connsiteY8" fmla="*/ 817200 h 817200"/>
              <a:gd name="connsiteX9" fmla="*/ 485241 w 2785358"/>
              <a:gd name="connsiteY9" fmla="*/ 817200 h 817200"/>
              <a:gd name="connsiteX10" fmla="*/ 42544 w 2785358"/>
              <a:gd name="connsiteY10" fmla="*/ 817200 h 817200"/>
              <a:gd name="connsiteX11" fmla="*/ 42544 w 2785358"/>
              <a:gd name="connsiteY11" fmla="*/ 817199 h 817200"/>
              <a:gd name="connsiteX12" fmla="*/ 75363 w 2785358"/>
              <a:gd name="connsiteY12" fmla="*/ 817199 h 817200"/>
              <a:gd name="connsiteX13" fmla="*/ 75363 w 2785358"/>
              <a:gd name="connsiteY13" fmla="*/ 817198 h 817200"/>
              <a:gd name="connsiteX14" fmla="*/ 0 w 2785358"/>
              <a:gd name="connsiteY14" fmla="*/ 817198 h 817200"/>
              <a:gd name="connsiteX15" fmla="*/ 135060 w 2785358"/>
              <a:gd name="connsiteY15" fmla="*/ 408599 h 81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85358" h="817200">
                <a:moveTo>
                  <a:pt x="0" y="0"/>
                </a:moveTo>
                <a:lnTo>
                  <a:pt x="75364" y="0"/>
                </a:lnTo>
                <a:lnTo>
                  <a:pt x="450010" y="0"/>
                </a:lnTo>
                <a:lnTo>
                  <a:pt x="485241" y="0"/>
                </a:lnTo>
                <a:lnTo>
                  <a:pt x="2665092" y="0"/>
                </a:lnTo>
                <a:lnTo>
                  <a:pt x="2785358" y="0"/>
                </a:lnTo>
                <a:lnTo>
                  <a:pt x="2785358" y="408600"/>
                </a:lnTo>
                <a:lnTo>
                  <a:pt x="2785358" y="817200"/>
                </a:lnTo>
                <a:lnTo>
                  <a:pt x="2665091" y="817200"/>
                </a:lnTo>
                <a:lnTo>
                  <a:pt x="485241" y="817200"/>
                </a:lnTo>
                <a:lnTo>
                  <a:pt x="42544" y="817200"/>
                </a:lnTo>
                <a:lnTo>
                  <a:pt x="42544" y="817199"/>
                </a:lnTo>
                <a:lnTo>
                  <a:pt x="75363" y="817199"/>
                </a:lnTo>
                <a:lnTo>
                  <a:pt x="75363" y="817198"/>
                </a:lnTo>
                <a:lnTo>
                  <a:pt x="0" y="817198"/>
                </a:lnTo>
                <a:lnTo>
                  <a:pt x="135060" y="408599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chemeClr val="accent5"/>
            </a:solidFill>
          </a:ln>
        </p:spPr>
        <p:txBody>
          <a:bodyPr wrap="square" lIns="180000" rIns="18000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add heading</a:t>
            </a:r>
          </a:p>
        </p:txBody>
      </p:sp>
      <p:sp>
        <p:nvSpPr>
          <p:cNvPr id="16" name="Text Placeholder 96">
            <a:extLst>
              <a:ext uri="{FF2B5EF4-FFF2-40B4-BE49-F238E27FC236}">
                <a16:creationId xmlns:a16="http://schemas.microsoft.com/office/drawing/2014/main" id="{79BF63BD-24FC-4FB2-B627-3C8094934CB3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7799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0" userDrawn="1">
          <p15:clr>
            <a:srgbClr val="C35EA4"/>
          </p15:clr>
        </p15:guide>
        <p15:guide id="2" orient="horz" pos="981" userDrawn="1">
          <p15:clr>
            <a:srgbClr val="C35EA4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 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5B1D31A-1072-4488-8176-064D101F59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988" y="2849450"/>
            <a:ext cx="2179040" cy="2876550"/>
          </a:xfrm>
          <a:noFill/>
          <a:ln>
            <a:solidFill>
              <a:schemeClr val="accent1"/>
            </a:solidFill>
          </a:ln>
        </p:spPr>
        <p:txBody>
          <a:bodyPr lIns="180000" tIns="180000" rIns="180000" bIns="180000">
            <a:no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849400-E757-4904-B6B0-89D775990C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enter title here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D3461D-2D14-40AF-A11E-E32A29AD5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382FB9-7D18-4174-9B0A-336A77C9A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8D6CB9D3-FFF8-41F8-AB84-829079938EC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739" y="2032113"/>
            <a:ext cx="2305886" cy="817200"/>
          </a:xfrm>
          <a:custGeom>
            <a:avLst/>
            <a:gdLst>
              <a:gd name="connsiteX0" fmla="*/ 0 w 2305886"/>
              <a:gd name="connsiteY0" fmla="*/ 0 h 817200"/>
              <a:gd name="connsiteX1" fmla="*/ 2174660 w 2305886"/>
              <a:gd name="connsiteY1" fmla="*/ 0 h 817200"/>
              <a:gd name="connsiteX2" fmla="*/ 2305886 w 2305886"/>
              <a:gd name="connsiteY2" fmla="*/ 408600 h 817200"/>
              <a:gd name="connsiteX3" fmla="*/ 2174660 w 2305886"/>
              <a:gd name="connsiteY3" fmla="*/ 817200 h 817200"/>
              <a:gd name="connsiteX4" fmla="*/ 0 w 2305886"/>
              <a:gd name="connsiteY4" fmla="*/ 817200 h 81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5886" h="817200">
                <a:moveTo>
                  <a:pt x="0" y="0"/>
                </a:moveTo>
                <a:lnTo>
                  <a:pt x="2174660" y="0"/>
                </a:lnTo>
                <a:lnTo>
                  <a:pt x="2305886" y="408600"/>
                </a:lnTo>
                <a:lnTo>
                  <a:pt x="2174660" y="817200"/>
                </a:lnTo>
                <a:lnTo>
                  <a:pt x="0" y="8172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lIns="180000" rIns="18000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10B4C999-11DB-49A6-8AB3-B2F9DC1BC1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05101" y="2849450"/>
            <a:ext cx="2179040" cy="2876550"/>
          </a:xfrm>
          <a:noFill/>
          <a:ln>
            <a:solidFill>
              <a:schemeClr val="tx2"/>
            </a:solidFill>
          </a:ln>
        </p:spPr>
        <p:txBody>
          <a:bodyPr lIns="180000" tIns="180000" rIns="180000" bIns="180000">
            <a:no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66C0C20F-32BB-4C0E-AAF8-A6A76914783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06859" y="2032113"/>
            <a:ext cx="2300117" cy="817200"/>
          </a:xfrm>
          <a:custGeom>
            <a:avLst/>
            <a:gdLst>
              <a:gd name="connsiteX0" fmla="*/ 0 w 2300117"/>
              <a:gd name="connsiteY0" fmla="*/ 0 h 817200"/>
              <a:gd name="connsiteX1" fmla="*/ 2179851 w 2300117"/>
              <a:gd name="connsiteY1" fmla="*/ 0 h 817200"/>
              <a:gd name="connsiteX2" fmla="*/ 2300117 w 2300117"/>
              <a:gd name="connsiteY2" fmla="*/ 408600 h 817200"/>
              <a:gd name="connsiteX3" fmla="*/ 2179850 w 2300117"/>
              <a:gd name="connsiteY3" fmla="*/ 817200 h 817200"/>
              <a:gd name="connsiteX4" fmla="*/ 0 w 2300117"/>
              <a:gd name="connsiteY4" fmla="*/ 817200 h 817200"/>
              <a:gd name="connsiteX5" fmla="*/ 120267 w 2300117"/>
              <a:gd name="connsiteY5" fmla="*/ 408600 h 81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0117" h="817200">
                <a:moveTo>
                  <a:pt x="0" y="0"/>
                </a:moveTo>
                <a:lnTo>
                  <a:pt x="2179851" y="0"/>
                </a:lnTo>
                <a:lnTo>
                  <a:pt x="2300117" y="408600"/>
                </a:lnTo>
                <a:lnTo>
                  <a:pt x="2179850" y="817200"/>
                </a:lnTo>
                <a:lnTo>
                  <a:pt x="0" y="817200"/>
                </a:lnTo>
                <a:lnTo>
                  <a:pt x="120267" y="408600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square" lIns="180000" rIns="18000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B8A0AAAB-DFCF-4F8D-90DA-DBD02013396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02214" y="2849450"/>
            <a:ext cx="2177451" cy="2876550"/>
          </a:xfrm>
          <a:noFill/>
          <a:ln>
            <a:solidFill>
              <a:schemeClr val="accent6"/>
            </a:solidFill>
          </a:ln>
        </p:spPr>
        <p:txBody>
          <a:bodyPr lIns="180000" tIns="180000" rIns="180000" bIns="180000">
            <a:no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0B90539-6EE8-4A3B-99A2-131BECE1E80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05418" y="2032113"/>
            <a:ext cx="2300117" cy="817200"/>
          </a:xfrm>
          <a:custGeom>
            <a:avLst/>
            <a:gdLst>
              <a:gd name="connsiteX0" fmla="*/ 0 w 2300117"/>
              <a:gd name="connsiteY0" fmla="*/ 0 h 817200"/>
              <a:gd name="connsiteX1" fmla="*/ 2179851 w 2300117"/>
              <a:gd name="connsiteY1" fmla="*/ 0 h 817200"/>
              <a:gd name="connsiteX2" fmla="*/ 2300117 w 2300117"/>
              <a:gd name="connsiteY2" fmla="*/ 408600 h 817200"/>
              <a:gd name="connsiteX3" fmla="*/ 2179850 w 2300117"/>
              <a:gd name="connsiteY3" fmla="*/ 817200 h 817200"/>
              <a:gd name="connsiteX4" fmla="*/ 0 w 2300117"/>
              <a:gd name="connsiteY4" fmla="*/ 817200 h 817200"/>
              <a:gd name="connsiteX5" fmla="*/ 120267 w 2300117"/>
              <a:gd name="connsiteY5" fmla="*/ 408600 h 81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0117" h="817200">
                <a:moveTo>
                  <a:pt x="0" y="0"/>
                </a:moveTo>
                <a:lnTo>
                  <a:pt x="2179851" y="0"/>
                </a:lnTo>
                <a:lnTo>
                  <a:pt x="2300117" y="408600"/>
                </a:lnTo>
                <a:lnTo>
                  <a:pt x="2179850" y="817200"/>
                </a:lnTo>
                <a:lnTo>
                  <a:pt x="0" y="817200"/>
                </a:lnTo>
                <a:lnTo>
                  <a:pt x="120267" y="408600"/>
                </a:lnTo>
                <a:close/>
              </a:path>
            </a:pathLst>
          </a:custGeo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 wrap="square" lIns="180000" tIns="180000" rIns="180000" bIns="180000">
            <a:normAutofit/>
          </a:bodyPr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tx1"/>
                </a:solidFill>
              </a:defRPr>
            </a:lvl1pPr>
            <a:lvl2pPr marL="432000" indent="0">
              <a:buFont typeface="Arial" panose="020B0604020202020204" pitchFamily="34" charset="0"/>
              <a:buNone/>
              <a:defRPr sz="2000" b="1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FE232F59-5ADC-46E3-9697-CA7EA3C216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304258" y="2849312"/>
            <a:ext cx="2178000" cy="2876549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lIns="180000" tIns="180000" rIns="180000" bIns="18000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B2F6D8DE-FDAF-4886-9A00-5D9F036F05A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304258" y="2032113"/>
            <a:ext cx="2300117" cy="817200"/>
          </a:xfrm>
          <a:custGeom>
            <a:avLst/>
            <a:gdLst>
              <a:gd name="connsiteX0" fmla="*/ 0 w 2300117"/>
              <a:gd name="connsiteY0" fmla="*/ 0 h 817200"/>
              <a:gd name="connsiteX1" fmla="*/ 2179851 w 2300117"/>
              <a:gd name="connsiteY1" fmla="*/ 0 h 817200"/>
              <a:gd name="connsiteX2" fmla="*/ 2300117 w 2300117"/>
              <a:gd name="connsiteY2" fmla="*/ 408600 h 817200"/>
              <a:gd name="connsiteX3" fmla="*/ 2179850 w 2300117"/>
              <a:gd name="connsiteY3" fmla="*/ 817200 h 817200"/>
              <a:gd name="connsiteX4" fmla="*/ 0 w 2300117"/>
              <a:gd name="connsiteY4" fmla="*/ 817200 h 817200"/>
              <a:gd name="connsiteX5" fmla="*/ 120267 w 2300117"/>
              <a:gd name="connsiteY5" fmla="*/ 408600 h 81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0117" h="817200">
                <a:moveTo>
                  <a:pt x="0" y="0"/>
                </a:moveTo>
                <a:lnTo>
                  <a:pt x="2179851" y="0"/>
                </a:lnTo>
                <a:lnTo>
                  <a:pt x="2300117" y="408600"/>
                </a:lnTo>
                <a:lnTo>
                  <a:pt x="2179850" y="817200"/>
                </a:lnTo>
                <a:lnTo>
                  <a:pt x="0" y="817200"/>
                </a:lnTo>
                <a:lnTo>
                  <a:pt x="120267" y="408600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chemeClr val="accent5"/>
            </a:solidFill>
          </a:ln>
        </p:spPr>
        <p:txBody>
          <a:bodyPr wrap="square" lIns="180000" rIns="18000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884ACBA5-0874-4C39-B8D4-EE3612F7CE7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603470" y="2032112"/>
            <a:ext cx="2180543" cy="817201"/>
          </a:xfrm>
          <a:custGeom>
            <a:avLst/>
            <a:gdLst>
              <a:gd name="connsiteX0" fmla="*/ 0 w 2180543"/>
              <a:gd name="connsiteY0" fmla="*/ 0 h 817201"/>
              <a:gd name="connsiteX1" fmla="*/ 49503 w 2180543"/>
              <a:gd name="connsiteY1" fmla="*/ 0 h 817201"/>
              <a:gd name="connsiteX2" fmla="*/ 344110 w 2180543"/>
              <a:gd name="connsiteY2" fmla="*/ 0 h 817201"/>
              <a:gd name="connsiteX3" fmla="*/ 2180543 w 2180543"/>
              <a:gd name="connsiteY3" fmla="*/ 0 h 817201"/>
              <a:gd name="connsiteX4" fmla="*/ 2180543 w 2180543"/>
              <a:gd name="connsiteY4" fmla="*/ 408601 h 817201"/>
              <a:gd name="connsiteX5" fmla="*/ 2180543 w 2180543"/>
              <a:gd name="connsiteY5" fmla="*/ 817201 h 817201"/>
              <a:gd name="connsiteX6" fmla="*/ 2079387 w 2180543"/>
              <a:gd name="connsiteY6" fmla="*/ 817201 h 817201"/>
              <a:gd name="connsiteX7" fmla="*/ 245924 w 2180543"/>
              <a:gd name="connsiteY7" fmla="*/ 817201 h 817201"/>
              <a:gd name="connsiteX8" fmla="*/ 23694 w 2180543"/>
              <a:gd name="connsiteY8" fmla="*/ 817201 h 817201"/>
              <a:gd name="connsiteX9" fmla="*/ 23694 w 2180543"/>
              <a:gd name="connsiteY9" fmla="*/ 817200 h 817201"/>
              <a:gd name="connsiteX10" fmla="*/ 49502 w 2180543"/>
              <a:gd name="connsiteY10" fmla="*/ 817200 h 817201"/>
              <a:gd name="connsiteX11" fmla="*/ 49502 w 2180543"/>
              <a:gd name="connsiteY11" fmla="*/ 817199 h 817201"/>
              <a:gd name="connsiteX12" fmla="*/ 0 w 2180543"/>
              <a:gd name="connsiteY12" fmla="*/ 817199 h 817201"/>
              <a:gd name="connsiteX13" fmla="*/ 135079 w 2180543"/>
              <a:gd name="connsiteY13" fmla="*/ 408600 h 817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80543" h="817201">
                <a:moveTo>
                  <a:pt x="0" y="0"/>
                </a:moveTo>
                <a:lnTo>
                  <a:pt x="49503" y="0"/>
                </a:lnTo>
                <a:lnTo>
                  <a:pt x="344110" y="0"/>
                </a:lnTo>
                <a:lnTo>
                  <a:pt x="2180543" y="0"/>
                </a:lnTo>
                <a:lnTo>
                  <a:pt x="2180543" y="408601"/>
                </a:lnTo>
                <a:lnTo>
                  <a:pt x="2180543" y="817201"/>
                </a:lnTo>
                <a:lnTo>
                  <a:pt x="2079387" y="817201"/>
                </a:lnTo>
                <a:lnTo>
                  <a:pt x="245924" y="817201"/>
                </a:lnTo>
                <a:lnTo>
                  <a:pt x="23694" y="817201"/>
                </a:lnTo>
                <a:lnTo>
                  <a:pt x="23694" y="817200"/>
                </a:lnTo>
                <a:lnTo>
                  <a:pt x="49502" y="817200"/>
                </a:lnTo>
                <a:lnTo>
                  <a:pt x="49502" y="817199"/>
                </a:lnTo>
                <a:lnTo>
                  <a:pt x="0" y="817199"/>
                </a:lnTo>
                <a:lnTo>
                  <a:pt x="135079" y="408600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wrap="square" lIns="180000" rIns="18000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45" name="Text Placeholder 17">
            <a:extLst>
              <a:ext uri="{FF2B5EF4-FFF2-40B4-BE49-F238E27FC236}">
                <a16:creationId xmlns:a16="http://schemas.microsoft.com/office/drawing/2014/main" id="{5D5D2A3B-816B-4063-BC86-43FC8744664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603470" y="2849450"/>
            <a:ext cx="2185225" cy="2876550"/>
          </a:xfrm>
          <a:noFill/>
          <a:ln>
            <a:solidFill>
              <a:schemeClr val="accent3"/>
            </a:solidFill>
          </a:ln>
        </p:spPr>
        <p:txBody>
          <a:bodyPr lIns="180000" tIns="180000" rIns="180000" bIns="180000">
            <a:no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0" name="Text Placeholder 96">
            <a:extLst>
              <a:ext uri="{FF2B5EF4-FFF2-40B4-BE49-F238E27FC236}">
                <a16:creationId xmlns:a16="http://schemas.microsoft.com/office/drawing/2014/main" id="{7790730A-1804-4570-8AF0-4427D8EE38D9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79899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0" userDrawn="1">
          <p15:clr>
            <a:srgbClr val="C35EA4"/>
          </p15:clr>
        </p15:guide>
        <p15:guide id="2" orient="horz" pos="981" userDrawn="1">
          <p15:clr>
            <a:srgbClr val="C35EA4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ep F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C667B56B-73D6-4A19-882D-95753699DB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3875391" cy="4330699"/>
          </a:xfrm>
          <a:custGeom>
            <a:avLst/>
            <a:gdLst>
              <a:gd name="connsiteX0" fmla="*/ 417122 w 3875391"/>
              <a:gd name="connsiteY0" fmla="*/ 0 h 4330699"/>
              <a:gd name="connsiteX1" fmla="*/ 2700571 w 3875391"/>
              <a:gd name="connsiteY1" fmla="*/ 0 h 4330699"/>
              <a:gd name="connsiteX2" fmla="*/ 2854048 w 3875391"/>
              <a:gd name="connsiteY2" fmla="*/ 93240 h 4330699"/>
              <a:gd name="connsiteX3" fmla="*/ 3870691 w 3875391"/>
              <a:gd name="connsiteY3" fmla="*/ 1865383 h 4330699"/>
              <a:gd name="connsiteX4" fmla="*/ 3875391 w 3875391"/>
              <a:gd name="connsiteY4" fmla="*/ 2014156 h 4330699"/>
              <a:gd name="connsiteX5" fmla="*/ 3868636 w 3875391"/>
              <a:gd name="connsiteY5" fmla="*/ 2192391 h 4330699"/>
              <a:gd name="connsiteX6" fmla="*/ 3479762 w 3875391"/>
              <a:gd name="connsiteY6" fmla="*/ 3309357 h 4330699"/>
              <a:gd name="connsiteX7" fmla="*/ 3457575 w 3875391"/>
              <a:gd name="connsiteY7" fmla="*/ 3339026 h 4330699"/>
              <a:gd name="connsiteX8" fmla="*/ 3457575 w 3875391"/>
              <a:gd name="connsiteY8" fmla="*/ 3339027 h 4330699"/>
              <a:gd name="connsiteX9" fmla="*/ 3457575 w 3875391"/>
              <a:gd name="connsiteY9" fmla="*/ 3343273 h 4330699"/>
              <a:gd name="connsiteX10" fmla="*/ 3457575 w 3875391"/>
              <a:gd name="connsiteY10" fmla="*/ 3343274 h 4330699"/>
              <a:gd name="connsiteX11" fmla="*/ 3454399 w 3875391"/>
              <a:gd name="connsiteY11" fmla="*/ 3343274 h 4330699"/>
              <a:gd name="connsiteX12" fmla="*/ 3454398 w 3875391"/>
              <a:gd name="connsiteY12" fmla="*/ 3343274 h 4330699"/>
              <a:gd name="connsiteX13" fmla="*/ 3346405 w 3875391"/>
              <a:gd name="connsiteY13" fmla="*/ 3487692 h 4330699"/>
              <a:gd name="connsiteX14" fmla="*/ 1558846 w 3875391"/>
              <a:gd name="connsiteY14" fmla="*/ 4330699 h 4330699"/>
              <a:gd name="connsiteX15" fmla="*/ 85309 w 3875391"/>
              <a:gd name="connsiteY15" fmla="*/ 3801713 h 4330699"/>
              <a:gd name="connsiteX16" fmla="*/ 0 w 3875391"/>
              <a:gd name="connsiteY16" fmla="*/ 3724179 h 4330699"/>
              <a:gd name="connsiteX17" fmla="*/ 0 w 3875391"/>
              <a:gd name="connsiteY17" fmla="*/ 304131 h 4330699"/>
              <a:gd name="connsiteX18" fmla="*/ 85309 w 3875391"/>
              <a:gd name="connsiteY18" fmla="*/ 226597 h 4330699"/>
              <a:gd name="connsiteX19" fmla="*/ 263644 w 3875391"/>
              <a:gd name="connsiteY19" fmla="*/ 93240 h 4330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875391" h="4330699">
                <a:moveTo>
                  <a:pt x="417122" y="0"/>
                </a:moveTo>
                <a:lnTo>
                  <a:pt x="2700571" y="0"/>
                </a:lnTo>
                <a:lnTo>
                  <a:pt x="2854048" y="93240"/>
                </a:lnTo>
                <a:cubicBezTo>
                  <a:pt x="3431740" y="483521"/>
                  <a:pt x="3823924" y="1127538"/>
                  <a:pt x="3870691" y="1865383"/>
                </a:cubicBezTo>
                <a:lnTo>
                  <a:pt x="3875391" y="2014156"/>
                </a:lnTo>
                <a:lnTo>
                  <a:pt x="3868636" y="2192391"/>
                </a:lnTo>
                <a:cubicBezTo>
                  <a:pt x="3837305" y="2604167"/>
                  <a:pt x="3698320" y="2985849"/>
                  <a:pt x="3479762" y="3309357"/>
                </a:cubicBezTo>
                <a:lnTo>
                  <a:pt x="3457575" y="3339026"/>
                </a:lnTo>
                <a:lnTo>
                  <a:pt x="3457575" y="3339027"/>
                </a:lnTo>
                <a:lnTo>
                  <a:pt x="3457575" y="3343273"/>
                </a:lnTo>
                <a:lnTo>
                  <a:pt x="3457575" y="3343274"/>
                </a:lnTo>
                <a:lnTo>
                  <a:pt x="3454399" y="3343274"/>
                </a:lnTo>
                <a:lnTo>
                  <a:pt x="3454398" y="3343274"/>
                </a:lnTo>
                <a:lnTo>
                  <a:pt x="3346405" y="3487692"/>
                </a:lnTo>
                <a:cubicBezTo>
                  <a:pt x="2921516" y="4002538"/>
                  <a:pt x="2278504" y="4330699"/>
                  <a:pt x="1558846" y="4330699"/>
                </a:cubicBezTo>
                <a:cubicBezTo>
                  <a:pt x="999112" y="4330699"/>
                  <a:pt x="485745" y="4132182"/>
                  <a:pt x="85309" y="3801713"/>
                </a:cubicBezTo>
                <a:lnTo>
                  <a:pt x="0" y="3724179"/>
                </a:lnTo>
                <a:lnTo>
                  <a:pt x="0" y="304131"/>
                </a:lnTo>
                <a:lnTo>
                  <a:pt x="85309" y="226597"/>
                </a:lnTo>
                <a:cubicBezTo>
                  <a:pt x="142514" y="179387"/>
                  <a:pt x="202023" y="134871"/>
                  <a:pt x="263644" y="9324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vert="horz" wrap="square" lIns="396000" tIns="360000" rIns="0" bIns="360000" rtlCol="0" anchor="ctr" anchorCtr="0">
            <a:normAutofit/>
          </a:bodyPr>
          <a:lstStyle>
            <a:lvl1pPr>
              <a:lnSpc>
                <a:spcPct val="100000"/>
              </a:lnSpc>
              <a:defRPr lang="en-US" sz="4000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en-US" dirty="0"/>
              <a:t>Click to enter title here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8AEA7459-78C6-469B-A437-C1B22EA0A9E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43362" y="1630679"/>
            <a:ext cx="2554207" cy="3344218"/>
          </a:xfrm>
          <a:custGeom>
            <a:avLst/>
            <a:gdLst>
              <a:gd name="connsiteX0" fmla="*/ 0 w 1575047"/>
              <a:gd name="connsiteY0" fmla="*/ 0 h 5129420"/>
              <a:gd name="connsiteX1" fmla="*/ 1412990 w 1575047"/>
              <a:gd name="connsiteY1" fmla="*/ 0 h 5129420"/>
              <a:gd name="connsiteX2" fmla="*/ 1575047 w 1575047"/>
              <a:gd name="connsiteY2" fmla="*/ 2564710 h 5129420"/>
              <a:gd name="connsiteX3" fmla="*/ 1412990 w 1575047"/>
              <a:gd name="connsiteY3" fmla="*/ 5129420 h 5129420"/>
              <a:gd name="connsiteX4" fmla="*/ 0 w 1575047"/>
              <a:gd name="connsiteY4" fmla="*/ 5129420 h 512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5047" h="5129420">
                <a:moveTo>
                  <a:pt x="0" y="0"/>
                </a:moveTo>
                <a:lnTo>
                  <a:pt x="1412990" y="0"/>
                </a:lnTo>
                <a:lnTo>
                  <a:pt x="1575047" y="2564710"/>
                </a:lnTo>
                <a:lnTo>
                  <a:pt x="1412990" y="5129420"/>
                </a:lnTo>
                <a:lnTo>
                  <a:pt x="0" y="512942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txBody>
          <a:bodyPr wrap="square" lIns="108000" tIns="72000" rIns="72000"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1">
                <a:solidFill>
                  <a:schemeClr val="accent1"/>
                </a:solidFill>
              </a:defRPr>
            </a:lvl1pPr>
            <a:lvl2pPr>
              <a:defRPr sz="2000" b="1">
                <a:solidFill>
                  <a:schemeClr val="accent1"/>
                </a:solidFill>
              </a:defRPr>
            </a:lvl2pPr>
            <a:lvl3pPr>
              <a:defRPr sz="2000" b="1">
                <a:solidFill>
                  <a:schemeClr val="accent1"/>
                </a:solidFill>
              </a:defRPr>
            </a:lvl3pPr>
            <a:lvl4pPr>
              <a:defRPr sz="2000" b="1">
                <a:solidFill>
                  <a:schemeClr val="accent1"/>
                </a:solidFill>
              </a:defRPr>
            </a:lvl4pPr>
            <a:lvl5pPr>
              <a:defRPr sz="18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add text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B50D33B4-5BA5-4F77-BDD2-E8ADA00C500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80290" y="1630679"/>
            <a:ext cx="2710009" cy="3344218"/>
          </a:xfrm>
          <a:custGeom>
            <a:avLst/>
            <a:gdLst>
              <a:gd name="connsiteX0" fmla="*/ 0 w 1681059"/>
              <a:gd name="connsiteY0" fmla="*/ 0 h 5129420"/>
              <a:gd name="connsiteX1" fmla="*/ 1531008 w 1681059"/>
              <a:gd name="connsiteY1" fmla="*/ 0 h 5129420"/>
              <a:gd name="connsiteX2" fmla="*/ 1681059 w 1681059"/>
              <a:gd name="connsiteY2" fmla="*/ 2564710 h 5129420"/>
              <a:gd name="connsiteX3" fmla="*/ 1531008 w 1681059"/>
              <a:gd name="connsiteY3" fmla="*/ 5129420 h 5129420"/>
              <a:gd name="connsiteX4" fmla="*/ 0 w 1681059"/>
              <a:gd name="connsiteY4" fmla="*/ 5129420 h 5129420"/>
              <a:gd name="connsiteX5" fmla="*/ 150051 w 1681059"/>
              <a:gd name="connsiteY5" fmla="*/ 2564710 h 512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1059" h="5129420">
                <a:moveTo>
                  <a:pt x="0" y="0"/>
                </a:moveTo>
                <a:lnTo>
                  <a:pt x="1531008" y="0"/>
                </a:lnTo>
                <a:lnTo>
                  <a:pt x="1681059" y="2564710"/>
                </a:lnTo>
                <a:lnTo>
                  <a:pt x="1531008" y="5129420"/>
                </a:lnTo>
                <a:lnTo>
                  <a:pt x="0" y="5129420"/>
                </a:lnTo>
                <a:lnTo>
                  <a:pt x="150051" y="256471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txBody>
          <a:bodyPr vert="horz" wrap="square" lIns="396000" tIns="72000" rIns="72000" bIns="45720" rtlCol="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lang="en-US" sz="2000" b="1" dirty="0" smtClean="0">
                <a:solidFill>
                  <a:schemeClr val="accent1"/>
                </a:solidFill>
              </a:defRPr>
            </a:lvl1pPr>
            <a:lvl2pPr>
              <a:defRPr lang="en-US" sz="2000" b="1" dirty="0" smtClean="0">
                <a:solidFill>
                  <a:schemeClr val="accent1"/>
                </a:solidFill>
              </a:defRPr>
            </a:lvl2pPr>
            <a:lvl3pPr>
              <a:defRPr lang="en-US" sz="2000" b="1" dirty="0" smtClean="0">
                <a:solidFill>
                  <a:schemeClr val="accent1"/>
                </a:solidFill>
              </a:defRPr>
            </a:lvl3pPr>
            <a:lvl4pPr>
              <a:defRPr lang="en-US" sz="2000" b="1" dirty="0" smtClean="0">
                <a:solidFill>
                  <a:schemeClr val="accent1"/>
                </a:solidFill>
              </a:defRPr>
            </a:lvl4pPr>
            <a:lvl5pPr>
              <a:defRPr lang="en-US" sz="1800" b="1" dirty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</a:t>
            </a:r>
            <a:br>
              <a:rPr lang="en-US"/>
            </a:br>
            <a:r>
              <a:rPr lang="en-US"/>
              <a:t>add text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6E3127B0-7884-40E5-9D04-0F2C52D4DC6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88706" y="1630685"/>
            <a:ext cx="2695308" cy="3344218"/>
          </a:xfrm>
          <a:custGeom>
            <a:avLst/>
            <a:gdLst>
              <a:gd name="connsiteX0" fmla="*/ 1 w 1673985"/>
              <a:gd name="connsiteY0" fmla="*/ 0 h 5129420"/>
              <a:gd name="connsiteX1" fmla="*/ 118006 w 1673985"/>
              <a:gd name="connsiteY1" fmla="*/ 0 h 5129420"/>
              <a:gd name="connsiteX2" fmla="*/ 1673985 w 1673985"/>
              <a:gd name="connsiteY2" fmla="*/ 0 h 5129420"/>
              <a:gd name="connsiteX3" fmla="*/ 1673985 w 1673985"/>
              <a:gd name="connsiteY3" fmla="*/ 5129420 h 5129420"/>
              <a:gd name="connsiteX4" fmla="*/ 0 w 1673985"/>
              <a:gd name="connsiteY4" fmla="*/ 5129414 h 5129420"/>
              <a:gd name="connsiteX5" fmla="*/ 150052 w 1673985"/>
              <a:gd name="connsiteY5" fmla="*/ 2564704 h 512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73985" h="5129420">
                <a:moveTo>
                  <a:pt x="1" y="0"/>
                </a:moveTo>
                <a:lnTo>
                  <a:pt x="118006" y="0"/>
                </a:lnTo>
                <a:lnTo>
                  <a:pt x="1673985" y="0"/>
                </a:lnTo>
                <a:lnTo>
                  <a:pt x="1673985" y="5129420"/>
                </a:lnTo>
                <a:lnTo>
                  <a:pt x="0" y="5129414"/>
                </a:lnTo>
                <a:lnTo>
                  <a:pt x="150052" y="2564704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txBody>
          <a:bodyPr vert="horz" wrap="square" lIns="396000" tIns="72000" rIns="72000" bIns="45720" rtlCol="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lang="en-US" sz="2000" b="1" smtClean="0">
                <a:solidFill>
                  <a:schemeClr val="accent1"/>
                </a:solidFill>
              </a:defRPr>
            </a:lvl1pPr>
            <a:lvl2pPr>
              <a:defRPr lang="en-US" sz="2000" b="1" smtClean="0">
                <a:solidFill>
                  <a:schemeClr val="accent1"/>
                </a:solidFill>
              </a:defRPr>
            </a:lvl2pPr>
            <a:lvl3pPr>
              <a:defRPr lang="en-US" sz="2000" b="1" smtClean="0">
                <a:solidFill>
                  <a:schemeClr val="accent1"/>
                </a:solidFill>
              </a:defRPr>
            </a:lvl3pPr>
            <a:lvl4pPr>
              <a:defRPr lang="en-US" sz="2000" b="1" smtClean="0">
                <a:solidFill>
                  <a:schemeClr val="accent1"/>
                </a:solidFill>
              </a:defRPr>
            </a:lvl4pPr>
            <a:lvl5pPr>
              <a:defRPr lang="en-US" sz="18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add text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8CF1364-95FC-4822-BD65-0519B5DD9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FF9A92-5BDB-40F9-8C9E-94BECF288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3D3C580-A9B8-4489-B9AC-6B1A250A2E2D}"/>
              </a:ext>
            </a:extLst>
          </p:cNvPr>
          <p:cNvCxnSpPr>
            <a:cxnSpLocks/>
          </p:cNvCxnSpPr>
          <p:nvPr userDrawn="1"/>
        </p:nvCxnSpPr>
        <p:spPr>
          <a:xfrm>
            <a:off x="3540125" y="3688080"/>
            <a:ext cx="0" cy="252165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6">
            <a:extLst>
              <a:ext uri="{FF2B5EF4-FFF2-40B4-BE49-F238E27FC236}">
                <a16:creationId xmlns:a16="http://schemas.microsoft.com/office/drawing/2014/main" id="{1D798A16-3930-4F04-AFA2-82EA4BFB259C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0208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230">
          <p15:clr>
            <a:srgbClr val="C35EA4"/>
          </p15:clr>
        </p15:guide>
        <p15:guide id="2" pos="2547" userDrawn="1">
          <p15:clr>
            <a:srgbClr val="C35EA4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tep F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06787C2F-ABF6-4580-A286-19F5002B6A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3875391" cy="4330699"/>
          </a:xfrm>
          <a:custGeom>
            <a:avLst/>
            <a:gdLst>
              <a:gd name="connsiteX0" fmla="*/ 417122 w 3875391"/>
              <a:gd name="connsiteY0" fmla="*/ 0 h 4330699"/>
              <a:gd name="connsiteX1" fmla="*/ 2700571 w 3875391"/>
              <a:gd name="connsiteY1" fmla="*/ 0 h 4330699"/>
              <a:gd name="connsiteX2" fmla="*/ 2854048 w 3875391"/>
              <a:gd name="connsiteY2" fmla="*/ 93240 h 4330699"/>
              <a:gd name="connsiteX3" fmla="*/ 3870691 w 3875391"/>
              <a:gd name="connsiteY3" fmla="*/ 1865383 h 4330699"/>
              <a:gd name="connsiteX4" fmla="*/ 3875391 w 3875391"/>
              <a:gd name="connsiteY4" fmla="*/ 2014156 h 4330699"/>
              <a:gd name="connsiteX5" fmla="*/ 3868636 w 3875391"/>
              <a:gd name="connsiteY5" fmla="*/ 2192391 h 4330699"/>
              <a:gd name="connsiteX6" fmla="*/ 3479762 w 3875391"/>
              <a:gd name="connsiteY6" fmla="*/ 3309357 h 4330699"/>
              <a:gd name="connsiteX7" fmla="*/ 3457575 w 3875391"/>
              <a:gd name="connsiteY7" fmla="*/ 3339026 h 4330699"/>
              <a:gd name="connsiteX8" fmla="*/ 3457575 w 3875391"/>
              <a:gd name="connsiteY8" fmla="*/ 3339027 h 4330699"/>
              <a:gd name="connsiteX9" fmla="*/ 3457575 w 3875391"/>
              <a:gd name="connsiteY9" fmla="*/ 3343273 h 4330699"/>
              <a:gd name="connsiteX10" fmla="*/ 3457575 w 3875391"/>
              <a:gd name="connsiteY10" fmla="*/ 3343274 h 4330699"/>
              <a:gd name="connsiteX11" fmla="*/ 3454399 w 3875391"/>
              <a:gd name="connsiteY11" fmla="*/ 3343274 h 4330699"/>
              <a:gd name="connsiteX12" fmla="*/ 3454398 w 3875391"/>
              <a:gd name="connsiteY12" fmla="*/ 3343274 h 4330699"/>
              <a:gd name="connsiteX13" fmla="*/ 3346405 w 3875391"/>
              <a:gd name="connsiteY13" fmla="*/ 3487692 h 4330699"/>
              <a:gd name="connsiteX14" fmla="*/ 1558846 w 3875391"/>
              <a:gd name="connsiteY14" fmla="*/ 4330699 h 4330699"/>
              <a:gd name="connsiteX15" fmla="*/ 85309 w 3875391"/>
              <a:gd name="connsiteY15" fmla="*/ 3801713 h 4330699"/>
              <a:gd name="connsiteX16" fmla="*/ 0 w 3875391"/>
              <a:gd name="connsiteY16" fmla="*/ 3724179 h 4330699"/>
              <a:gd name="connsiteX17" fmla="*/ 0 w 3875391"/>
              <a:gd name="connsiteY17" fmla="*/ 304131 h 4330699"/>
              <a:gd name="connsiteX18" fmla="*/ 85309 w 3875391"/>
              <a:gd name="connsiteY18" fmla="*/ 226597 h 4330699"/>
              <a:gd name="connsiteX19" fmla="*/ 263644 w 3875391"/>
              <a:gd name="connsiteY19" fmla="*/ 93240 h 4330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875391" h="4330699">
                <a:moveTo>
                  <a:pt x="417122" y="0"/>
                </a:moveTo>
                <a:lnTo>
                  <a:pt x="2700571" y="0"/>
                </a:lnTo>
                <a:lnTo>
                  <a:pt x="2854048" y="93240"/>
                </a:lnTo>
                <a:cubicBezTo>
                  <a:pt x="3431740" y="483521"/>
                  <a:pt x="3823924" y="1127538"/>
                  <a:pt x="3870691" y="1865383"/>
                </a:cubicBezTo>
                <a:lnTo>
                  <a:pt x="3875391" y="2014156"/>
                </a:lnTo>
                <a:lnTo>
                  <a:pt x="3868636" y="2192391"/>
                </a:lnTo>
                <a:cubicBezTo>
                  <a:pt x="3837305" y="2604167"/>
                  <a:pt x="3698320" y="2985849"/>
                  <a:pt x="3479762" y="3309357"/>
                </a:cubicBezTo>
                <a:lnTo>
                  <a:pt x="3457575" y="3339026"/>
                </a:lnTo>
                <a:lnTo>
                  <a:pt x="3457575" y="3339027"/>
                </a:lnTo>
                <a:lnTo>
                  <a:pt x="3457575" y="3343273"/>
                </a:lnTo>
                <a:lnTo>
                  <a:pt x="3457575" y="3343274"/>
                </a:lnTo>
                <a:lnTo>
                  <a:pt x="3454399" y="3343274"/>
                </a:lnTo>
                <a:lnTo>
                  <a:pt x="3454398" y="3343274"/>
                </a:lnTo>
                <a:lnTo>
                  <a:pt x="3346405" y="3487692"/>
                </a:lnTo>
                <a:cubicBezTo>
                  <a:pt x="2921516" y="4002538"/>
                  <a:pt x="2278504" y="4330699"/>
                  <a:pt x="1558846" y="4330699"/>
                </a:cubicBezTo>
                <a:cubicBezTo>
                  <a:pt x="999112" y="4330699"/>
                  <a:pt x="485745" y="4132182"/>
                  <a:pt x="85309" y="3801713"/>
                </a:cubicBezTo>
                <a:lnTo>
                  <a:pt x="0" y="3724179"/>
                </a:lnTo>
                <a:lnTo>
                  <a:pt x="0" y="304131"/>
                </a:lnTo>
                <a:lnTo>
                  <a:pt x="85309" y="226597"/>
                </a:lnTo>
                <a:cubicBezTo>
                  <a:pt x="142514" y="179387"/>
                  <a:pt x="202023" y="134871"/>
                  <a:pt x="263644" y="9324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vert="horz" wrap="square" lIns="396000" tIns="360000" rIns="0" bIns="360000" rtlCol="0" anchor="ctr" anchorCtr="0">
            <a:normAutofit/>
          </a:bodyPr>
          <a:lstStyle>
            <a:lvl1pPr>
              <a:lnSpc>
                <a:spcPct val="100000"/>
              </a:lnSpc>
              <a:defRPr lang="en-US" sz="4000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en-US"/>
              <a:t>Click to enter title here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8AEA7459-78C6-469B-A437-C1B22EA0A9E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43362" y="1630686"/>
            <a:ext cx="1874049" cy="3344210"/>
          </a:xfrm>
          <a:custGeom>
            <a:avLst/>
            <a:gdLst>
              <a:gd name="connsiteX0" fmla="*/ 0 w 1575047"/>
              <a:gd name="connsiteY0" fmla="*/ 0 h 5129420"/>
              <a:gd name="connsiteX1" fmla="*/ 1412990 w 1575047"/>
              <a:gd name="connsiteY1" fmla="*/ 0 h 5129420"/>
              <a:gd name="connsiteX2" fmla="*/ 1575047 w 1575047"/>
              <a:gd name="connsiteY2" fmla="*/ 2564710 h 5129420"/>
              <a:gd name="connsiteX3" fmla="*/ 1412990 w 1575047"/>
              <a:gd name="connsiteY3" fmla="*/ 5129420 h 5129420"/>
              <a:gd name="connsiteX4" fmla="*/ 0 w 1575047"/>
              <a:gd name="connsiteY4" fmla="*/ 5129420 h 512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5047" h="5129420">
                <a:moveTo>
                  <a:pt x="0" y="0"/>
                </a:moveTo>
                <a:lnTo>
                  <a:pt x="1412990" y="0"/>
                </a:lnTo>
                <a:lnTo>
                  <a:pt x="1575047" y="2564710"/>
                </a:lnTo>
                <a:lnTo>
                  <a:pt x="1412990" y="5129420"/>
                </a:lnTo>
                <a:lnTo>
                  <a:pt x="0" y="512942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txBody>
          <a:bodyPr wrap="square" lIns="108000" tIns="72000" rIns="7200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accent1"/>
                </a:solidFill>
              </a:defRPr>
            </a:lvl1pPr>
            <a:lvl2pPr>
              <a:defRPr sz="2000" b="1">
                <a:solidFill>
                  <a:schemeClr val="accent1"/>
                </a:solidFill>
              </a:defRPr>
            </a:lvl2pPr>
            <a:lvl3pPr>
              <a:defRPr sz="2000" b="1">
                <a:solidFill>
                  <a:schemeClr val="accent1"/>
                </a:solidFill>
              </a:defRPr>
            </a:lvl3pPr>
            <a:lvl4pPr>
              <a:defRPr sz="2000" b="1">
                <a:solidFill>
                  <a:schemeClr val="accent1"/>
                </a:solidFill>
              </a:defRPr>
            </a:lvl4pPr>
            <a:lvl5pPr>
              <a:defRPr sz="18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</a:t>
            </a:r>
            <a:br>
              <a:rPr lang="en-US"/>
            </a:br>
            <a:r>
              <a:rPr lang="en-US"/>
              <a:t>add text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B50D33B4-5BA5-4F77-BDD2-E8ADA00C500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63249" y="1630686"/>
            <a:ext cx="2009699" cy="3344210"/>
          </a:xfrm>
          <a:custGeom>
            <a:avLst/>
            <a:gdLst>
              <a:gd name="connsiteX0" fmla="*/ 0 w 1681059"/>
              <a:gd name="connsiteY0" fmla="*/ 0 h 5129420"/>
              <a:gd name="connsiteX1" fmla="*/ 1531008 w 1681059"/>
              <a:gd name="connsiteY1" fmla="*/ 0 h 5129420"/>
              <a:gd name="connsiteX2" fmla="*/ 1681059 w 1681059"/>
              <a:gd name="connsiteY2" fmla="*/ 2564710 h 5129420"/>
              <a:gd name="connsiteX3" fmla="*/ 1531008 w 1681059"/>
              <a:gd name="connsiteY3" fmla="*/ 5129420 h 5129420"/>
              <a:gd name="connsiteX4" fmla="*/ 0 w 1681059"/>
              <a:gd name="connsiteY4" fmla="*/ 5129420 h 5129420"/>
              <a:gd name="connsiteX5" fmla="*/ 150051 w 1681059"/>
              <a:gd name="connsiteY5" fmla="*/ 2564710 h 512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1059" h="5129420">
                <a:moveTo>
                  <a:pt x="0" y="0"/>
                </a:moveTo>
                <a:lnTo>
                  <a:pt x="1531008" y="0"/>
                </a:lnTo>
                <a:lnTo>
                  <a:pt x="1681059" y="2564710"/>
                </a:lnTo>
                <a:lnTo>
                  <a:pt x="1531008" y="5129420"/>
                </a:lnTo>
                <a:lnTo>
                  <a:pt x="0" y="5129420"/>
                </a:lnTo>
                <a:lnTo>
                  <a:pt x="150051" y="256471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txBody>
          <a:bodyPr vert="horz" wrap="square" lIns="252000" tIns="72000" rIns="72000" bIns="45720" rtlCol="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lang="en-US" sz="2000" b="1" dirty="0" smtClean="0">
                <a:solidFill>
                  <a:schemeClr val="accent1"/>
                </a:solidFill>
              </a:defRPr>
            </a:lvl1pPr>
            <a:lvl2pPr>
              <a:defRPr lang="en-US" sz="2000" b="1" dirty="0" smtClean="0">
                <a:solidFill>
                  <a:schemeClr val="accent1"/>
                </a:solidFill>
              </a:defRPr>
            </a:lvl2pPr>
            <a:lvl3pPr>
              <a:defRPr lang="en-US" sz="2000" b="1" dirty="0" smtClean="0">
                <a:solidFill>
                  <a:schemeClr val="accent1"/>
                </a:solidFill>
              </a:defRPr>
            </a:lvl3pPr>
            <a:lvl4pPr>
              <a:defRPr lang="en-US" sz="2000" b="1" dirty="0" smtClean="0">
                <a:solidFill>
                  <a:schemeClr val="accent1"/>
                </a:solidFill>
              </a:defRPr>
            </a:lvl4pPr>
            <a:lvl5pPr>
              <a:defRPr lang="en-US" sz="1800" b="1" dirty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</a:t>
            </a:r>
            <a:br>
              <a:rPr lang="en-US"/>
            </a:br>
            <a:r>
              <a:rPr lang="en-US"/>
              <a:t>add text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853D9384-AD84-40BB-8BF1-5FD39C560DE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18782" y="1630686"/>
            <a:ext cx="2009699" cy="3344210"/>
          </a:xfrm>
          <a:custGeom>
            <a:avLst/>
            <a:gdLst>
              <a:gd name="connsiteX0" fmla="*/ 0 w 1681059"/>
              <a:gd name="connsiteY0" fmla="*/ 0 h 5129420"/>
              <a:gd name="connsiteX1" fmla="*/ 1531008 w 1681059"/>
              <a:gd name="connsiteY1" fmla="*/ 0 h 5129420"/>
              <a:gd name="connsiteX2" fmla="*/ 1681059 w 1681059"/>
              <a:gd name="connsiteY2" fmla="*/ 2564710 h 5129420"/>
              <a:gd name="connsiteX3" fmla="*/ 1531008 w 1681059"/>
              <a:gd name="connsiteY3" fmla="*/ 5129420 h 5129420"/>
              <a:gd name="connsiteX4" fmla="*/ 0 w 1681059"/>
              <a:gd name="connsiteY4" fmla="*/ 5129420 h 5129420"/>
              <a:gd name="connsiteX5" fmla="*/ 150051 w 1681059"/>
              <a:gd name="connsiteY5" fmla="*/ 2564710 h 512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1059" h="5129420">
                <a:moveTo>
                  <a:pt x="0" y="0"/>
                </a:moveTo>
                <a:lnTo>
                  <a:pt x="1531008" y="0"/>
                </a:lnTo>
                <a:lnTo>
                  <a:pt x="1681059" y="2564710"/>
                </a:lnTo>
                <a:lnTo>
                  <a:pt x="1531008" y="5129420"/>
                </a:lnTo>
                <a:lnTo>
                  <a:pt x="0" y="5129420"/>
                </a:lnTo>
                <a:lnTo>
                  <a:pt x="150051" y="256471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txBody>
          <a:bodyPr vert="horz" wrap="square" lIns="252000" tIns="72000" rIns="72000" bIns="45720" rtlCol="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lang="en-US" sz="2000" b="1" dirty="0" smtClean="0">
                <a:solidFill>
                  <a:schemeClr val="accent1"/>
                </a:solidFill>
              </a:defRPr>
            </a:lvl1pPr>
            <a:lvl2pPr>
              <a:defRPr lang="en-US" sz="2000" b="1" dirty="0" smtClean="0">
                <a:solidFill>
                  <a:schemeClr val="accent1"/>
                </a:solidFill>
              </a:defRPr>
            </a:lvl2pPr>
            <a:lvl3pPr>
              <a:defRPr lang="en-US" sz="2000" b="1" dirty="0" smtClean="0">
                <a:solidFill>
                  <a:schemeClr val="accent1"/>
                </a:solidFill>
              </a:defRPr>
            </a:lvl3pPr>
            <a:lvl4pPr>
              <a:defRPr lang="en-US" sz="2000" b="1" dirty="0" smtClean="0">
                <a:solidFill>
                  <a:schemeClr val="accent1"/>
                </a:solidFill>
              </a:defRPr>
            </a:lvl4pPr>
            <a:lvl5pPr>
              <a:defRPr lang="en-US" sz="1800" b="1" dirty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add text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6E3127B0-7884-40E5-9D04-0F2C52D4DC6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774314" y="1630687"/>
            <a:ext cx="2009699" cy="3344214"/>
          </a:xfrm>
          <a:custGeom>
            <a:avLst/>
            <a:gdLst>
              <a:gd name="connsiteX0" fmla="*/ 1 w 1673985"/>
              <a:gd name="connsiteY0" fmla="*/ 0 h 5129420"/>
              <a:gd name="connsiteX1" fmla="*/ 118006 w 1673985"/>
              <a:gd name="connsiteY1" fmla="*/ 0 h 5129420"/>
              <a:gd name="connsiteX2" fmla="*/ 1673985 w 1673985"/>
              <a:gd name="connsiteY2" fmla="*/ 0 h 5129420"/>
              <a:gd name="connsiteX3" fmla="*/ 1673985 w 1673985"/>
              <a:gd name="connsiteY3" fmla="*/ 5129420 h 5129420"/>
              <a:gd name="connsiteX4" fmla="*/ 0 w 1673985"/>
              <a:gd name="connsiteY4" fmla="*/ 5129414 h 5129420"/>
              <a:gd name="connsiteX5" fmla="*/ 150052 w 1673985"/>
              <a:gd name="connsiteY5" fmla="*/ 2564704 h 512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73985" h="5129420">
                <a:moveTo>
                  <a:pt x="1" y="0"/>
                </a:moveTo>
                <a:lnTo>
                  <a:pt x="118006" y="0"/>
                </a:lnTo>
                <a:lnTo>
                  <a:pt x="1673985" y="0"/>
                </a:lnTo>
                <a:lnTo>
                  <a:pt x="1673985" y="5129420"/>
                </a:lnTo>
                <a:lnTo>
                  <a:pt x="0" y="5129414"/>
                </a:lnTo>
                <a:lnTo>
                  <a:pt x="150052" y="2564704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txBody>
          <a:bodyPr vert="horz" wrap="square" lIns="252000" tIns="72000" rIns="72000" bIns="45720" rtlCol="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lang="en-US" sz="2000" b="1" smtClean="0">
                <a:solidFill>
                  <a:schemeClr val="accent1"/>
                </a:solidFill>
              </a:defRPr>
            </a:lvl1pPr>
            <a:lvl2pPr>
              <a:defRPr lang="en-US" sz="2000" b="1" smtClean="0">
                <a:solidFill>
                  <a:schemeClr val="accent1"/>
                </a:solidFill>
              </a:defRPr>
            </a:lvl2pPr>
            <a:lvl3pPr>
              <a:defRPr lang="en-US" sz="2000" b="1" smtClean="0">
                <a:solidFill>
                  <a:schemeClr val="accent1"/>
                </a:solidFill>
              </a:defRPr>
            </a:lvl3pPr>
            <a:lvl4pPr>
              <a:defRPr lang="en-US" sz="2000" b="1" smtClean="0">
                <a:solidFill>
                  <a:schemeClr val="accent1"/>
                </a:solidFill>
              </a:defRPr>
            </a:lvl4pPr>
            <a:lvl5pPr>
              <a:defRPr lang="en-US" sz="18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add text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8CF1364-95FC-4822-BD65-0519B5DD9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FF9A92-5BDB-40F9-8C9E-94BECF288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1040238-DCC8-4532-9AE6-EB7C834F336E}"/>
              </a:ext>
            </a:extLst>
          </p:cNvPr>
          <p:cNvCxnSpPr>
            <a:cxnSpLocks/>
          </p:cNvCxnSpPr>
          <p:nvPr userDrawn="1"/>
        </p:nvCxnSpPr>
        <p:spPr>
          <a:xfrm>
            <a:off x="3540125" y="3688080"/>
            <a:ext cx="0" cy="252165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96">
            <a:extLst>
              <a:ext uri="{FF2B5EF4-FFF2-40B4-BE49-F238E27FC236}">
                <a16:creationId xmlns:a16="http://schemas.microsoft.com/office/drawing/2014/main" id="{3E274903-3C98-4D30-B827-CF2B37D16C98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70934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230">
          <p15:clr>
            <a:srgbClr val="C35EA4"/>
          </p15:clr>
        </p15:guide>
        <p15:guide id="2" pos="2547" userDrawn="1">
          <p15:clr>
            <a:srgbClr val="C35EA4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tep F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8340F0A6-2BF6-40C8-B334-1CA3D3443E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3875391" cy="4330699"/>
          </a:xfrm>
          <a:custGeom>
            <a:avLst/>
            <a:gdLst>
              <a:gd name="connsiteX0" fmla="*/ 417122 w 3875391"/>
              <a:gd name="connsiteY0" fmla="*/ 0 h 4330699"/>
              <a:gd name="connsiteX1" fmla="*/ 2700571 w 3875391"/>
              <a:gd name="connsiteY1" fmla="*/ 0 h 4330699"/>
              <a:gd name="connsiteX2" fmla="*/ 2854048 w 3875391"/>
              <a:gd name="connsiteY2" fmla="*/ 93240 h 4330699"/>
              <a:gd name="connsiteX3" fmla="*/ 3870691 w 3875391"/>
              <a:gd name="connsiteY3" fmla="*/ 1865383 h 4330699"/>
              <a:gd name="connsiteX4" fmla="*/ 3875391 w 3875391"/>
              <a:gd name="connsiteY4" fmla="*/ 2014156 h 4330699"/>
              <a:gd name="connsiteX5" fmla="*/ 3868636 w 3875391"/>
              <a:gd name="connsiteY5" fmla="*/ 2192391 h 4330699"/>
              <a:gd name="connsiteX6" fmla="*/ 3479762 w 3875391"/>
              <a:gd name="connsiteY6" fmla="*/ 3309357 h 4330699"/>
              <a:gd name="connsiteX7" fmla="*/ 3457575 w 3875391"/>
              <a:gd name="connsiteY7" fmla="*/ 3339026 h 4330699"/>
              <a:gd name="connsiteX8" fmla="*/ 3457575 w 3875391"/>
              <a:gd name="connsiteY8" fmla="*/ 3339027 h 4330699"/>
              <a:gd name="connsiteX9" fmla="*/ 3457575 w 3875391"/>
              <a:gd name="connsiteY9" fmla="*/ 3343273 h 4330699"/>
              <a:gd name="connsiteX10" fmla="*/ 3457575 w 3875391"/>
              <a:gd name="connsiteY10" fmla="*/ 3343274 h 4330699"/>
              <a:gd name="connsiteX11" fmla="*/ 3454399 w 3875391"/>
              <a:gd name="connsiteY11" fmla="*/ 3343274 h 4330699"/>
              <a:gd name="connsiteX12" fmla="*/ 3454398 w 3875391"/>
              <a:gd name="connsiteY12" fmla="*/ 3343274 h 4330699"/>
              <a:gd name="connsiteX13" fmla="*/ 3346405 w 3875391"/>
              <a:gd name="connsiteY13" fmla="*/ 3487692 h 4330699"/>
              <a:gd name="connsiteX14" fmla="*/ 1558846 w 3875391"/>
              <a:gd name="connsiteY14" fmla="*/ 4330699 h 4330699"/>
              <a:gd name="connsiteX15" fmla="*/ 85309 w 3875391"/>
              <a:gd name="connsiteY15" fmla="*/ 3801713 h 4330699"/>
              <a:gd name="connsiteX16" fmla="*/ 0 w 3875391"/>
              <a:gd name="connsiteY16" fmla="*/ 3724179 h 4330699"/>
              <a:gd name="connsiteX17" fmla="*/ 0 w 3875391"/>
              <a:gd name="connsiteY17" fmla="*/ 304131 h 4330699"/>
              <a:gd name="connsiteX18" fmla="*/ 85309 w 3875391"/>
              <a:gd name="connsiteY18" fmla="*/ 226597 h 4330699"/>
              <a:gd name="connsiteX19" fmla="*/ 263644 w 3875391"/>
              <a:gd name="connsiteY19" fmla="*/ 93240 h 4330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875391" h="4330699">
                <a:moveTo>
                  <a:pt x="417122" y="0"/>
                </a:moveTo>
                <a:lnTo>
                  <a:pt x="2700571" y="0"/>
                </a:lnTo>
                <a:lnTo>
                  <a:pt x="2854048" y="93240"/>
                </a:lnTo>
                <a:cubicBezTo>
                  <a:pt x="3431740" y="483521"/>
                  <a:pt x="3823924" y="1127538"/>
                  <a:pt x="3870691" y="1865383"/>
                </a:cubicBezTo>
                <a:lnTo>
                  <a:pt x="3875391" y="2014156"/>
                </a:lnTo>
                <a:lnTo>
                  <a:pt x="3868636" y="2192391"/>
                </a:lnTo>
                <a:cubicBezTo>
                  <a:pt x="3837305" y="2604167"/>
                  <a:pt x="3698320" y="2985849"/>
                  <a:pt x="3479762" y="3309357"/>
                </a:cubicBezTo>
                <a:lnTo>
                  <a:pt x="3457575" y="3339026"/>
                </a:lnTo>
                <a:lnTo>
                  <a:pt x="3457575" y="3339027"/>
                </a:lnTo>
                <a:lnTo>
                  <a:pt x="3457575" y="3343273"/>
                </a:lnTo>
                <a:lnTo>
                  <a:pt x="3457575" y="3343274"/>
                </a:lnTo>
                <a:lnTo>
                  <a:pt x="3454399" y="3343274"/>
                </a:lnTo>
                <a:lnTo>
                  <a:pt x="3454398" y="3343274"/>
                </a:lnTo>
                <a:lnTo>
                  <a:pt x="3346405" y="3487692"/>
                </a:lnTo>
                <a:cubicBezTo>
                  <a:pt x="2921516" y="4002538"/>
                  <a:pt x="2278504" y="4330699"/>
                  <a:pt x="1558846" y="4330699"/>
                </a:cubicBezTo>
                <a:cubicBezTo>
                  <a:pt x="999112" y="4330699"/>
                  <a:pt x="485745" y="4132182"/>
                  <a:pt x="85309" y="3801713"/>
                </a:cubicBezTo>
                <a:lnTo>
                  <a:pt x="0" y="3724179"/>
                </a:lnTo>
                <a:lnTo>
                  <a:pt x="0" y="304131"/>
                </a:lnTo>
                <a:lnTo>
                  <a:pt x="85309" y="226597"/>
                </a:lnTo>
                <a:cubicBezTo>
                  <a:pt x="142514" y="179387"/>
                  <a:pt x="202023" y="134871"/>
                  <a:pt x="263644" y="9324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vert="horz" wrap="square" lIns="396000" tIns="360000" rIns="0" bIns="360000" rtlCol="0" anchor="ctr" anchorCtr="0">
            <a:normAutofit/>
          </a:bodyPr>
          <a:lstStyle>
            <a:lvl1pPr>
              <a:lnSpc>
                <a:spcPct val="100000"/>
              </a:lnSpc>
              <a:defRPr lang="en-US" sz="4000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en-US"/>
              <a:t>Click to enter title here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8AEA7459-78C6-469B-A437-C1B22EA0A9E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43362" y="1630680"/>
            <a:ext cx="1497901" cy="3344222"/>
          </a:xfrm>
          <a:custGeom>
            <a:avLst/>
            <a:gdLst>
              <a:gd name="connsiteX0" fmla="*/ 0 w 1575047"/>
              <a:gd name="connsiteY0" fmla="*/ 0 h 5129420"/>
              <a:gd name="connsiteX1" fmla="*/ 1412990 w 1575047"/>
              <a:gd name="connsiteY1" fmla="*/ 0 h 5129420"/>
              <a:gd name="connsiteX2" fmla="*/ 1575047 w 1575047"/>
              <a:gd name="connsiteY2" fmla="*/ 2564710 h 5129420"/>
              <a:gd name="connsiteX3" fmla="*/ 1412990 w 1575047"/>
              <a:gd name="connsiteY3" fmla="*/ 5129420 h 5129420"/>
              <a:gd name="connsiteX4" fmla="*/ 0 w 1575047"/>
              <a:gd name="connsiteY4" fmla="*/ 5129420 h 512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5047" h="5129420">
                <a:moveTo>
                  <a:pt x="0" y="0"/>
                </a:moveTo>
                <a:lnTo>
                  <a:pt x="1412990" y="0"/>
                </a:lnTo>
                <a:lnTo>
                  <a:pt x="1575047" y="2564710"/>
                </a:lnTo>
                <a:lnTo>
                  <a:pt x="1412990" y="5129420"/>
                </a:lnTo>
                <a:lnTo>
                  <a:pt x="0" y="512942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txBody>
          <a:bodyPr wrap="square" lIns="108000" tIns="72000" rIns="7200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accent1"/>
                </a:solidFill>
              </a:defRPr>
            </a:lvl1pPr>
            <a:lvl2pPr>
              <a:defRPr sz="2000" b="1">
                <a:solidFill>
                  <a:schemeClr val="accent1"/>
                </a:solidFill>
              </a:defRPr>
            </a:lvl2pPr>
            <a:lvl3pPr>
              <a:defRPr sz="2000" b="1">
                <a:solidFill>
                  <a:schemeClr val="accent1"/>
                </a:solidFill>
              </a:defRPr>
            </a:lvl3pPr>
            <a:lvl4pPr>
              <a:defRPr sz="2000" b="1">
                <a:solidFill>
                  <a:schemeClr val="accent1"/>
                </a:solidFill>
              </a:defRPr>
            </a:lvl4pPr>
            <a:lvl5pPr>
              <a:defRPr sz="18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add text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B50D33B4-5BA5-4F77-BDD2-E8ADA00C500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99032" y="1630680"/>
            <a:ext cx="1596712" cy="3344222"/>
          </a:xfrm>
          <a:custGeom>
            <a:avLst/>
            <a:gdLst>
              <a:gd name="connsiteX0" fmla="*/ 0 w 1681059"/>
              <a:gd name="connsiteY0" fmla="*/ 0 h 5129420"/>
              <a:gd name="connsiteX1" fmla="*/ 1531008 w 1681059"/>
              <a:gd name="connsiteY1" fmla="*/ 0 h 5129420"/>
              <a:gd name="connsiteX2" fmla="*/ 1681059 w 1681059"/>
              <a:gd name="connsiteY2" fmla="*/ 2564710 h 5129420"/>
              <a:gd name="connsiteX3" fmla="*/ 1531008 w 1681059"/>
              <a:gd name="connsiteY3" fmla="*/ 5129420 h 5129420"/>
              <a:gd name="connsiteX4" fmla="*/ 0 w 1681059"/>
              <a:gd name="connsiteY4" fmla="*/ 5129420 h 5129420"/>
              <a:gd name="connsiteX5" fmla="*/ 150051 w 1681059"/>
              <a:gd name="connsiteY5" fmla="*/ 2564710 h 512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1059" h="5129420">
                <a:moveTo>
                  <a:pt x="0" y="0"/>
                </a:moveTo>
                <a:lnTo>
                  <a:pt x="1531008" y="0"/>
                </a:lnTo>
                <a:lnTo>
                  <a:pt x="1681059" y="2564710"/>
                </a:lnTo>
                <a:lnTo>
                  <a:pt x="1531008" y="5129420"/>
                </a:lnTo>
                <a:lnTo>
                  <a:pt x="0" y="5129420"/>
                </a:lnTo>
                <a:lnTo>
                  <a:pt x="150051" y="256471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txBody>
          <a:bodyPr vert="horz" wrap="square" lIns="252000" tIns="72000" rIns="72000" bIns="45720" rtlCol="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lang="en-US" sz="2000" b="1" dirty="0" smtClean="0">
                <a:solidFill>
                  <a:schemeClr val="accent1"/>
                </a:solidFill>
              </a:defRPr>
            </a:lvl1pPr>
            <a:lvl2pPr>
              <a:defRPr lang="en-US" sz="2000" b="1" dirty="0" smtClean="0">
                <a:solidFill>
                  <a:schemeClr val="accent1"/>
                </a:solidFill>
              </a:defRPr>
            </a:lvl2pPr>
            <a:lvl3pPr>
              <a:defRPr lang="en-US" sz="2000" b="1" dirty="0" smtClean="0">
                <a:solidFill>
                  <a:schemeClr val="accent1"/>
                </a:solidFill>
              </a:defRPr>
            </a:lvl3pPr>
            <a:lvl4pPr>
              <a:defRPr lang="en-US" sz="2000" b="1" dirty="0" smtClean="0">
                <a:solidFill>
                  <a:schemeClr val="accent1"/>
                </a:solidFill>
              </a:defRPr>
            </a:lvl4pPr>
            <a:lvl5pPr>
              <a:defRPr lang="en-US" sz="1800" b="1" dirty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</a:t>
            </a:r>
            <a:br>
              <a:rPr lang="en-US"/>
            </a:br>
            <a:r>
              <a:rPr lang="en-US"/>
              <a:t>add text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853D9384-AD84-40BB-8BF1-5FD39C560DE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61686" y="1630680"/>
            <a:ext cx="1606825" cy="3344222"/>
          </a:xfrm>
          <a:custGeom>
            <a:avLst/>
            <a:gdLst>
              <a:gd name="connsiteX0" fmla="*/ 0 w 1681059"/>
              <a:gd name="connsiteY0" fmla="*/ 0 h 5129420"/>
              <a:gd name="connsiteX1" fmla="*/ 1531008 w 1681059"/>
              <a:gd name="connsiteY1" fmla="*/ 0 h 5129420"/>
              <a:gd name="connsiteX2" fmla="*/ 1681059 w 1681059"/>
              <a:gd name="connsiteY2" fmla="*/ 2564710 h 5129420"/>
              <a:gd name="connsiteX3" fmla="*/ 1531008 w 1681059"/>
              <a:gd name="connsiteY3" fmla="*/ 5129420 h 5129420"/>
              <a:gd name="connsiteX4" fmla="*/ 0 w 1681059"/>
              <a:gd name="connsiteY4" fmla="*/ 5129420 h 5129420"/>
              <a:gd name="connsiteX5" fmla="*/ 150051 w 1681059"/>
              <a:gd name="connsiteY5" fmla="*/ 2564710 h 512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1059" h="5129420">
                <a:moveTo>
                  <a:pt x="0" y="0"/>
                </a:moveTo>
                <a:lnTo>
                  <a:pt x="1531008" y="0"/>
                </a:lnTo>
                <a:lnTo>
                  <a:pt x="1681059" y="2564710"/>
                </a:lnTo>
                <a:lnTo>
                  <a:pt x="1531008" y="5129420"/>
                </a:lnTo>
                <a:lnTo>
                  <a:pt x="0" y="5129420"/>
                </a:lnTo>
                <a:lnTo>
                  <a:pt x="150051" y="256471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txBody>
          <a:bodyPr vert="horz" wrap="square" lIns="252000" tIns="72000" rIns="72000" bIns="45720" rtlCol="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lang="en-US" sz="2000" b="1" dirty="0" smtClean="0">
                <a:solidFill>
                  <a:schemeClr val="accent1"/>
                </a:solidFill>
              </a:defRPr>
            </a:lvl1pPr>
            <a:lvl2pPr>
              <a:defRPr lang="en-US" sz="2000" b="1" dirty="0" smtClean="0">
                <a:solidFill>
                  <a:schemeClr val="accent1"/>
                </a:solidFill>
              </a:defRPr>
            </a:lvl2pPr>
            <a:lvl3pPr>
              <a:defRPr lang="en-US" sz="2000" b="1" dirty="0" smtClean="0">
                <a:solidFill>
                  <a:schemeClr val="accent1"/>
                </a:solidFill>
              </a:defRPr>
            </a:lvl3pPr>
            <a:lvl4pPr>
              <a:defRPr lang="en-US" sz="2000" b="1" dirty="0" smtClean="0">
                <a:solidFill>
                  <a:schemeClr val="accent1"/>
                </a:solidFill>
              </a:defRPr>
            </a:lvl4pPr>
            <a:lvl5pPr>
              <a:defRPr lang="en-US" sz="1800" b="1" dirty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add text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D205E639-54B0-4870-A015-7D3CAC5DF40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24342" y="1630680"/>
            <a:ext cx="1598649" cy="3344222"/>
          </a:xfrm>
          <a:custGeom>
            <a:avLst/>
            <a:gdLst>
              <a:gd name="connsiteX0" fmla="*/ 0 w 1681059"/>
              <a:gd name="connsiteY0" fmla="*/ 0 h 5129420"/>
              <a:gd name="connsiteX1" fmla="*/ 1531008 w 1681059"/>
              <a:gd name="connsiteY1" fmla="*/ 0 h 5129420"/>
              <a:gd name="connsiteX2" fmla="*/ 1681059 w 1681059"/>
              <a:gd name="connsiteY2" fmla="*/ 2564710 h 5129420"/>
              <a:gd name="connsiteX3" fmla="*/ 1531008 w 1681059"/>
              <a:gd name="connsiteY3" fmla="*/ 5129420 h 5129420"/>
              <a:gd name="connsiteX4" fmla="*/ 0 w 1681059"/>
              <a:gd name="connsiteY4" fmla="*/ 5129420 h 5129420"/>
              <a:gd name="connsiteX5" fmla="*/ 150051 w 1681059"/>
              <a:gd name="connsiteY5" fmla="*/ 2564710 h 512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1059" h="5129420">
                <a:moveTo>
                  <a:pt x="0" y="0"/>
                </a:moveTo>
                <a:lnTo>
                  <a:pt x="1531008" y="0"/>
                </a:lnTo>
                <a:lnTo>
                  <a:pt x="1681059" y="2564710"/>
                </a:lnTo>
                <a:lnTo>
                  <a:pt x="1531008" y="5129420"/>
                </a:lnTo>
                <a:lnTo>
                  <a:pt x="0" y="5129420"/>
                </a:lnTo>
                <a:lnTo>
                  <a:pt x="150051" y="256471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txBody>
          <a:bodyPr vert="horz" wrap="square" lIns="252000" tIns="72000" rIns="72000" bIns="45720" rtlCol="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lang="en-US" sz="2000" b="1" dirty="0" smtClean="0">
                <a:solidFill>
                  <a:schemeClr val="accent1"/>
                </a:solidFill>
              </a:defRPr>
            </a:lvl1pPr>
            <a:lvl2pPr>
              <a:defRPr lang="en-US" sz="2000" b="1" dirty="0" smtClean="0">
                <a:solidFill>
                  <a:schemeClr val="accent1"/>
                </a:solidFill>
              </a:defRPr>
            </a:lvl2pPr>
            <a:lvl3pPr>
              <a:defRPr lang="en-US" sz="2000" b="1" dirty="0" smtClean="0">
                <a:solidFill>
                  <a:schemeClr val="accent1"/>
                </a:solidFill>
              </a:defRPr>
            </a:lvl3pPr>
            <a:lvl4pPr>
              <a:defRPr lang="en-US" sz="2000" b="1" dirty="0" smtClean="0">
                <a:solidFill>
                  <a:schemeClr val="accent1"/>
                </a:solidFill>
              </a:defRPr>
            </a:lvl4pPr>
            <a:lvl5pPr>
              <a:defRPr lang="en-US" sz="1800" b="1" dirty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add text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6E3127B0-7884-40E5-9D04-0F2C52D4DC6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186997" y="1630686"/>
            <a:ext cx="1597017" cy="3344222"/>
          </a:xfrm>
          <a:custGeom>
            <a:avLst/>
            <a:gdLst>
              <a:gd name="connsiteX0" fmla="*/ 1 w 1673985"/>
              <a:gd name="connsiteY0" fmla="*/ 0 h 5129420"/>
              <a:gd name="connsiteX1" fmla="*/ 118006 w 1673985"/>
              <a:gd name="connsiteY1" fmla="*/ 0 h 5129420"/>
              <a:gd name="connsiteX2" fmla="*/ 1673985 w 1673985"/>
              <a:gd name="connsiteY2" fmla="*/ 0 h 5129420"/>
              <a:gd name="connsiteX3" fmla="*/ 1673985 w 1673985"/>
              <a:gd name="connsiteY3" fmla="*/ 5129420 h 5129420"/>
              <a:gd name="connsiteX4" fmla="*/ 0 w 1673985"/>
              <a:gd name="connsiteY4" fmla="*/ 5129414 h 5129420"/>
              <a:gd name="connsiteX5" fmla="*/ 150052 w 1673985"/>
              <a:gd name="connsiteY5" fmla="*/ 2564704 h 512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73985" h="5129420">
                <a:moveTo>
                  <a:pt x="1" y="0"/>
                </a:moveTo>
                <a:lnTo>
                  <a:pt x="118006" y="0"/>
                </a:lnTo>
                <a:lnTo>
                  <a:pt x="1673985" y="0"/>
                </a:lnTo>
                <a:lnTo>
                  <a:pt x="1673985" y="5129420"/>
                </a:lnTo>
                <a:lnTo>
                  <a:pt x="0" y="5129414"/>
                </a:lnTo>
                <a:lnTo>
                  <a:pt x="150052" y="2564704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txBody>
          <a:bodyPr vert="horz" wrap="square" lIns="252000" tIns="72000" rIns="72000" bIns="45720" rtlCol="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lang="en-US" sz="2000" b="1" smtClean="0">
                <a:solidFill>
                  <a:schemeClr val="accent1"/>
                </a:solidFill>
              </a:defRPr>
            </a:lvl1pPr>
            <a:lvl2pPr>
              <a:defRPr lang="en-US" sz="2000" b="1" smtClean="0">
                <a:solidFill>
                  <a:schemeClr val="accent1"/>
                </a:solidFill>
              </a:defRPr>
            </a:lvl2pPr>
            <a:lvl3pPr>
              <a:defRPr lang="en-US" sz="2000" b="1" smtClean="0">
                <a:solidFill>
                  <a:schemeClr val="accent1"/>
                </a:solidFill>
              </a:defRPr>
            </a:lvl3pPr>
            <a:lvl4pPr>
              <a:defRPr lang="en-US" sz="2000" b="1" smtClean="0">
                <a:solidFill>
                  <a:schemeClr val="accent1"/>
                </a:solidFill>
              </a:defRPr>
            </a:lvl4pPr>
            <a:lvl5pPr>
              <a:defRPr lang="en-US" sz="18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add text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8CF1364-95FC-4822-BD65-0519B5DD9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FF9A92-5BDB-40F9-8C9E-94BECF288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E9D847E-4947-4071-B074-4D68F0551734}"/>
              </a:ext>
            </a:extLst>
          </p:cNvPr>
          <p:cNvCxnSpPr>
            <a:cxnSpLocks/>
          </p:cNvCxnSpPr>
          <p:nvPr userDrawn="1"/>
        </p:nvCxnSpPr>
        <p:spPr>
          <a:xfrm>
            <a:off x="3540125" y="3688080"/>
            <a:ext cx="0" cy="252165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96">
            <a:extLst>
              <a:ext uri="{FF2B5EF4-FFF2-40B4-BE49-F238E27FC236}">
                <a16:creationId xmlns:a16="http://schemas.microsoft.com/office/drawing/2014/main" id="{663299E0-114F-4CE4-B2F9-405E73283CF5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60610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230">
          <p15:clr>
            <a:srgbClr val="C35EA4"/>
          </p15:clr>
        </p15:guide>
        <p15:guide id="2" pos="2547" userDrawn="1">
          <p15:clr>
            <a:srgbClr val="C35EA4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art Ve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56E74C9D-A30B-4D20-BC99-B3E3352715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3875391" cy="4330699"/>
          </a:xfrm>
          <a:custGeom>
            <a:avLst/>
            <a:gdLst>
              <a:gd name="connsiteX0" fmla="*/ 417122 w 3875391"/>
              <a:gd name="connsiteY0" fmla="*/ 0 h 4330699"/>
              <a:gd name="connsiteX1" fmla="*/ 2700571 w 3875391"/>
              <a:gd name="connsiteY1" fmla="*/ 0 h 4330699"/>
              <a:gd name="connsiteX2" fmla="*/ 2854048 w 3875391"/>
              <a:gd name="connsiteY2" fmla="*/ 93240 h 4330699"/>
              <a:gd name="connsiteX3" fmla="*/ 3870691 w 3875391"/>
              <a:gd name="connsiteY3" fmla="*/ 1865383 h 4330699"/>
              <a:gd name="connsiteX4" fmla="*/ 3875391 w 3875391"/>
              <a:gd name="connsiteY4" fmla="*/ 2014156 h 4330699"/>
              <a:gd name="connsiteX5" fmla="*/ 3868636 w 3875391"/>
              <a:gd name="connsiteY5" fmla="*/ 2192391 h 4330699"/>
              <a:gd name="connsiteX6" fmla="*/ 3479762 w 3875391"/>
              <a:gd name="connsiteY6" fmla="*/ 3309357 h 4330699"/>
              <a:gd name="connsiteX7" fmla="*/ 3457575 w 3875391"/>
              <a:gd name="connsiteY7" fmla="*/ 3339026 h 4330699"/>
              <a:gd name="connsiteX8" fmla="*/ 3457575 w 3875391"/>
              <a:gd name="connsiteY8" fmla="*/ 3339027 h 4330699"/>
              <a:gd name="connsiteX9" fmla="*/ 3457575 w 3875391"/>
              <a:gd name="connsiteY9" fmla="*/ 3343273 h 4330699"/>
              <a:gd name="connsiteX10" fmla="*/ 3457575 w 3875391"/>
              <a:gd name="connsiteY10" fmla="*/ 3343274 h 4330699"/>
              <a:gd name="connsiteX11" fmla="*/ 3454399 w 3875391"/>
              <a:gd name="connsiteY11" fmla="*/ 3343274 h 4330699"/>
              <a:gd name="connsiteX12" fmla="*/ 3454398 w 3875391"/>
              <a:gd name="connsiteY12" fmla="*/ 3343274 h 4330699"/>
              <a:gd name="connsiteX13" fmla="*/ 3346405 w 3875391"/>
              <a:gd name="connsiteY13" fmla="*/ 3487692 h 4330699"/>
              <a:gd name="connsiteX14" fmla="*/ 1558846 w 3875391"/>
              <a:gd name="connsiteY14" fmla="*/ 4330699 h 4330699"/>
              <a:gd name="connsiteX15" fmla="*/ 85309 w 3875391"/>
              <a:gd name="connsiteY15" fmla="*/ 3801713 h 4330699"/>
              <a:gd name="connsiteX16" fmla="*/ 0 w 3875391"/>
              <a:gd name="connsiteY16" fmla="*/ 3724179 h 4330699"/>
              <a:gd name="connsiteX17" fmla="*/ 0 w 3875391"/>
              <a:gd name="connsiteY17" fmla="*/ 304131 h 4330699"/>
              <a:gd name="connsiteX18" fmla="*/ 85309 w 3875391"/>
              <a:gd name="connsiteY18" fmla="*/ 226597 h 4330699"/>
              <a:gd name="connsiteX19" fmla="*/ 263644 w 3875391"/>
              <a:gd name="connsiteY19" fmla="*/ 93240 h 4330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875391" h="4330699">
                <a:moveTo>
                  <a:pt x="417122" y="0"/>
                </a:moveTo>
                <a:lnTo>
                  <a:pt x="2700571" y="0"/>
                </a:lnTo>
                <a:lnTo>
                  <a:pt x="2854048" y="93240"/>
                </a:lnTo>
                <a:cubicBezTo>
                  <a:pt x="3431740" y="483521"/>
                  <a:pt x="3823924" y="1127538"/>
                  <a:pt x="3870691" y="1865383"/>
                </a:cubicBezTo>
                <a:lnTo>
                  <a:pt x="3875391" y="2014156"/>
                </a:lnTo>
                <a:lnTo>
                  <a:pt x="3868636" y="2192391"/>
                </a:lnTo>
                <a:cubicBezTo>
                  <a:pt x="3837305" y="2604167"/>
                  <a:pt x="3698320" y="2985849"/>
                  <a:pt x="3479762" y="3309357"/>
                </a:cubicBezTo>
                <a:lnTo>
                  <a:pt x="3457575" y="3339026"/>
                </a:lnTo>
                <a:lnTo>
                  <a:pt x="3457575" y="3339027"/>
                </a:lnTo>
                <a:lnTo>
                  <a:pt x="3457575" y="3343273"/>
                </a:lnTo>
                <a:lnTo>
                  <a:pt x="3457575" y="3343274"/>
                </a:lnTo>
                <a:lnTo>
                  <a:pt x="3454399" y="3343274"/>
                </a:lnTo>
                <a:lnTo>
                  <a:pt x="3454398" y="3343274"/>
                </a:lnTo>
                <a:lnTo>
                  <a:pt x="3346405" y="3487692"/>
                </a:lnTo>
                <a:cubicBezTo>
                  <a:pt x="2921516" y="4002538"/>
                  <a:pt x="2278504" y="4330699"/>
                  <a:pt x="1558846" y="4330699"/>
                </a:cubicBezTo>
                <a:cubicBezTo>
                  <a:pt x="999112" y="4330699"/>
                  <a:pt x="485745" y="4132182"/>
                  <a:pt x="85309" y="3801713"/>
                </a:cubicBezTo>
                <a:lnTo>
                  <a:pt x="0" y="3724179"/>
                </a:lnTo>
                <a:lnTo>
                  <a:pt x="0" y="304131"/>
                </a:lnTo>
                <a:lnTo>
                  <a:pt x="85309" y="226597"/>
                </a:lnTo>
                <a:cubicBezTo>
                  <a:pt x="142514" y="179387"/>
                  <a:pt x="202023" y="134871"/>
                  <a:pt x="263644" y="9324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vert="horz" wrap="square" lIns="396000" tIns="360000" rIns="0" bIns="360000" rtlCol="0" anchor="ctr" anchorCtr="0">
            <a:normAutofit/>
          </a:bodyPr>
          <a:lstStyle>
            <a:lvl1pPr>
              <a:lnSpc>
                <a:spcPct val="100000"/>
              </a:lnSpc>
              <a:defRPr lang="en-US" sz="4000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en-US"/>
              <a:t>Click to enter title here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8CF1364-95FC-4822-BD65-0519B5DD9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FF9A92-5BDB-40F9-8C9E-94BECF288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0AC320E-1DF9-44A2-A51A-436D6C7AB1E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91365" y="5721531"/>
            <a:ext cx="4692647" cy="479244"/>
          </a:xfrm>
        </p:spPr>
        <p:txBody>
          <a:bodyPr anchor="ctr" anchorCtr="0"/>
          <a:lstStyle>
            <a:lvl1pPr marL="0" indent="0" algn="r">
              <a:lnSpc>
                <a:spcPct val="100000"/>
              </a:lnSpc>
              <a:buNone/>
              <a:defRPr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Area 2</a:t>
            </a:r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925C54A2-C6A7-453B-A026-DE720519F8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3363" y="413521"/>
            <a:ext cx="4966039" cy="479244"/>
          </a:xfrm>
        </p:spPr>
        <p:txBody>
          <a:bodyPr anchor="ctr" anchorCtr="0"/>
          <a:lstStyle>
            <a:lvl1pPr marL="0" indent="0" algn="l">
              <a:lnSpc>
                <a:spcPct val="100000"/>
              </a:lnSpc>
              <a:buNone/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Area 1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E177C92-B54F-4A6C-BEC0-3BCCA571DAA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43363" y="1025839"/>
            <a:ext cx="4744814" cy="4744814"/>
          </a:xfrm>
          <a:custGeom>
            <a:avLst/>
            <a:gdLst>
              <a:gd name="connsiteX0" fmla="*/ 2372407 w 4744814"/>
              <a:gd name="connsiteY0" fmla="*/ 0 h 4744814"/>
              <a:gd name="connsiteX1" fmla="*/ 4744814 w 4744814"/>
              <a:gd name="connsiteY1" fmla="*/ 2372407 h 4744814"/>
              <a:gd name="connsiteX2" fmla="*/ 2372407 w 4744814"/>
              <a:gd name="connsiteY2" fmla="*/ 4744814 h 4744814"/>
              <a:gd name="connsiteX3" fmla="*/ 0 w 4744814"/>
              <a:gd name="connsiteY3" fmla="*/ 2372407 h 4744814"/>
              <a:gd name="connsiteX4" fmla="*/ 2372407 w 4744814"/>
              <a:gd name="connsiteY4" fmla="*/ 0 h 4744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4814" h="4744814">
                <a:moveTo>
                  <a:pt x="2372407" y="0"/>
                </a:moveTo>
                <a:cubicBezTo>
                  <a:pt x="3682651" y="0"/>
                  <a:pt x="4744814" y="1062163"/>
                  <a:pt x="4744814" y="2372407"/>
                </a:cubicBezTo>
                <a:cubicBezTo>
                  <a:pt x="4744814" y="3682651"/>
                  <a:pt x="3682651" y="4744814"/>
                  <a:pt x="2372407" y="4744814"/>
                </a:cubicBezTo>
                <a:cubicBezTo>
                  <a:pt x="1062163" y="4744814"/>
                  <a:pt x="0" y="3682651"/>
                  <a:pt x="0" y="2372407"/>
                </a:cubicBezTo>
                <a:cubicBezTo>
                  <a:pt x="0" y="1062163"/>
                  <a:pt x="1062163" y="0"/>
                  <a:pt x="2372407" y="0"/>
                </a:cubicBezTo>
                <a:close/>
              </a:path>
            </a:pathLst>
          </a:custGeom>
          <a:noFill/>
          <a:ln w="38100">
            <a:solidFill>
              <a:schemeClr val="tx2"/>
            </a:solidFill>
          </a:ln>
        </p:spPr>
        <p:txBody>
          <a:bodyPr wrap="square" lIns="216000" tIns="216000" rIns="216000" bIns="216000"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2000"/>
            </a:lvl1pPr>
            <a:lvl2pPr marL="288000" indent="0" algn="ctr">
              <a:buNone/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952B587-0295-454B-801F-369445E17E7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091365" y="1025840"/>
            <a:ext cx="4551996" cy="4551996"/>
          </a:xfrm>
          <a:custGeom>
            <a:avLst/>
            <a:gdLst>
              <a:gd name="connsiteX0" fmla="*/ 2275998 w 4551996"/>
              <a:gd name="connsiteY0" fmla="*/ 0 h 4551996"/>
              <a:gd name="connsiteX1" fmla="*/ 4551996 w 4551996"/>
              <a:gd name="connsiteY1" fmla="*/ 2275998 h 4551996"/>
              <a:gd name="connsiteX2" fmla="*/ 2275998 w 4551996"/>
              <a:gd name="connsiteY2" fmla="*/ 4551996 h 4551996"/>
              <a:gd name="connsiteX3" fmla="*/ 0 w 4551996"/>
              <a:gd name="connsiteY3" fmla="*/ 2275998 h 4551996"/>
              <a:gd name="connsiteX4" fmla="*/ 2275998 w 4551996"/>
              <a:gd name="connsiteY4" fmla="*/ 0 h 4551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51996" h="4551996">
                <a:moveTo>
                  <a:pt x="2275998" y="0"/>
                </a:moveTo>
                <a:cubicBezTo>
                  <a:pt x="3532997" y="0"/>
                  <a:pt x="4551996" y="1018999"/>
                  <a:pt x="4551996" y="2275998"/>
                </a:cubicBezTo>
                <a:cubicBezTo>
                  <a:pt x="4551996" y="3532997"/>
                  <a:pt x="3532997" y="4551996"/>
                  <a:pt x="2275998" y="4551996"/>
                </a:cubicBezTo>
                <a:cubicBezTo>
                  <a:pt x="1018999" y="4551996"/>
                  <a:pt x="0" y="3532997"/>
                  <a:pt x="0" y="2275998"/>
                </a:cubicBezTo>
                <a:cubicBezTo>
                  <a:pt x="0" y="1018999"/>
                  <a:pt x="1018999" y="0"/>
                  <a:pt x="2275998" y="0"/>
                </a:cubicBezTo>
                <a:close/>
              </a:path>
            </a:pathLst>
          </a:custGeom>
          <a:noFill/>
          <a:ln w="38100">
            <a:solidFill>
              <a:schemeClr val="accent3"/>
            </a:solidFill>
          </a:ln>
        </p:spPr>
        <p:txBody>
          <a:bodyPr wrap="square" lIns="216000" tIns="216000" rIns="216000" bIns="216000" anchor="ctr" anchorCtr="0">
            <a:noAutofit/>
          </a:bodyPr>
          <a:lstStyle>
            <a:lvl1pPr marL="0" indent="0" algn="r">
              <a:lnSpc>
                <a:spcPct val="100000"/>
              </a:lnSpc>
              <a:buNone/>
              <a:defRPr sz="2000"/>
            </a:lvl1pPr>
            <a:lvl2pPr marL="288000" indent="0" algn="ctr">
              <a:buNone/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C7B1CBC-795C-40FD-9D3D-FA3EE67BC869}"/>
              </a:ext>
            </a:extLst>
          </p:cNvPr>
          <p:cNvCxnSpPr>
            <a:cxnSpLocks/>
          </p:cNvCxnSpPr>
          <p:nvPr userDrawn="1"/>
        </p:nvCxnSpPr>
        <p:spPr>
          <a:xfrm>
            <a:off x="3540125" y="3688080"/>
            <a:ext cx="0" cy="252165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96">
            <a:extLst>
              <a:ext uri="{FF2B5EF4-FFF2-40B4-BE49-F238E27FC236}">
                <a16:creationId xmlns:a16="http://schemas.microsoft.com/office/drawing/2014/main" id="{032A8305-0A77-4646-B111-53EF169406A5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68084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230">
          <p15:clr>
            <a:srgbClr val="C35EA4"/>
          </p15:clr>
        </p15:guide>
        <p15:guide id="2" pos="2547" userDrawn="1">
          <p15:clr>
            <a:srgbClr val="C35EA4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art Ve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56E74C9D-A30B-4D20-BC99-B3E3352715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3875391" cy="4330699"/>
          </a:xfrm>
          <a:custGeom>
            <a:avLst/>
            <a:gdLst>
              <a:gd name="connsiteX0" fmla="*/ 417122 w 3875391"/>
              <a:gd name="connsiteY0" fmla="*/ 0 h 4330699"/>
              <a:gd name="connsiteX1" fmla="*/ 2700571 w 3875391"/>
              <a:gd name="connsiteY1" fmla="*/ 0 h 4330699"/>
              <a:gd name="connsiteX2" fmla="*/ 2854048 w 3875391"/>
              <a:gd name="connsiteY2" fmla="*/ 93240 h 4330699"/>
              <a:gd name="connsiteX3" fmla="*/ 3870691 w 3875391"/>
              <a:gd name="connsiteY3" fmla="*/ 1865383 h 4330699"/>
              <a:gd name="connsiteX4" fmla="*/ 3875391 w 3875391"/>
              <a:gd name="connsiteY4" fmla="*/ 2014156 h 4330699"/>
              <a:gd name="connsiteX5" fmla="*/ 3868636 w 3875391"/>
              <a:gd name="connsiteY5" fmla="*/ 2192391 h 4330699"/>
              <a:gd name="connsiteX6" fmla="*/ 3479762 w 3875391"/>
              <a:gd name="connsiteY6" fmla="*/ 3309357 h 4330699"/>
              <a:gd name="connsiteX7" fmla="*/ 3457575 w 3875391"/>
              <a:gd name="connsiteY7" fmla="*/ 3339026 h 4330699"/>
              <a:gd name="connsiteX8" fmla="*/ 3457575 w 3875391"/>
              <a:gd name="connsiteY8" fmla="*/ 3339027 h 4330699"/>
              <a:gd name="connsiteX9" fmla="*/ 3457575 w 3875391"/>
              <a:gd name="connsiteY9" fmla="*/ 3343273 h 4330699"/>
              <a:gd name="connsiteX10" fmla="*/ 3457575 w 3875391"/>
              <a:gd name="connsiteY10" fmla="*/ 3343274 h 4330699"/>
              <a:gd name="connsiteX11" fmla="*/ 3454399 w 3875391"/>
              <a:gd name="connsiteY11" fmla="*/ 3343274 h 4330699"/>
              <a:gd name="connsiteX12" fmla="*/ 3454398 w 3875391"/>
              <a:gd name="connsiteY12" fmla="*/ 3343274 h 4330699"/>
              <a:gd name="connsiteX13" fmla="*/ 3346405 w 3875391"/>
              <a:gd name="connsiteY13" fmla="*/ 3487692 h 4330699"/>
              <a:gd name="connsiteX14" fmla="*/ 1558846 w 3875391"/>
              <a:gd name="connsiteY14" fmla="*/ 4330699 h 4330699"/>
              <a:gd name="connsiteX15" fmla="*/ 85309 w 3875391"/>
              <a:gd name="connsiteY15" fmla="*/ 3801713 h 4330699"/>
              <a:gd name="connsiteX16" fmla="*/ 0 w 3875391"/>
              <a:gd name="connsiteY16" fmla="*/ 3724179 h 4330699"/>
              <a:gd name="connsiteX17" fmla="*/ 0 w 3875391"/>
              <a:gd name="connsiteY17" fmla="*/ 304131 h 4330699"/>
              <a:gd name="connsiteX18" fmla="*/ 85309 w 3875391"/>
              <a:gd name="connsiteY18" fmla="*/ 226597 h 4330699"/>
              <a:gd name="connsiteX19" fmla="*/ 263644 w 3875391"/>
              <a:gd name="connsiteY19" fmla="*/ 93240 h 4330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875391" h="4330699">
                <a:moveTo>
                  <a:pt x="417122" y="0"/>
                </a:moveTo>
                <a:lnTo>
                  <a:pt x="2700571" y="0"/>
                </a:lnTo>
                <a:lnTo>
                  <a:pt x="2854048" y="93240"/>
                </a:lnTo>
                <a:cubicBezTo>
                  <a:pt x="3431740" y="483521"/>
                  <a:pt x="3823924" y="1127538"/>
                  <a:pt x="3870691" y="1865383"/>
                </a:cubicBezTo>
                <a:lnTo>
                  <a:pt x="3875391" y="2014156"/>
                </a:lnTo>
                <a:lnTo>
                  <a:pt x="3868636" y="2192391"/>
                </a:lnTo>
                <a:cubicBezTo>
                  <a:pt x="3837305" y="2604167"/>
                  <a:pt x="3698320" y="2985849"/>
                  <a:pt x="3479762" y="3309357"/>
                </a:cubicBezTo>
                <a:lnTo>
                  <a:pt x="3457575" y="3339026"/>
                </a:lnTo>
                <a:lnTo>
                  <a:pt x="3457575" y="3339027"/>
                </a:lnTo>
                <a:lnTo>
                  <a:pt x="3457575" y="3343273"/>
                </a:lnTo>
                <a:lnTo>
                  <a:pt x="3457575" y="3343274"/>
                </a:lnTo>
                <a:lnTo>
                  <a:pt x="3454399" y="3343274"/>
                </a:lnTo>
                <a:lnTo>
                  <a:pt x="3454398" y="3343274"/>
                </a:lnTo>
                <a:lnTo>
                  <a:pt x="3346405" y="3487692"/>
                </a:lnTo>
                <a:cubicBezTo>
                  <a:pt x="2921516" y="4002538"/>
                  <a:pt x="2278504" y="4330699"/>
                  <a:pt x="1558846" y="4330699"/>
                </a:cubicBezTo>
                <a:cubicBezTo>
                  <a:pt x="999112" y="4330699"/>
                  <a:pt x="485745" y="4132182"/>
                  <a:pt x="85309" y="3801713"/>
                </a:cubicBezTo>
                <a:lnTo>
                  <a:pt x="0" y="3724179"/>
                </a:lnTo>
                <a:lnTo>
                  <a:pt x="0" y="304131"/>
                </a:lnTo>
                <a:lnTo>
                  <a:pt x="85309" y="226597"/>
                </a:lnTo>
                <a:cubicBezTo>
                  <a:pt x="142514" y="179387"/>
                  <a:pt x="202023" y="134871"/>
                  <a:pt x="263644" y="9324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vert="horz" wrap="square" lIns="396000" tIns="360000" rIns="0" bIns="360000" rtlCol="0" anchor="ctr" anchorCtr="0">
            <a:normAutofit/>
          </a:bodyPr>
          <a:lstStyle>
            <a:lvl1pPr>
              <a:lnSpc>
                <a:spcPct val="100000"/>
              </a:lnSpc>
              <a:defRPr lang="en-US" sz="4000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en-US" dirty="0"/>
              <a:t>Click to enter title here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8CF1364-95FC-4822-BD65-0519B5DD9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FF9A92-5BDB-40F9-8C9E-94BECF288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0AC320E-1DF9-44A2-A51A-436D6C7AB1E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98413" y="5762415"/>
            <a:ext cx="2685600" cy="424732"/>
          </a:xfrm>
        </p:spPr>
        <p:txBody>
          <a:bodyPr anchor="b" anchorCtr="0"/>
          <a:lstStyle>
            <a:lvl1pPr marL="0" indent="0" algn="r">
              <a:lnSpc>
                <a:spcPct val="100000"/>
              </a:lnSpc>
              <a:buNone/>
              <a:defRPr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Area 2</a:t>
            </a:r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925C54A2-C6A7-453B-A026-DE720519F8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3363" y="413521"/>
            <a:ext cx="2685600" cy="424732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Area 1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E177C92-B54F-4A6C-BEC0-3BCCA571DAA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31600" y="450000"/>
            <a:ext cx="3322800" cy="3322800"/>
          </a:xfrm>
          <a:custGeom>
            <a:avLst/>
            <a:gdLst>
              <a:gd name="connsiteX0" fmla="*/ 2372407 w 4744814"/>
              <a:gd name="connsiteY0" fmla="*/ 0 h 4744814"/>
              <a:gd name="connsiteX1" fmla="*/ 4744814 w 4744814"/>
              <a:gd name="connsiteY1" fmla="*/ 2372407 h 4744814"/>
              <a:gd name="connsiteX2" fmla="*/ 2372407 w 4744814"/>
              <a:gd name="connsiteY2" fmla="*/ 4744814 h 4744814"/>
              <a:gd name="connsiteX3" fmla="*/ 0 w 4744814"/>
              <a:gd name="connsiteY3" fmla="*/ 2372407 h 4744814"/>
              <a:gd name="connsiteX4" fmla="*/ 2372407 w 4744814"/>
              <a:gd name="connsiteY4" fmla="*/ 0 h 4744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4814" h="4744814">
                <a:moveTo>
                  <a:pt x="2372407" y="0"/>
                </a:moveTo>
                <a:cubicBezTo>
                  <a:pt x="3682651" y="0"/>
                  <a:pt x="4744814" y="1062163"/>
                  <a:pt x="4744814" y="2372407"/>
                </a:cubicBezTo>
                <a:cubicBezTo>
                  <a:pt x="4744814" y="3682651"/>
                  <a:pt x="3682651" y="4744814"/>
                  <a:pt x="2372407" y="4744814"/>
                </a:cubicBezTo>
                <a:cubicBezTo>
                  <a:pt x="1062163" y="4744814"/>
                  <a:pt x="0" y="3682651"/>
                  <a:pt x="0" y="2372407"/>
                </a:cubicBezTo>
                <a:cubicBezTo>
                  <a:pt x="0" y="1062163"/>
                  <a:pt x="1062163" y="0"/>
                  <a:pt x="2372407" y="0"/>
                </a:cubicBezTo>
                <a:close/>
              </a:path>
            </a:pathLst>
          </a:custGeom>
          <a:noFill/>
          <a:ln w="38100">
            <a:solidFill>
              <a:schemeClr val="tx2"/>
            </a:solidFill>
          </a:ln>
        </p:spPr>
        <p:txBody>
          <a:bodyPr wrap="square" lIns="216000" tIns="216000" rIns="216000" bIns="21600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2000"/>
            </a:lvl1pPr>
            <a:lvl2pPr marL="288000" indent="0" algn="ctr">
              <a:buNone/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content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952B587-0295-454B-801F-369445E17E7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23200" y="2397600"/>
            <a:ext cx="3322800" cy="3322800"/>
          </a:xfrm>
          <a:custGeom>
            <a:avLst/>
            <a:gdLst>
              <a:gd name="connsiteX0" fmla="*/ 2275998 w 4551996"/>
              <a:gd name="connsiteY0" fmla="*/ 0 h 4551996"/>
              <a:gd name="connsiteX1" fmla="*/ 4551996 w 4551996"/>
              <a:gd name="connsiteY1" fmla="*/ 2275998 h 4551996"/>
              <a:gd name="connsiteX2" fmla="*/ 2275998 w 4551996"/>
              <a:gd name="connsiteY2" fmla="*/ 4551996 h 4551996"/>
              <a:gd name="connsiteX3" fmla="*/ 0 w 4551996"/>
              <a:gd name="connsiteY3" fmla="*/ 2275998 h 4551996"/>
              <a:gd name="connsiteX4" fmla="*/ 2275998 w 4551996"/>
              <a:gd name="connsiteY4" fmla="*/ 0 h 4551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51996" h="4551996">
                <a:moveTo>
                  <a:pt x="2275998" y="0"/>
                </a:moveTo>
                <a:cubicBezTo>
                  <a:pt x="3532997" y="0"/>
                  <a:pt x="4551996" y="1018999"/>
                  <a:pt x="4551996" y="2275998"/>
                </a:cubicBezTo>
                <a:cubicBezTo>
                  <a:pt x="4551996" y="3532997"/>
                  <a:pt x="3532997" y="4551996"/>
                  <a:pt x="2275998" y="4551996"/>
                </a:cubicBezTo>
                <a:cubicBezTo>
                  <a:pt x="1018999" y="4551996"/>
                  <a:pt x="0" y="3532997"/>
                  <a:pt x="0" y="2275998"/>
                </a:cubicBezTo>
                <a:cubicBezTo>
                  <a:pt x="0" y="1018999"/>
                  <a:pt x="1018999" y="0"/>
                  <a:pt x="2275998" y="0"/>
                </a:cubicBezTo>
                <a:close/>
              </a:path>
            </a:pathLst>
          </a:custGeom>
          <a:noFill/>
          <a:ln w="38100">
            <a:solidFill>
              <a:schemeClr val="accent3"/>
            </a:solidFill>
          </a:ln>
        </p:spPr>
        <p:txBody>
          <a:bodyPr wrap="square" lIns="216000" tIns="216000" rIns="216000" bIns="216000" anchor="ctr" anchorCtr="0">
            <a:noAutofit/>
          </a:bodyPr>
          <a:lstStyle>
            <a:lvl1pPr marL="0" indent="0" algn="r">
              <a:lnSpc>
                <a:spcPct val="100000"/>
              </a:lnSpc>
              <a:buNone/>
              <a:defRPr sz="2000"/>
            </a:lvl1pPr>
            <a:lvl2pPr marL="288000" indent="0" algn="ctr">
              <a:buNone/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content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C7B1CBC-795C-40FD-9D3D-FA3EE67BC869}"/>
              </a:ext>
            </a:extLst>
          </p:cNvPr>
          <p:cNvCxnSpPr>
            <a:cxnSpLocks/>
          </p:cNvCxnSpPr>
          <p:nvPr userDrawn="1"/>
        </p:nvCxnSpPr>
        <p:spPr>
          <a:xfrm>
            <a:off x="3540125" y="3688080"/>
            <a:ext cx="0" cy="252165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44FC366A-0CEA-4CD0-9B38-E42E5FC1B96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043363" y="5762415"/>
            <a:ext cx="2685600" cy="424732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Area 3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9F52DAA3-7E10-4B57-9351-33AF3DEFB41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40000" y="2397600"/>
            <a:ext cx="3322800" cy="3322800"/>
          </a:xfrm>
          <a:custGeom>
            <a:avLst/>
            <a:gdLst>
              <a:gd name="connsiteX0" fmla="*/ 2275998 w 4551996"/>
              <a:gd name="connsiteY0" fmla="*/ 0 h 4551996"/>
              <a:gd name="connsiteX1" fmla="*/ 4551996 w 4551996"/>
              <a:gd name="connsiteY1" fmla="*/ 2275998 h 4551996"/>
              <a:gd name="connsiteX2" fmla="*/ 2275998 w 4551996"/>
              <a:gd name="connsiteY2" fmla="*/ 4551996 h 4551996"/>
              <a:gd name="connsiteX3" fmla="*/ 0 w 4551996"/>
              <a:gd name="connsiteY3" fmla="*/ 2275998 h 4551996"/>
              <a:gd name="connsiteX4" fmla="*/ 2275998 w 4551996"/>
              <a:gd name="connsiteY4" fmla="*/ 0 h 4551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51996" h="4551996">
                <a:moveTo>
                  <a:pt x="2275998" y="0"/>
                </a:moveTo>
                <a:cubicBezTo>
                  <a:pt x="3532997" y="0"/>
                  <a:pt x="4551996" y="1018999"/>
                  <a:pt x="4551996" y="2275998"/>
                </a:cubicBezTo>
                <a:cubicBezTo>
                  <a:pt x="4551996" y="3532997"/>
                  <a:pt x="3532997" y="4551996"/>
                  <a:pt x="2275998" y="4551996"/>
                </a:cubicBezTo>
                <a:cubicBezTo>
                  <a:pt x="1018999" y="4551996"/>
                  <a:pt x="0" y="3532997"/>
                  <a:pt x="0" y="2275998"/>
                </a:cubicBezTo>
                <a:cubicBezTo>
                  <a:pt x="0" y="1018999"/>
                  <a:pt x="1018999" y="0"/>
                  <a:pt x="2275998" y="0"/>
                </a:cubicBezTo>
                <a:close/>
              </a:path>
            </a:pathLst>
          </a:custGeom>
          <a:noFill/>
          <a:ln w="38100">
            <a:solidFill>
              <a:schemeClr val="accent2"/>
            </a:solidFill>
          </a:ln>
        </p:spPr>
        <p:txBody>
          <a:bodyPr wrap="square" lIns="216000" tIns="216000" rIns="216000" bIns="216000"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2000"/>
            </a:lvl1pPr>
            <a:lvl2pPr marL="288000" indent="0" algn="ctr">
              <a:buNone/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content</a:t>
            </a:r>
          </a:p>
        </p:txBody>
      </p:sp>
      <p:sp>
        <p:nvSpPr>
          <p:cNvPr id="13" name="Text Placeholder 96">
            <a:extLst>
              <a:ext uri="{FF2B5EF4-FFF2-40B4-BE49-F238E27FC236}">
                <a16:creationId xmlns:a16="http://schemas.microsoft.com/office/drawing/2014/main" id="{2135C828-3151-41FA-8348-153EF07735DC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99360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230">
          <p15:clr>
            <a:srgbClr val="C35EA4"/>
          </p15:clr>
        </p15:guide>
        <p15:guide id="2" pos="2547" userDrawn="1">
          <p15:clr>
            <a:srgbClr val="C35E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9B03F247-4297-4973-90A3-0193475AC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358DA9E-BDF5-4DC7-B478-434301DA6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ext Placeholder 96">
            <a:extLst>
              <a:ext uri="{FF2B5EF4-FFF2-40B4-BE49-F238E27FC236}">
                <a16:creationId xmlns:a16="http://schemas.microsoft.com/office/drawing/2014/main" id="{5D317BC2-3CD5-4931-93AD-CC95F2C50D24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82991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C22DA5D-EC7E-40C3-8862-3E3748AD6C3A}"/>
              </a:ext>
            </a:extLst>
          </p:cNvPr>
          <p:cNvSpPr txBox="1">
            <a:spLocks/>
          </p:cNvSpPr>
          <p:nvPr userDrawn="1"/>
        </p:nvSpPr>
        <p:spPr>
          <a:xfrm>
            <a:off x="1257304" y="769811"/>
            <a:ext cx="9677394" cy="531837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9600" dirty="0"/>
              <a:t>Do not use layouts</a:t>
            </a:r>
            <a:br>
              <a:rPr lang="en-US" sz="9600" dirty="0"/>
            </a:br>
            <a:r>
              <a:rPr lang="en-US" sz="9600" dirty="0"/>
              <a:t>in this section appearing after this point. </a:t>
            </a:r>
          </a:p>
        </p:txBody>
      </p:sp>
      <p:sp>
        <p:nvSpPr>
          <p:cNvPr id="3" name="DO NOT DELETE (BRANDIN)">
            <a:extLst>
              <a:ext uri="{FF2B5EF4-FFF2-40B4-BE49-F238E27FC236}">
                <a16:creationId xmlns:a16="http://schemas.microsoft.com/office/drawing/2014/main" id="{088BE6C7-1108-0041-AA63-83BBB3C54183}"/>
              </a:ext>
            </a:extLst>
          </p:cNvPr>
          <p:cNvSpPr/>
          <p:nvPr userDrawn="1"/>
        </p:nvSpPr>
        <p:spPr>
          <a:xfrm>
            <a:off x="152400" y="152400"/>
            <a:ext cx="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endParaRPr lang="en-US" dirty="0" err="1"/>
          </a:p>
        </p:txBody>
      </p:sp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1142580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identiality Not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848B27A-10B7-4200-88E7-16263562F97B}"/>
              </a:ext>
            </a:extLst>
          </p:cNvPr>
          <p:cNvSpPr txBox="1"/>
          <p:nvPr userDrawn="1"/>
        </p:nvSpPr>
        <p:spPr>
          <a:xfrm>
            <a:off x="419100" y="4864100"/>
            <a:ext cx="9156700" cy="10287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b="1" spc="-5">
                <a:solidFill>
                  <a:schemeClr val="tx1"/>
                </a:solidFill>
                <a:latin typeface="+mn-lt"/>
                <a:cs typeface="Arial"/>
              </a:rPr>
              <a:t>Confidentiality</a:t>
            </a:r>
            <a:r>
              <a:rPr lang="en-US" sz="1200" b="1" spc="-10">
                <a:solidFill>
                  <a:schemeClr val="tx1"/>
                </a:solidFill>
                <a:latin typeface="+mn-lt"/>
                <a:cs typeface="Arial"/>
              </a:rPr>
              <a:t> </a:t>
            </a:r>
            <a:r>
              <a:rPr lang="en-US" sz="1200" b="1" spc="-5">
                <a:solidFill>
                  <a:schemeClr val="tx1"/>
                </a:solidFill>
                <a:latin typeface="+mn-lt"/>
                <a:cs typeface="Arial"/>
              </a:rPr>
              <a:t>Notice</a:t>
            </a:r>
            <a:endParaRPr lang="en-US" sz="1200">
              <a:solidFill>
                <a:schemeClr val="tx1"/>
              </a:solidFill>
              <a:latin typeface="+mn-lt"/>
              <a:cs typeface="Arial"/>
            </a:endParaRPr>
          </a:p>
          <a:p>
            <a:pPr marL="26670" marR="5080">
              <a:lnSpc>
                <a:spcPct val="100000"/>
              </a:lnSpc>
              <a:spcBef>
                <a:spcPts val="780"/>
              </a:spcBef>
            </a:pPr>
            <a:r>
              <a:rPr lang="en-US" sz="1200" spc="5">
                <a:solidFill>
                  <a:schemeClr val="tx1"/>
                </a:solidFill>
                <a:latin typeface="+mn-lt"/>
                <a:cs typeface="Arial"/>
              </a:rPr>
              <a:t>This </a:t>
            </a:r>
            <a:r>
              <a:rPr lang="en-US" sz="1200">
                <a:solidFill>
                  <a:schemeClr val="tx1"/>
                </a:solidFill>
                <a:latin typeface="+mn-lt"/>
                <a:cs typeface="Arial"/>
              </a:rPr>
              <a:t>file is </a:t>
            </a:r>
            <a:r>
              <a:rPr lang="en-US" sz="1200" spc="5">
                <a:solidFill>
                  <a:schemeClr val="tx1"/>
                </a:solidFill>
                <a:latin typeface="+mn-lt"/>
                <a:cs typeface="Arial"/>
              </a:rPr>
              <a:t>private </a:t>
            </a:r>
            <a:r>
              <a:rPr lang="en-US" sz="1200" spc="10">
                <a:solidFill>
                  <a:schemeClr val="tx1"/>
                </a:solidFill>
                <a:latin typeface="+mn-lt"/>
                <a:cs typeface="Arial"/>
              </a:rPr>
              <a:t>and may contain confidential and proprietary information. </a:t>
            </a:r>
            <a:r>
              <a:rPr lang="en-US" sz="1200">
                <a:solidFill>
                  <a:schemeClr val="tx1"/>
                </a:solidFill>
                <a:latin typeface="+mn-lt"/>
                <a:cs typeface="Arial"/>
              </a:rPr>
              <a:t>If </a:t>
            </a:r>
            <a:r>
              <a:rPr lang="en-US" sz="1200" spc="10">
                <a:solidFill>
                  <a:schemeClr val="tx1"/>
                </a:solidFill>
                <a:latin typeface="+mn-lt"/>
                <a:cs typeface="Arial"/>
              </a:rPr>
              <a:t>you have received </a:t>
            </a:r>
            <a:r>
              <a:rPr lang="en-US" sz="1200" spc="5">
                <a:solidFill>
                  <a:schemeClr val="tx1"/>
                </a:solidFill>
                <a:latin typeface="+mn-lt"/>
                <a:cs typeface="Arial"/>
              </a:rPr>
              <a:t>this </a:t>
            </a:r>
            <a:r>
              <a:rPr lang="en-US" sz="1200">
                <a:solidFill>
                  <a:schemeClr val="tx1"/>
                </a:solidFill>
                <a:latin typeface="+mn-lt"/>
                <a:cs typeface="Arial"/>
              </a:rPr>
              <a:t>file in </a:t>
            </a:r>
            <a:r>
              <a:rPr lang="en-US" sz="1200" spc="10">
                <a:solidFill>
                  <a:schemeClr val="tx1"/>
                </a:solidFill>
                <a:latin typeface="+mn-lt"/>
                <a:cs typeface="Arial"/>
              </a:rPr>
              <a:t>error, please </a:t>
            </a:r>
            <a:r>
              <a:rPr lang="en-US" sz="1200" spc="5">
                <a:solidFill>
                  <a:schemeClr val="tx1"/>
                </a:solidFill>
                <a:latin typeface="+mn-lt"/>
                <a:cs typeface="Arial"/>
              </a:rPr>
              <a:t>notify us </a:t>
            </a:r>
            <a:r>
              <a:rPr lang="en-US" sz="1200" spc="10">
                <a:solidFill>
                  <a:schemeClr val="tx1"/>
                </a:solidFill>
                <a:latin typeface="+mn-lt"/>
                <a:cs typeface="Arial"/>
              </a:rPr>
              <a:t>and remove  </a:t>
            </a:r>
            <a:r>
              <a:rPr lang="en-US" sz="1200">
                <a:solidFill>
                  <a:schemeClr val="tx1"/>
                </a:solidFill>
                <a:latin typeface="+mn-lt"/>
                <a:cs typeface="Arial"/>
              </a:rPr>
              <a:t>it </a:t>
            </a:r>
            <a:r>
              <a:rPr lang="en-US" sz="1200" spc="5">
                <a:solidFill>
                  <a:schemeClr val="tx1"/>
                </a:solidFill>
                <a:latin typeface="+mn-lt"/>
                <a:cs typeface="Arial"/>
              </a:rPr>
              <a:t>from </a:t>
            </a:r>
            <a:r>
              <a:rPr lang="en-US" sz="1200" spc="10">
                <a:solidFill>
                  <a:schemeClr val="tx1"/>
                </a:solidFill>
                <a:latin typeface="+mn-lt"/>
                <a:cs typeface="Arial"/>
              </a:rPr>
              <a:t>your system and </a:t>
            </a:r>
            <a:r>
              <a:rPr lang="en-US" sz="1200" spc="5">
                <a:solidFill>
                  <a:schemeClr val="tx1"/>
                </a:solidFill>
                <a:latin typeface="+mn-lt"/>
                <a:cs typeface="Arial"/>
              </a:rPr>
              <a:t>note that </a:t>
            </a:r>
            <a:r>
              <a:rPr lang="en-US" sz="1200" spc="10">
                <a:solidFill>
                  <a:schemeClr val="tx1"/>
                </a:solidFill>
                <a:latin typeface="+mn-lt"/>
                <a:cs typeface="Arial"/>
              </a:rPr>
              <a:t>you must not copy, </a:t>
            </a:r>
            <a:r>
              <a:rPr lang="en-US" sz="1200" spc="5">
                <a:solidFill>
                  <a:schemeClr val="tx1"/>
                </a:solidFill>
                <a:latin typeface="+mn-lt"/>
                <a:cs typeface="Arial"/>
              </a:rPr>
              <a:t>distribute or take </a:t>
            </a:r>
            <a:r>
              <a:rPr lang="en-US" sz="1200" spc="10">
                <a:solidFill>
                  <a:schemeClr val="tx1"/>
                </a:solidFill>
                <a:latin typeface="+mn-lt"/>
                <a:cs typeface="Arial"/>
              </a:rPr>
              <a:t>any </a:t>
            </a:r>
            <a:r>
              <a:rPr lang="en-US" sz="1200" spc="5">
                <a:solidFill>
                  <a:schemeClr val="tx1"/>
                </a:solidFill>
                <a:latin typeface="+mn-lt"/>
                <a:cs typeface="Arial"/>
              </a:rPr>
              <a:t>action </a:t>
            </a:r>
            <a:r>
              <a:rPr lang="en-US" sz="1200">
                <a:solidFill>
                  <a:schemeClr val="tx1"/>
                </a:solidFill>
                <a:latin typeface="+mn-lt"/>
                <a:cs typeface="Arial"/>
              </a:rPr>
              <a:t>in </a:t>
            </a:r>
            <a:r>
              <a:rPr lang="en-US" sz="1200" spc="10">
                <a:solidFill>
                  <a:schemeClr val="tx1"/>
                </a:solidFill>
                <a:latin typeface="+mn-lt"/>
                <a:cs typeface="Arial"/>
              </a:rPr>
              <a:t>reliance </a:t>
            </a:r>
            <a:r>
              <a:rPr lang="en-US" sz="1200" spc="5">
                <a:solidFill>
                  <a:schemeClr val="tx1"/>
                </a:solidFill>
                <a:latin typeface="+mn-lt"/>
                <a:cs typeface="Arial"/>
              </a:rPr>
              <a:t>on </a:t>
            </a:r>
            <a:r>
              <a:rPr lang="en-US" sz="1200">
                <a:solidFill>
                  <a:schemeClr val="tx1"/>
                </a:solidFill>
                <a:latin typeface="+mn-lt"/>
                <a:cs typeface="Arial"/>
              </a:rPr>
              <a:t>it. </a:t>
            </a:r>
            <a:r>
              <a:rPr lang="en-US" sz="1200" spc="10">
                <a:solidFill>
                  <a:schemeClr val="tx1"/>
                </a:solidFill>
                <a:latin typeface="+mn-lt"/>
                <a:cs typeface="Arial"/>
              </a:rPr>
              <a:t>Any unauthorized use </a:t>
            </a:r>
            <a:r>
              <a:rPr lang="en-US" sz="1200" spc="5">
                <a:solidFill>
                  <a:schemeClr val="tx1"/>
                </a:solidFill>
                <a:latin typeface="+mn-lt"/>
                <a:cs typeface="Arial"/>
              </a:rPr>
              <a:t>or </a:t>
            </a:r>
            <a:r>
              <a:rPr lang="en-US" sz="1200" spc="10">
                <a:solidFill>
                  <a:schemeClr val="tx1"/>
                </a:solidFill>
                <a:latin typeface="+mn-lt"/>
                <a:cs typeface="Arial"/>
              </a:rPr>
              <a:t>disclosure </a:t>
            </a:r>
            <a:r>
              <a:rPr lang="en-US" sz="1200" spc="5">
                <a:solidFill>
                  <a:schemeClr val="tx1"/>
                </a:solidFill>
                <a:latin typeface="+mn-lt"/>
                <a:cs typeface="Arial"/>
              </a:rPr>
              <a:t>of the  </a:t>
            </a:r>
            <a:r>
              <a:rPr lang="en-US" sz="1200" spc="10">
                <a:solidFill>
                  <a:schemeClr val="tx1"/>
                </a:solidFill>
                <a:latin typeface="+mn-lt"/>
                <a:cs typeface="Arial"/>
              </a:rPr>
              <a:t>contents </a:t>
            </a:r>
            <a:r>
              <a:rPr lang="en-US" sz="1200" spc="5">
                <a:solidFill>
                  <a:schemeClr val="tx1"/>
                </a:solidFill>
                <a:latin typeface="+mn-lt"/>
                <a:cs typeface="Arial"/>
              </a:rPr>
              <a:t>of this </a:t>
            </a:r>
            <a:r>
              <a:rPr lang="en-US" sz="1200">
                <a:solidFill>
                  <a:schemeClr val="tx1"/>
                </a:solidFill>
                <a:latin typeface="+mn-lt"/>
                <a:cs typeface="Arial"/>
              </a:rPr>
              <a:t>file is </a:t>
            </a:r>
            <a:r>
              <a:rPr lang="en-US" sz="1200" spc="10">
                <a:solidFill>
                  <a:schemeClr val="tx1"/>
                </a:solidFill>
                <a:latin typeface="+mn-lt"/>
                <a:cs typeface="Arial"/>
              </a:rPr>
              <a:t>not permitted and may </a:t>
            </a:r>
            <a:r>
              <a:rPr lang="en-US" sz="1200" spc="5">
                <a:solidFill>
                  <a:schemeClr val="tx1"/>
                </a:solidFill>
                <a:latin typeface="+mn-lt"/>
                <a:cs typeface="Arial"/>
              </a:rPr>
              <a:t>be </a:t>
            </a:r>
            <a:r>
              <a:rPr lang="en-US" sz="1200" spc="10">
                <a:solidFill>
                  <a:schemeClr val="tx1"/>
                </a:solidFill>
                <a:latin typeface="+mn-lt"/>
                <a:cs typeface="Arial"/>
              </a:rPr>
              <a:t>unlawful. AstraZeneca PLC, </a:t>
            </a:r>
            <a:r>
              <a:rPr lang="en-US" sz="1200">
                <a:solidFill>
                  <a:schemeClr val="tx1"/>
                </a:solidFill>
                <a:latin typeface="+mn-lt"/>
                <a:cs typeface="Arial"/>
              </a:rPr>
              <a:t>1 </a:t>
            </a:r>
            <a:r>
              <a:rPr lang="en-US" sz="1200" spc="10">
                <a:solidFill>
                  <a:schemeClr val="tx1"/>
                </a:solidFill>
                <a:latin typeface="+mn-lt"/>
                <a:cs typeface="Arial"/>
              </a:rPr>
              <a:t>Francis Crick Avenue, Cambridge Biomedical </a:t>
            </a:r>
            <a:r>
              <a:rPr lang="en-US" sz="1200" spc="15">
                <a:solidFill>
                  <a:schemeClr val="tx1"/>
                </a:solidFill>
                <a:latin typeface="+mn-lt"/>
                <a:cs typeface="Arial"/>
              </a:rPr>
              <a:t>Campus,  </a:t>
            </a:r>
            <a:r>
              <a:rPr lang="en-US" sz="1200" spc="10">
                <a:solidFill>
                  <a:schemeClr val="tx1"/>
                </a:solidFill>
                <a:latin typeface="+mn-lt"/>
                <a:cs typeface="Arial"/>
              </a:rPr>
              <a:t>Cambridge, CB2 0AA, UK, </a:t>
            </a:r>
            <a:r>
              <a:rPr lang="en-US" sz="1200" spc="5">
                <a:solidFill>
                  <a:schemeClr val="tx1"/>
                </a:solidFill>
                <a:latin typeface="+mn-lt"/>
                <a:cs typeface="Arial"/>
              </a:rPr>
              <a:t>T: </a:t>
            </a:r>
            <a:r>
              <a:rPr lang="en-US" sz="1200" spc="10">
                <a:solidFill>
                  <a:schemeClr val="tx1"/>
                </a:solidFill>
                <a:latin typeface="+mn-lt"/>
                <a:cs typeface="Arial"/>
              </a:rPr>
              <a:t>+44(0)203 749 5000,</a:t>
            </a:r>
            <a:r>
              <a:rPr lang="en-US" sz="1200" spc="85">
                <a:solidFill>
                  <a:schemeClr val="tx1"/>
                </a:solidFill>
                <a:latin typeface="+mn-lt"/>
                <a:cs typeface="Arial"/>
              </a:rPr>
              <a:t> </a:t>
            </a:r>
            <a:r>
              <a:rPr lang="en-US" sz="1200" u="none" spc="10">
                <a:solidFill>
                  <a:schemeClr val="tx1"/>
                </a:solidFill>
                <a:latin typeface="+mn-lt"/>
                <a:cs typeface="Arial"/>
              </a:rPr>
              <a:t>www.astrazeneca.com</a:t>
            </a: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B750B5-01B2-430D-BF92-6E5CD9338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5C10CA0-7F28-40CE-9633-59C6800E7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4475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C22DA5D-EC7E-40C3-8862-3E3748AD6C3A}"/>
              </a:ext>
            </a:extLst>
          </p:cNvPr>
          <p:cNvSpPr txBox="1">
            <a:spLocks/>
          </p:cNvSpPr>
          <p:nvPr userDrawn="1"/>
        </p:nvSpPr>
        <p:spPr>
          <a:xfrm>
            <a:off x="1257304" y="769811"/>
            <a:ext cx="9677394" cy="531837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9600" dirty="0"/>
              <a:t>Do not use layouts</a:t>
            </a:r>
            <a:br>
              <a:rPr lang="en-US" sz="9600" dirty="0"/>
            </a:br>
            <a:r>
              <a:rPr lang="en-US" sz="9600" dirty="0"/>
              <a:t>in this section appearing after this point. </a:t>
            </a:r>
          </a:p>
        </p:txBody>
      </p:sp>
      <p:sp>
        <p:nvSpPr>
          <p:cNvPr id="4" name="DO NOT DELETE (BRANDIN)">
            <a:extLst>
              <a:ext uri="{FF2B5EF4-FFF2-40B4-BE49-F238E27FC236}">
                <a16:creationId xmlns:a16="http://schemas.microsoft.com/office/drawing/2014/main" id="{69877D48-052F-814D-ACE8-304F09202645}"/>
              </a:ext>
            </a:extLst>
          </p:cNvPr>
          <p:cNvSpPr/>
          <p:nvPr userDrawn="1"/>
        </p:nvSpPr>
        <p:spPr>
          <a:xfrm>
            <a:off x="152400" y="152400"/>
            <a:ext cx="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endParaRPr lang="en-US" dirty="0" err="1"/>
          </a:p>
        </p:txBody>
      </p:sp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967950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image" Target="../media/image2.sv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1.xml"/><Relationship Id="rId16" Type="http://schemas.openxmlformats.org/officeDocument/2006/relationships/tags" Target="../tags/tag12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sv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tags" Target="../tags/tag27.xml"/><Relationship Id="rId5" Type="http://schemas.openxmlformats.org/officeDocument/2006/relationships/slideLayout" Target="../slideLayouts/slideLayout28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ags" Target="../tags/tag37.xml"/><Relationship Id="rId3" Type="http://schemas.openxmlformats.org/officeDocument/2006/relationships/slideLayout" Target="../slideLayouts/slideLayout35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36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3" Type="http://schemas.openxmlformats.org/officeDocument/2006/relationships/slideLayout" Target="../slideLayouts/slideLayout41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3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42.xml"/><Relationship Id="rId9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tags" Target="../tags/tag51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9" Type="http://schemas.openxmlformats.org/officeDocument/2006/relationships/image" Target="../media/image2.sv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52.xml"/><Relationship Id="rId7" Type="http://schemas.openxmlformats.org/officeDocument/2006/relationships/tags" Target="../tags/tag57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3.xml"/><Relationship Id="rId9" Type="http://schemas.openxmlformats.org/officeDocument/2006/relationships/image" Target="../media/image2.sv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7" Type="http://schemas.openxmlformats.org/officeDocument/2006/relationships/image" Target="../media/image2.svg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1.png"/><Relationship Id="rId5" Type="http://schemas.openxmlformats.org/officeDocument/2006/relationships/tags" Target="../tags/tag63.xml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17" Type="http://schemas.openxmlformats.org/officeDocument/2006/relationships/image" Target="../media/image2.svg"/><Relationship Id="rId2" Type="http://schemas.openxmlformats.org/officeDocument/2006/relationships/slideLayout" Target="../slideLayouts/slideLayout59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tags" Target="../tags/tag67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5884D0-6C0A-4957-A521-E7AECDD8A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2"/>
            <a:ext cx="11376025" cy="100742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enter title here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78F6B2-FAF9-4D08-B8BD-F2646AEF39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37663" y="6456258"/>
            <a:ext cx="1279358" cy="309145"/>
          </a:xfrm>
          <a:prstGeom prst="rect">
            <a:avLst/>
          </a:prstGeom>
        </p:spPr>
        <p:txBody>
          <a:bodyPr vert="horz" lIns="91440" tIns="45720" rIns="91440" bIns="72000" rtlCol="0" anchor="b" anchorCtr="0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10E024-D0BA-4349-981A-F74D8D6124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56258"/>
            <a:ext cx="407988" cy="309145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</a:defRPr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0" name="Text Placeholder 30">
            <a:extLst>
              <a:ext uri="{FF2B5EF4-FFF2-40B4-BE49-F238E27FC236}">
                <a16:creationId xmlns:a16="http://schemas.microsoft.com/office/drawing/2014/main" id="{611C7859-08D9-4DAD-BB25-DD22F6761BE3}"/>
              </a:ext>
            </a:extLst>
          </p:cNvPr>
          <p:cNvSpPr txBox="1">
            <a:spLocks/>
          </p:cNvSpPr>
          <p:nvPr/>
        </p:nvSpPr>
        <p:spPr>
          <a:xfrm>
            <a:off x="11597151" y="6303999"/>
            <a:ext cx="294812" cy="355098"/>
          </a:xfrm>
          <a:prstGeom prst="rect">
            <a:avLst/>
          </a:pr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254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645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dirty="0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E248C0A-0C4B-4F9E-B86F-C76D98029E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7" y="1557338"/>
            <a:ext cx="11376025" cy="463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add text here. </a:t>
            </a:r>
            <a:br>
              <a:rPr lang="en-US" dirty="0"/>
            </a:br>
            <a:r>
              <a:rPr lang="en-US" dirty="0"/>
              <a:t>When pasting copy from other slides, be sure to use the Paste and Match Formatting shortcut (</a:t>
            </a:r>
            <a:r>
              <a:rPr lang="en-US" dirty="0" err="1"/>
              <a:t>Cmd</a:t>
            </a:r>
            <a:r>
              <a:rPr lang="en-US" dirty="0"/>
              <a:t> + Option + Shift + V).</a:t>
            </a:r>
            <a:br>
              <a:rPr lang="en-US" dirty="0"/>
            </a:br>
            <a:r>
              <a:rPr lang="en-US" dirty="0"/>
              <a:t>To increase bullet level, select your text and press Tab.</a:t>
            </a:r>
            <a:br>
              <a:rPr lang="en-US" dirty="0"/>
            </a:br>
            <a:r>
              <a:rPr lang="en-US" dirty="0"/>
              <a:t>To decrease bullet level, select your bullet text and press Shift + Tab.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11"/>
    </p:custDataLst>
    <p:extLst>
      <p:ext uri="{BB962C8B-B14F-4D97-AF65-F5344CB8AC3E}">
        <p14:creationId xmlns:p14="http://schemas.microsoft.com/office/powerpoint/2010/main" val="2125873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9" r:id="rId1"/>
    <p:sldLayoutId id="2147483846" r:id="rId2"/>
    <p:sldLayoutId id="2147483987" r:id="rId3"/>
    <p:sldLayoutId id="2147483840" r:id="rId4"/>
    <p:sldLayoutId id="2147483850" r:id="rId5"/>
    <p:sldLayoutId id="2147483950" r:id="rId6"/>
    <p:sldLayoutId id="2147483849" r:id="rId7"/>
    <p:sldLayoutId id="2147483851" r:id="rId8"/>
    <p:sldLayoutId id="2147483852" r:id="rId9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0800" marR="0" indent="-2286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tabLst/>
        <a:defRPr lang="en-US" sz="24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91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21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152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57" userDrawn="1">
          <p15:clr>
            <a:srgbClr val="C35EA4"/>
          </p15:clr>
        </p15:guide>
        <p15:guide id="2" pos="7423" userDrawn="1">
          <p15:clr>
            <a:srgbClr val="C35EA4"/>
          </p15:clr>
        </p15:guide>
        <p15:guide id="3" orient="horz" pos="3906" userDrawn="1">
          <p15:clr>
            <a:srgbClr val="C35EA4"/>
          </p15:clr>
        </p15:guide>
        <p15:guide id="4" orient="horz" pos="255" userDrawn="1">
          <p15:clr>
            <a:srgbClr val="C35E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5884D0-6C0A-4957-A521-E7AECDD8A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2"/>
            <a:ext cx="11376025" cy="100742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enter title here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78F6B2-FAF9-4D08-B8BD-F2646AEF39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37663" y="6454800"/>
            <a:ext cx="1279358" cy="309145"/>
          </a:xfrm>
          <a:prstGeom prst="rect">
            <a:avLst/>
          </a:prstGeom>
        </p:spPr>
        <p:txBody>
          <a:bodyPr vert="horz" lIns="91440" tIns="45720" rIns="91440" bIns="72000" rtlCol="0" anchor="b" anchorCtr="0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10E024-D0BA-4349-981A-F74D8D6124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54800"/>
            <a:ext cx="407987" cy="309145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</a:defRPr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0" name="Text Placeholder 30">
            <a:extLst>
              <a:ext uri="{FF2B5EF4-FFF2-40B4-BE49-F238E27FC236}">
                <a16:creationId xmlns:a16="http://schemas.microsoft.com/office/drawing/2014/main" id="{611C7859-08D9-4DAD-BB25-DD22F6761BE3}"/>
              </a:ext>
            </a:extLst>
          </p:cNvPr>
          <p:cNvSpPr txBox="1">
            <a:spLocks/>
          </p:cNvSpPr>
          <p:nvPr/>
        </p:nvSpPr>
        <p:spPr>
          <a:xfrm>
            <a:off x="11597151" y="6303999"/>
            <a:ext cx="294812" cy="355098"/>
          </a:xfrm>
          <a:prstGeom prst="rect">
            <a:avLst/>
          </a:pr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254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645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dirty="0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E248C0A-0C4B-4F9E-B86F-C76D98029E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7" y="1567813"/>
            <a:ext cx="11376025" cy="463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add text here. </a:t>
            </a:r>
            <a:br>
              <a:rPr lang="en-US" dirty="0"/>
            </a:br>
            <a:r>
              <a:rPr lang="en-US" dirty="0"/>
              <a:t>When pasting copy from other slides, be sure to use the Paste and Match Formatting shortcut (</a:t>
            </a:r>
            <a:r>
              <a:rPr lang="en-US" dirty="0" err="1"/>
              <a:t>Cmd</a:t>
            </a:r>
            <a:r>
              <a:rPr lang="en-US" dirty="0"/>
              <a:t> + Option + Shift + V).</a:t>
            </a:r>
            <a:br>
              <a:rPr lang="en-US" dirty="0"/>
            </a:br>
            <a:r>
              <a:rPr lang="en-US" dirty="0"/>
              <a:t>To increase bullet level, select your text and press Tab.</a:t>
            </a:r>
            <a:br>
              <a:rPr lang="en-US" dirty="0"/>
            </a:br>
            <a:r>
              <a:rPr lang="en-US" dirty="0"/>
              <a:t>To decrease bullet level, select your bullet text and press Shift + Tab.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16"/>
    </p:custDataLst>
    <p:extLst>
      <p:ext uri="{BB962C8B-B14F-4D97-AF65-F5344CB8AC3E}">
        <p14:creationId xmlns:p14="http://schemas.microsoft.com/office/powerpoint/2010/main" val="2532496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4121" r:id="rId2"/>
    <p:sldLayoutId id="2147483904" r:id="rId3"/>
    <p:sldLayoutId id="2147483848" r:id="rId4"/>
    <p:sldLayoutId id="2147484116" r:id="rId5"/>
    <p:sldLayoutId id="2147484114" r:id="rId6"/>
    <p:sldLayoutId id="2147484115" r:id="rId7"/>
    <p:sldLayoutId id="2147483993" r:id="rId8"/>
    <p:sldLayoutId id="2147483994" r:id="rId9"/>
    <p:sldLayoutId id="2147484101" r:id="rId10"/>
    <p:sldLayoutId id="2147484102" r:id="rId11"/>
    <p:sldLayoutId id="2147484103" r:id="rId12"/>
    <p:sldLayoutId id="2147484104" r:id="rId13"/>
    <p:sldLayoutId id="2147483985" r:id="rId14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0800" marR="0" indent="-2304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tabLst/>
        <a:defRPr lang="en-US" sz="24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91200" indent="-2304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921600" indent="-2304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152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57">
          <p15:clr>
            <a:srgbClr val="C35EA4"/>
          </p15:clr>
        </p15:guide>
        <p15:guide id="2" pos="7423">
          <p15:clr>
            <a:srgbClr val="C35EA4"/>
          </p15:clr>
        </p15:guide>
        <p15:guide id="3" orient="horz" pos="3906">
          <p15:clr>
            <a:srgbClr val="C35EA4"/>
          </p15:clr>
        </p15:guide>
        <p15:guide id="4" orient="horz" pos="255">
          <p15:clr>
            <a:srgbClr val="C35E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5884D0-6C0A-4957-A521-E7AECDD8A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2"/>
            <a:ext cx="11376025" cy="100742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enter title here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78F6B2-FAF9-4D08-B8BD-F2646AEF39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37663" y="6454800"/>
            <a:ext cx="1279358" cy="309145"/>
          </a:xfrm>
          <a:prstGeom prst="rect">
            <a:avLst/>
          </a:prstGeom>
        </p:spPr>
        <p:txBody>
          <a:bodyPr vert="horz" lIns="91440" tIns="45720" rIns="91440" bIns="72000" rtlCol="0" anchor="b" anchorCtr="0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10E024-D0BA-4349-981A-F74D8D6124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54800"/>
            <a:ext cx="407987" cy="309145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</a:defRPr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0" name="Text Placeholder 30">
            <a:extLst>
              <a:ext uri="{FF2B5EF4-FFF2-40B4-BE49-F238E27FC236}">
                <a16:creationId xmlns:a16="http://schemas.microsoft.com/office/drawing/2014/main" id="{611C7859-08D9-4DAD-BB25-DD22F6761BE3}"/>
              </a:ext>
            </a:extLst>
          </p:cNvPr>
          <p:cNvSpPr txBox="1">
            <a:spLocks/>
          </p:cNvSpPr>
          <p:nvPr/>
        </p:nvSpPr>
        <p:spPr>
          <a:xfrm>
            <a:off x="11597151" y="6303999"/>
            <a:ext cx="294812" cy="355098"/>
          </a:xfrm>
          <a:prstGeom prst="rect">
            <a:avLst/>
          </a:pr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254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645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dirty="0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E248C0A-0C4B-4F9E-B86F-C76D98029E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7" y="1567813"/>
            <a:ext cx="11376025" cy="463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add text here. </a:t>
            </a:r>
            <a:br>
              <a:rPr lang="en-US" dirty="0"/>
            </a:br>
            <a:r>
              <a:rPr lang="en-US" dirty="0"/>
              <a:t>When pasting copy from other slides, be sure to use the Paste and Match Formatting shortcut (</a:t>
            </a:r>
            <a:r>
              <a:rPr lang="en-US" dirty="0" err="1"/>
              <a:t>Cmd</a:t>
            </a:r>
            <a:r>
              <a:rPr lang="en-US" dirty="0"/>
              <a:t> + Option + Shift + V).</a:t>
            </a:r>
            <a:br>
              <a:rPr lang="en-US" dirty="0"/>
            </a:br>
            <a:r>
              <a:rPr lang="en-US" dirty="0"/>
              <a:t>To increase bullet level, select your text and press Tab.</a:t>
            </a:r>
            <a:br>
              <a:rPr lang="en-US" dirty="0"/>
            </a:br>
            <a:r>
              <a:rPr lang="en-US" dirty="0"/>
              <a:t>To decrease bullet level, select your bullet text and press Shift + Tab.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11"/>
    </p:custDataLst>
    <p:extLst>
      <p:ext uri="{BB962C8B-B14F-4D97-AF65-F5344CB8AC3E}">
        <p14:creationId xmlns:p14="http://schemas.microsoft.com/office/powerpoint/2010/main" val="391238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1" r:id="rId1"/>
    <p:sldLayoutId id="2147484105" r:id="rId2"/>
    <p:sldLayoutId id="2147484092" r:id="rId3"/>
    <p:sldLayoutId id="2147484093" r:id="rId4"/>
    <p:sldLayoutId id="2147484094" r:id="rId5"/>
    <p:sldLayoutId id="2147484095" r:id="rId6"/>
    <p:sldLayoutId id="2147484096" r:id="rId7"/>
    <p:sldLayoutId id="2147484097" r:id="rId8"/>
    <p:sldLayoutId id="2147484100" r:id="rId9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0800" marR="0" indent="-2304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tabLst/>
        <a:defRPr lang="en-US" sz="24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91200" indent="-2304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921600" indent="-2304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152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57">
          <p15:clr>
            <a:srgbClr val="C35EA4"/>
          </p15:clr>
        </p15:guide>
        <p15:guide id="2" pos="7423">
          <p15:clr>
            <a:srgbClr val="C35EA4"/>
          </p15:clr>
        </p15:guide>
        <p15:guide id="3" orient="horz" pos="3906">
          <p15:clr>
            <a:srgbClr val="C35EA4"/>
          </p15:clr>
        </p15:guide>
        <p15:guide id="4" orient="horz" pos="255">
          <p15:clr>
            <a:srgbClr val="C35EA4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5884D0-6C0A-4957-A521-E7AECDD8A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2"/>
            <a:ext cx="11376025" cy="100742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enter title here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78F6B2-FAF9-4D08-B8BD-F2646AEF39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37663" y="6454800"/>
            <a:ext cx="1279358" cy="309145"/>
          </a:xfrm>
          <a:prstGeom prst="rect">
            <a:avLst/>
          </a:prstGeom>
        </p:spPr>
        <p:txBody>
          <a:bodyPr vert="horz" lIns="91440" tIns="45720" rIns="91440" bIns="72000" rtlCol="0" anchor="b" anchorCtr="0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10E024-D0BA-4349-981A-F74D8D6124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54800"/>
            <a:ext cx="407988" cy="309145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</a:defRPr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0" name="Text Placeholder 30">
            <a:extLst>
              <a:ext uri="{FF2B5EF4-FFF2-40B4-BE49-F238E27FC236}">
                <a16:creationId xmlns:a16="http://schemas.microsoft.com/office/drawing/2014/main" id="{611C7859-08D9-4DAD-BB25-DD22F6761BE3}"/>
              </a:ext>
            </a:extLst>
          </p:cNvPr>
          <p:cNvSpPr txBox="1">
            <a:spLocks/>
          </p:cNvSpPr>
          <p:nvPr/>
        </p:nvSpPr>
        <p:spPr>
          <a:xfrm>
            <a:off x="11597151" y="6303999"/>
            <a:ext cx="294812" cy="355098"/>
          </a:xfrm>
          <a:prstGeom prst="rect">
            <a:avLst/>
          </a:pr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254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645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dirty="0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E248C0A-0C4B-4F9E-B86F-C76D98029E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7" y="1567813"/>
            <a:ext cx="11376025" cy="463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add text here. </a:t>
            </a:r>
            <a:br>
              <a:rPr lang="en-US" dirty="0"/>
            </a:br>
            <a:r>
              <a:rPr lang="en-US" dirty="0"/>
              <a:t>When pasting copy from other slides, be sure to use the Paste and Match Formatting shortcut (</a:t>
            </a:r>
            <a:r>
              <a:rPr lang="en-US" dirty="0" err="1"/>
              <a:t>Cmd</a:t>
            </a:r>
            <a:r>
              <a:rPr lang="en-US" dirty="0"/>
              <a:t> + Option + Shift + V).</a:t>
            </a:r>
            <a:br>
              <a:rPr lang="en-US" dirty="0"/>
            </a:br>
            <a:r>
              <a:rPr lang="en-US" dirty="0"/>
              <a:t>To increase bullet level, select your text and press Tab.</a:t>
            </a:r>
            <a:br>
              <a:rPr lang="en-US" dirty="0"/>
            </a:br>
            <a:r>
              <a:rPr lang="en-US" dirty="0"/>
              <a:t>To decrease bullet level, select your bullet text and press Shift + Tab.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8"/>
    </p:custDataLst>
    <p:extLst>
      <p:ext uri="{BB962C8B-B14F-4D97-AF65-F5344CB8AC3E}">
        <p14:creationId xmlns:p14="http://schemas.microsoft.com/office/powerpoint/2010/main" val="3754330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50" r:id="rId3"/>
    <p:sldLayoutId id="2147484108" r:id="rId4"/>
    <p:sldLayoutId id="2147484006" r:id="rId5"/>
    <p:sldLayoutId id="2147484008" r:id="rId6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0800" marR="0" indent="-2304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tabLst/>
        <a:defRPr lang="en-US" sz="24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91200" indent="-2304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921600" indent="-2304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152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57">
          <p15:clr>
            <a:srgbClr val="C35EA4"/>
          </p15:clr>
        </p15:guide>
        <p15:guide id="2" pos="7423">
          <p15:clr>
            <a:srgbClr val="C35EA4"/>
          </p15:clr>
        </p15:guide>
        <p15:guide id="3" orient="horz" pos="3906">
          <p15:clr>
            <a:srgbClr val="C35EA4"/>
          </p15:clr>
        </p15:guide>
        <p15:guide id="4" orient="horz" pos="255">
          <p15:clr>
            <a:srgbClr val="C35EA4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5884D0-6C0A-4957-A521-E7AECDD8A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2"/>
            <a:ext cx="11376025" cy="100742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enter title here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78F6B2-FAF9-4D08-B8BD-F2646AEF39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37663" y="6454800"/>
            <a:ext cx="1279358" cy="309145"/>
          </a:xfrm>
          <a:prstGeom prst="rect">
            <a:avLst/>
          </a:prstGeom>
        </p:spPr>
        <p:txBody>
          <a:bodyPr vert="horz" lIns="91440" tIns="45720" rIns="91440" bIns="72000" rtlCol="0" anchor="b" anchorCtr="0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10E024-D0BA-4349-981A-F74D8D6124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54800"/>
            <a:ext cx="407988" cy="309145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</a:defRPr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0" name="Text Placeholder 30">
            <a:extLst>
              <a:ext uri="{FF2B5EF4-FFF2-40B4-BE49-F238E27FC236}">
                <a16:creationId xmlns:a16="http://schemas.microsoft.com/office/drawing/2014/main" id="{611C7859-08D9-4DAD-BB25-DD22F6761BE3}"/>
              </a:ext>
            </a:extLst>
          </p:cNvPr>
          <p:cNvSpPr txBox="1">
            <a:spLocks/>
          </p:cNvSpPr>
          <p:nvPr/>
        </p:nvSpPr>
        <p:spPr>
          <a:xfrm>
            <a:off x="11597151" y="6303999"/>
            <a:ext cx="294812" cy="355098"/>
          </a:xfrm>
          <a:prstGeom prst="rect">
            <a:avLst/>
          </a:pr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254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645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dirty="0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E248C0A-0C4B-4F9E-B86F-C76D98029E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7" y="1567814"/>
            <a:ext cx="11376025" cy="463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add text here. </a:t>
            </a:r>
            <a:br>
              <a:rPr lang="en-US" dirty="0"/>
            </a:br>
            <a:r>
              <a:rPr lang="en-US" dirty="0"/>
              <a:t>When pasting copy from other slides, be sure to use the Paste and Match Formatting shortcut (</a:t>
            </a:r>
            <a:r>
              <a:rPr lang="en-US" dirty="0" err="1"/>
              <a:t>Cmd</a:t>
            </a:r>
            <a:r>
              <a:rPr lang="en-US" dirty="0"/>
              <a:t> + Option + Shift + V).</a:t>
            </a:r>
            <a:br>
              <a:rPr lang="en-US" dirty="0"/>
            </a:br>
            <a:r>
              <a:rPr lang="en-US" dirty="0"/>
              <a:t>To increase bullet level, select your text and press Tab.</a:t>
            </a:r>
            <a:br>
              <a:rPr lang="en-US" dirty="0"/>
            </a:br>
            <a:r>
              <a:rPr lang="en-US" dirty="0"/>
              <a:t>To decrease bullet level, select your bullet text and press Shift + Tab.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8"/>
    </p:custDataLst>
    <p:extLst>
      <p:ext uri="{BB962C8B-B14F-4D97-AF65-F5344CB8AC3E}">
        <p14:creationId xmlns:p14="http://schemas.microsoft.com/office/powerpoint/2010/main" val="2327450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117" r:id="rId5"/>
    <p:sldLayoutId id="2147484019" r:id="rId6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0800" marR="0" indent="-2304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tabLst/>
        <a:defRPr lang="en-US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91200" indent="-2304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921600" indent="-2304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152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57">
          <p15:clr>
            <a:srgbClr val="C35EA4"/>
          </p15:clr>
        </p15:guide>
        <p15:guide id="2" pos="7423">
          <p15:clr>
            <a:srgbClr val="C35EA4"/>
          </p15:clr>
        </p15:guide>
        <p15:guide id="3" orient="horz" pos="3906">
          <p15:clr>
            <a:srgbClr val="C35EA4"/>
          </p15:clr>
        </p15:guide>
        <p15:guide id="4" orient="horz" pos="255">
          <p15:clr>
            <a:srgbClr val="C35EA4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5884D0-6C0A-4957-A521-E7AECDD8A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2"/>
            <a:ext cx="11376025" cy="100742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enter title here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78F6B2-FAF9-4D08-B8BD-F2646AEF39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37663" y="6454800"/>
            <a:ext cx="1279358" cy="309145"/>
          </a:xfrm>
          <a:prstGeom prst="rect">
            <a:avLst/>
          </a:prstGeom>
        </p:spPr>
        <p:txBody>
          <a:bodyPr vert="horz" lIns="91440" tIns="45720" rIns="91440" bIns="72000" rtlCol="0" anchor="b" anchorCtr="0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10E024-D0BA-4349-981A-F74D8D6124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54800"/>
            <a:ext cx="407988" cy="309145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</a:defRPr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0" name="Text Placeholder 30">
            <a:extLst>
              <a:ext uri="{FF2B5EF4-FFF2-40B4-BE49-F238E27FC236}">
                <a16:creationId xmlns:a16="http://schemas.microsoft.com/office/drawing/2014/main" id="{611C7859-08D9-4DAD-BB25-DD22F6761BE3}"/>
              </a:ext>
            </a:extLst>
          </p:cNvPr>
          <p:cNvSpPr txBox="1">
            <a:spLocks/>
          </p:cNvSpPr>
          <p:nvPr/>
        </p:nvSpPr>
        <p:spPr>
          <a:xfrm>
            <a:off x="11597151" y="6303999"/>
            <a:ext cx="294812" cy="355098"/>
          </a:xfrm>
          <a:prstGeom prst="rect">
            <a:avLst/>
          </a:pr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254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645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dirty="0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E248C0A-0C4B-4F9E-B86F-C76D98029E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7" y="1567813"/>
            <a:ext cx="11376025" cy="463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add text here. </a:t>
            </a:r>
            <a:br>
              <a:rPr lang="en-US" dirty="0"/>
            </a:br>
            <a:r>
              <a:rPr lang="en-US" dirty="0"/>
              <a:t>When pasting copy from other slides, be sure to use the Paste and Match Formatting shortcut (</a:t>
            </a:r>
            <a:r>
              <a:rPr lang="en-US" dirty="0" err="1"/>
              <a:t>Cmd</a:t>
            </a:r>
            <a:r>
              <a:rPr lang="en-US" dirty="0"/>
              <a:t> + Option + Shift + V).</a:t>
            </a:r>
            <a:br>
              <a:rPr lang="en-US" dirty="0"/>
            </a:br>
            <a:r>
              <a:rPr lang="en-US" dirty="0"/>
              <a:t>To increase bullet level, select your text and press Tab.</a:t>
            </a:r>
            <a:br>
              <a:rPr lang="en-US" dirty="0"/>
            </a:br>
            <a:r>
              <a:rPr lang="en-US" dirty="0"/>
              <a:t>To decrease bullet level, select your bullet text and press Shift + Tab.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7"/>
    </p:custDataLst>
    <p:extLst>
      <p:ext uri="{BB962C8B-B14F-4D97-AF65-F5344CB8AC3E}">
        <p14:creationId xmlns:p14="http://schemas.microsoft.com/office/powerpoint/2010/main" val="4245213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9" r:id="rId1"/>
    <p:sldLayoutId id="2147484113" r:id="rId2"/>
    <p:sldLayoutId id="2147484111" r:id="rId3"/>
    <p:sldLayoutId id="2147484112" r:id="rId4"/>
    <p:sldLayoutId id="2147484025" r:id="rId5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0800" marR="0" indent="-2304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tabLst/>
        <a:defRPr lang="en-US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91200" indent="-2304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921600" indent="-2304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152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57">
          <p15:clr>
            <a:srgbClr val="C35EA4"/>
          </p15:clr>
        </p15:guide>
        <p15:guide id="2" pos="7423">
          <p15:clr>
            <a:srgbClr val="C35EA4"/>
          </p15:clr>
        </p15:guide>
        <p15:guide id="3" orient="horz" pos="3906">
          <p15:clr>
            <a:srgbClr val="C35EA4"/>
          </p15:clr>
        </p15:guide>
        <p15:guide id="4" orient="horz" pos="255">
          <p15:clr>
            <a:srgbClr val="C35EA4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5884D0-6C0A-4957-A521-E7AECDD8A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2"/>
            <a:ext cx="11376025" cy="100742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enter title here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78F6B2-FAF9-4D08-B8BD-F2646AEF39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37663" y="6454800"/>
            <a:ext cx="1279358" cy="309145"/>
          </a:xfrm>
          <a:prstGeom prst="rect">
            <a:avLst/>
          </a:prstGeom>
        </p:spPr>
        <p:txBody>
          <a:bodyPr vert="horz" lIns="91440" tIns="45720" rIns="91440" bIns="72000" rtlCol="0" anchor="b" anchorCtr="0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10E024-D0BA-4349-981A-F74D8D6124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54800"/>
            <a:ext cx="407987" cy="309145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</a:defRPr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0" name="Text Placeholder 30">
            <a:extLst>
              <a:ext uri="{FF2B5EF4-FFF2-40B4-BE49-F238E27FC236}">
                <a16:creationId xmlns:a16="http://schemas.microsoft.com/office/drawing/2014/main" id="{611C7859-08D9-4DAD-BB25-DD22F6761BE3}"/>
              </a:ext>
            </a:extLst>
          </p:cNvPr>
          <p:cNvSpPr txBox="1">
            <a:spLocks/>
          </p:cNvSpPr>
          <p:nvPr/>
        </p:nvSpPr>
        <p:spPr>
          <a:xfrm>
            <a:off x="11597151" y="6303999"/>
            <a:ext cx="294812" cy="355098"/>
          </a:xfrm>
          <a:prstGeom prst="rect">
            <a:avLst/>
          </a:pr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254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645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dirty="0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E248C0A-0C4B-4F9E-B86F-C76D98029E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7" y="1567813"/>
            <a:ext cx="11376025" cy="463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add text here. </a:t>
            </a:r>
            <a:br>
              <a:rPr lang="en-US" dirty="0"/>
            </a:br>
            <a:r>
              <a:rPr lang="en-US" dirty="0"/>
              <a:t>When pasting copy from other slides, be sure to use the Paste and Match Formatting shortcut (</a:t>
            </a:r>
            <a:r>
              <a:rPr lang="en-US" dirty="0" err="1"/>
              <a:t>Cmd</a:t>
            </a:r>
            <a:r>
              <a:rPr lang="en-US" dirty="0"/>
              <a:t> + Option + Shift + V).</a:t>
            </a:r>
            <a:br>
              <a:rPr lang="en-US" dirty="0"/>
            </a:br>
            <a:r>
              <a:rPr lang="en-US" dirty="0"/>
              <a:t>To increase bullet level, select your text and press Tab.</a:t>
            </a:r>
            <a:br>
              <a:rPr lang="en-US" dirty="0"/>
            </a:br>
            <a:r>
              <a:rPr lang="en-US" dirty="0"/>
              <a:t>To decrease bullet level, select your bullet text and press Shift + Tab.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7"/>
    </p:custDataLst>
    <p:extLst>
      <p:ext uri="{BB962C8B-B14F-4D97-AF65-F5344CB8AC3E}">
        <p14:creationId xmlns:p14="http://schemas.microsoft.com/office/powerpoint/2010/main" val="442645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118" r:id="rId2"/>
    <p:sldLayoutId id="2147484119" r:id="rId3"/>
    <p:sldLayoutId id="2147484120" r:id="rId4"/>
    <p:sldLayoutId id="2147484031" r:id="rId5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0800" marR="0" indent="-2304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tabLst/>
        <a:defRPr lang="en-US" sz="24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91200" indent="-2304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921600" indent="-2304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152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57">
          <p15:clr>
            <a:srgbClr val="C35EA4"/>
          </p15:clr>
        </p15:guide>
        <p15:guide id="2" pos="7423">
          <p15:clr>
            <a:srgbClr val="C35EA4"/>
          </p15:clr>
        </p15:guide>
        <p15:guide id="3" orient="horz" pos="3906">
          <p15:clr>
            <a:srgbClr val="C35EA4"/>
          </p15:clr>
        </p15:guide>
        <p15:guide id="4" orient="horz" pos="255">
          <p15:clr>
            <a:srgbClr val="C35EA4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5884D0-6C0A-4957-A521-E7AECDD8A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2"/>
            <a:ext cx="11376025" cy="100742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enter title here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78F6B2-FAF9-4D08-B8BD-F2646AEF39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37663" y="6454800"/>
            <a:ext cx="1279358" cy="309145"/>
          </a:xfrm>
          <a:prstGeom prst="rect">
            <a:avLst/>
          </a:prstGeom>
        </p:spPr>
        <p:txBody>
          <a:bodyPr vert="horz" lIns="91440" tIns="45720" rIns="91440" bIns="72000" rtlCol="0" anchor="b" anchorCtr="0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10E024-D0BA-4349-981A-F74D8D6124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54800"/>
            <a:ext cx="407987" cy="309145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</a:defRPr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0" name="Text Placeholder 30">
            <a:extLst>
              <a:ext uri="{FF2B5EF4-FFF2-40B4-BE49-F238E27FC236}">
                <a16:creationId xmlns:a16="http://schemas.microsoft.com/office/drawing/2014/main" id="{611C7859-08D9-4DAD-BB25-DD22F6761BE3}"/>
              </a:ext>
            </a:extLst>
          </p:cNvPr>
          <p:cNvSpPr txBox="1">
            <a:spLocks/>
          </p:cNvSpPr>
          <p:nvPr/>
        </p:nvSpPr>
        <p:spPr>
          <a:xfrm>
            <a:off x="11597151" y="6303999"/>
            <a:ext cx="294812" cy="35509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254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645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dirty="0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E248C0A-0C4B-4F9E-B86F-C76D98029E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7" y="1567813"/>
            <a:ext cx="11376025" cy="463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add text here. </a:t>
            </a:r>
            <a:br>
              <a:rPr lang="en-US" dirty="0"/>
            </a:br>
            <a:r>
              <a:rPr lang="en-US" dirty="0"/>
              <a:t>When pasting copy from other slides, be sure to use the Paste and Match Formatting shortcut (</a:t>
            </a:r>
            <a:r>
              <a:rPr lang="en-US" dirty="0" err="1"/>
              <a:t>Cmd</a:t>
            </a:r>
            <a:r>
              <a:rPr lang="en-US" dirty="0"/>
              <a:t> + Option + Shift + V).</a:t>
            </a:r>
            <a:br>
              <a:rPr lang="en-US" dirty="0"/>
            </a:br>
            <a:r>
              <a:rPr lang="en-US" dirty="0"/>
              <a:t>To increase bullet level, select your text and press Tab.</a:t>
            </a:r>
            <a:br>
              <a:rPr lang="en-US" dirty="0"/>
            </a:br>
            <a:r>
              <a:rPr lang="en-US" dirty="0"/>
              <a:t>To decrease bullet level, select your bullet text and press Shift + Tab.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5"/>
    </p:custDataLst>
    <p:extLst>
      <p:ext uri="{BB962C8B-B14F-4D97-AF65-F5344CB8AC3E}">
        <p14:creationId xmlns:p14="http://schemas.microsoft.com/office/powerpoint/2010/main" val="423571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4" r:id="rId1"/>
    <p:sldLayoutId id="2147484055" r:id="rId2"/>
    <p:sldLayoutId id="2147484056" r:id="rId3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0800" marR="0" indent="-2304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tabLst/>
        <a:defRPr lang="en-US" sz="24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91200" indent="-2304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921600" indent="-2304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152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57">
          <p15:clr>
            <a:srgbClr val="C35EA4"/>
          </p15:clr>
        </p15:guide>
        <p15:guide id="2" pos="7423">
          <p15:clr>
            <a:srgbClr val="C35EA4"/>
          </p15:clr>
        </p15:guide>
        <p15:guide id="3" orient="horz" pos="3906">
          <p15:clr>
            <a:srgbClr val="C35EA4"/>
          </p15:clr>
        </p15:guide>
        <p15:guide id="4" orient="horz" pos="255">
          <p15:clr>
            <a:srgbClr val="C35EA4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5884D0-6C0A-4957-A521-E7AECDD8A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2"/>
            <a:ext cx="11376025" cy="100742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enter title here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78F6B2-FAF9-4D08-B8BD-F2646AEF39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37663" y="6454800"/>
            <a:ext cx="1279358" cy="309145"/>
          </a:xfrm>
          <a:prstGeom prst="rect">
            <a:avLst/>
          </a:prstGeom>
        </p:spPr>
        <p:txBody>
          <a:bodyPr vert="horz" lIns="91440" tIns="45720" rIns="91440" bIns="72000" rtlCol="0" anchor="b" anchorCtr="0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10E024-D0BA-4349-981A-F74D8D6124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54800"/>
            <a:ext cx="407987" cy="309145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</a:defRPr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0" name="Text Placeholder 30">
            <a:extLst>
              <a:ext uri="{FF2B5EF4-FFF2-40B4-BE49-F238E27FC236}">
                <a16:creationId xmlns:a16="http://schemas.microsoft.com/office/drawing/2014/main" id="{611C7859-08D9-4DAD-BB25-DD22F6761BE3}"/>
              </a:ext>
            </a:extLst>
          </p:cNvPr>
          <p:cNvSpPr txBox="1">
            <a:spLocks/>
          </p:cNvSpPr>
          <p:nvPr/>
        </p:nvSpPr>
        <p:spPr>
          <a:xfrm>
            <a:off x="11597151" y="6303999"/>
            <a:ext cx="294812" cy="355098"/>
          </a:xfrm>
          <a:prstGeom prst="rect">
            <a:avLst/>
          </a:pr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254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645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dirty="0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E248C0A-0C4B-4F9E-B86F-C76D98029E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7" y="1567813"/>
            <a:ext cx="11376025" cy="463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add text here. </a:t>
            </a:r>
            <a:br>
              <a:rPr lang="en-US" dirty="0"/>
            </a:br>
            <a:r>
              <a:rPr lang="en-US" dirty="0"/>
              <a:t>When pasting copy from other slides, be sure to use the Paste and Match Formatting shortcut (</a:t>
            </a:r>
            <a:r>
              <a:rPr lang="en-US" dirty="0" err="1"/>
              <a:t>Cmd</a:t>
            </a:r>
            <a:r>
              <a:rPr lang="en-US" dirty="0"/>
              <a:t> + Option + Shift + V).</a:t>
            </a:r>
            <a:br>
              <a:rPr lang="en-US" dirty="0"/>
            </a:br>
            <a:r>
              <a:rPr lang="en-US" dirty="0"/>
              <a:t>To increase bullet level, select your text and press Tab.</a:t>
            </a:r>
            <a:br>
              <a:rPr lang="en-US" dirty="0"/>
            </a:br>
            <a:r>
              <a:rPr lang="en-US" dirty="0"/>
              <a:t>To decrease bullet level, select your bullet text and press Shift + Tab.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15"/>
    </p:custDataLst>
    <p:extLst>
      <p:ext uri="{BB962C8B-B14F-4D97-AF65-F5344CB8AC3E}">
        <p14:creationId xmlns:p14="http://schemas.microsoft.com/office/powerpoint/2010/main" val="2956617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8" r:id="rId5"/>
    <p:sldLayoutId id="2147484039" r:id="rId6"/>
    <p:sldLayoutId id="2147484040" r:id="rId7"/>
    <p:sldLayoutId id="2147484041" r:id="rId8"/>
    <p:sldLayoutId id="2147484042" r:id="rId9"/>
    <p:sldLayoutId id="2147484043" r:id="rId10"/>
    <p:sldLayoutId id="2147484044" r:id="rId11"/>
    <p:sldLayoutId id="2147484047" r:id="rId12"/>
    <p:sldLayoutId id="2147484046" r:id="rId13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0800" marR="0" indent="-2304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tabLst/>
        <a:defRPr lang="en-US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91200" indent="-2304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921600" indent="-2304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152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57">
          <p15:clr>
            <a:srgbClr val="C35EA4"/>
          </p15:clr>
        </p15:guide>
        <p15:guide id="2" pos="7423">
          <p15:clr>
            <a:srgbClr val="C35EA4"/>
          </p15:clr>
        </p15:guide>
        <p15:guide id="3" orient="horz" pos="3906">
          <p15:clr>
            <a:srgbClr val="C35EA4"/>
          </p15:clr>
        </p15:guide>
        <p15:guide id="4" orient="horz" pos="255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image" Target="../media/image13.png"/><Relationship Id="rId7" Type="http://schemas.openxmlformats.org/officeDocument/2006/relationships/image" Target="../media/image1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6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F679810-A790-4815-826E-D17D25188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Adaptive Designs with </a:t>
            </a:r>
            <a:br>
              <a:rPr lang="en-US" dirty="0"/>
            </a:br>
            <a:r>
              <a:rPr lang="en-US" dirty="0"/>
              <a:t>Multiple Objectives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550CC26-2622-4D8D-8097-D9DA026AA92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4484041-2863-48C0-957A-7CAC9884777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Carl-Fredrik “Caffe” Burman</a:t>
            </a:r>
          </a:p>
          <a:p>
            <a:pPr>
              <a:lnSpc>
                <a:spcPct val="100000"/>
              </a:lnSpc>
            </a:pPr>
            <a:r>
              <a:rPr lang="en-US" dirty="0"/>
              <a:t>Early Biometrics &amp; Statistical Innovation, Data Science &amp; Artificial Intelligence, R&amp;D, AstraZeneca, Gothenburg, Sweden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8F4B552-14B0-4DD0-A291-30371D46610F}"/>
              </a:ext>
            </a:extLst>
          </p:cNvPr>
          <p:cNvSpPr>
            <a:spLocks noGrp="1"/>
          </p:cNvSpPr>
          <p:nvPr>
            <p:ph type="dt" sz="half" idx="26"/>
          </p:nvPr>
        </p:nvSpPr>
        <p:spPr>
          <a:xfrm>
            <a:off x="407986" y="5887668"/>
            <a:ext cx="2895051" cy="309145"/>
          </a:xfrm>
        </p:spPr>
        <p:txBody>
          <a:bodyPr/>
          <a:lstStyle/>
          <a:p>
            <a:r>
              <a:rPr lang="en-GB" dirty="0"/>
              <a:t>PSI 1-day meeting on</a:t>
            </a:r>
          </a:p>
          <a:p>
            <a:r>
              <a:rPr lang="en-GB" dirty="0"/>
              <a:t>Adaptive Designs and their Application</a:t>
            </a:r>
          </a:p>
          <a:p>
            <a:r>
              <a:rPr lang="en-GB" dirty="0"/>
              <a:t>October 13, 2022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9128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CC9BF-9092-489A-A6DB-FD45FFC55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Early winning in Adaptive Designs</a:t>
            </a:r>
            <a:endParaRPr lang="en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570A21-FEEE-4AA4-9993-ACE035460BDF}"/>
                  </a:ext>
                </a:extLst>
              </p:cNvPr>
              <p:cNvSpPr>
                <a:spLocks noGrp="1"/>
              </p:cNvSpPr>
              <p:nvPr>
                <p:ph sz="quarter" idx="19"/>
              </p:nvPr>
            </p:nvSpPr>
            <p:spPr/>
            <p:txBody>
              <a:bodyPr/>
              <a:lstStyle/>
              <a:p>
                <a:r>
                  <a:rPr lang="en-GB" dirty="0"/>
                  <a:t>Group-Sequential Designs (GSDs) is a kind of Adaptive Design (without AD weighting)</a:t>
                </a:r>
              </a:p>
              <a:p>
                <a:r>
                  <a:rPr lang="en-GB" dirty="0"/>
                  <a:t>K planned analysis time points</a:t>
                </a:r>
              </a:p>
              <a:p>
                <a:r>
                  <a:rPr lang="en-GB" dirty="0"/>
                  <a:t>May claim statistical significant efficacy (and typically stop trial) after any of these analyses </a:t>
                </a:r>
              </a:p>
              <a:p>
                <a:r>
                  <a:rPr lang="en-GB" dirty="0"/>
                  <a:t>But have to adjust critical values, so that total Type 1 Error is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=2.5%</m:t>
                    </m:r>
                  </m:oMath>
                </a14:m>
                <a:r>
                  <a:rPr lang="en-GB" dirty="0"/>
                  <a:t>.</a:t>
                </a:r>
              </a:p>
              <a:p>
                <a:r>
                  <a:rPr lang="en-GB" dirty="0"/>
                  <a:t>Same approach possible for more general Adaptive Designs</a:t>
                </a:r>
              </a:p>
              <a:p>
                <a:endParaRPr lang="en-SE" dirty="0">
                  <a:highlight>
                    <a:srgbClr val="FFFF00"/>
                  </a:highlight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570A21-FEEE-4AA4-9993-ACE035460B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9"/>
              </p:nvPr>
            </p:nvSpPr>
            <p:spPr>
              <a:blipFill>
                <a:blip r:embed="rId2"/>
                <a:stretch>
                  <a:fillRect l="-750" t="-1058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26FD53-D8C3-478E-A58C-B98A92611261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851591-89E5-4152-B7D1-5B4A865D396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8E47D07-9D1E-4FE9-B31A-2F5863681021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928BD52-0E55-4256-8B3B-3A33C3F59852}"/>
              </a:ext>
            </a:extLst>
          </p:cNvPr>
          <p:cNvSpPr>
            <a:spLocks noGrp="1"/>
          </p:cNvSpPr>
          <p:nvPr>
            <p:ph type="body" sz="quarter" idx="111"/>
          </p:nvPr>
        </p:nvSpPr>
        <p:spPr/>
        <p:txBody>
          <a:bodyPr/>
          <a:lstStyle/>
          <a:p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49835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82587-4A4C-4270-9C0F-8B0607652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GB" sz="3600" dirty="0"/>
              <a:t>Group Sequential Design (GSD)</a:t>
            </a:r>
            <a:endParaRPr lang="en-SE" sz="3600" dirty="0" err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CAA8D2-8E38-49E6-88B1-AE5ABA7C1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5637553"/>
            <a:ext cx="407988" cy="309145"/>
          </a:xfrm>
        </p:spPr>
        <p:txBody>
          <a:bodyPr/>
          <a:lstStyle/>
          <a:p>
            <a:fld id="{F8E47D07-9D1E-4FE9-B31A-2F5863681021}" type="slidenum">
              <a:rPr lang="en-GB" smtClean="0"/>
              <a:pPr/>
              <a:t>11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B765C761-952D-4C0E-8960-15341457A36B}"/>
                  </a:ext>
                </a:extLst>
              </p:cNvPr>
              <p:cNvSpPr/>
              <p:nvPr/>
            </p:nvSpPr>
            <p:spPr>
              <a:xfrm>
                <a:off x="798653" y="1183717"/>
                <a:ext cx="3970117" cy="1007427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42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sz="42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4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en-GB" sz="4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SE" sz="4200" baseline="-25000" dirty="0" err="1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B765C761-952D-4C0E-8960-15341457A3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653" y="1183717"/>
                <a:ext cx="3970117" cy="1007427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30BF529B-09E7-4B30-B725-87116FF99651}"/>
                  </a:ext>
                </a:extLst>
              </p:cNvPr>
              <p:cNvSpPr/>
              <p:nvPr/>
            </p:nvSpPr>
            <p:spPr>
              <a:xfrm>
                <a:off x="4921170" y="1183717"/>
                <a:ext cx="3970117" cy="1007427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42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sz="42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4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en-GB" sz="4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SE" sz="4200" baseline="-25000" dirty="0" err="1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30BF529B-09E7-4B30-B725-87116FF996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1170" y="1183717"/>
                <a:ext cx="3970117" cy="100742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5000FC1-5EC9-4887-AB46-910FA700FF95}"/>
                  </a:ext>
                </a:extLst>
              </p:cNvPr>
              <p:cNvSpPr txBox="1"/>
              <p:nvPr/>
            </p:nvSpPr>
            <p:spPr>
              <a:xfrm>
                <a:off x="1711104" y="2243817"/>
                <a:ext cx="2118167" cy="9904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9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Sup>
                            <m:sSub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SE" sz="2800" dirty="0" err="1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5000FC1-5EC9-4887-AB46-910FA700FF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1104" y="2243817"/>
                <a:ext cx="2118167" cy="9904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09B96C9-17C0-4A3A-BA94-3646476C7D1A}"/>
                  </a:ext>
                </a:extLst>
              </p:cNvPr>
              <p:cNvSpPr txBox="1"/>
              <p:nvPr/>
            </p:nvSpPr>
            <p:spPr>
              <a:xfrm>
                <a:off x="5833621" y="2264444"/>
                <a:ext cx="2118167" cy="9908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Sup>
                            <m:sSubSup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SE" sz="2800" dirty="0" err="1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09B96C9-17C0-4A3A-BA94-3646476C7D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3621" y="2264444"/>
                <a:ext cx="2118167" cy="99084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58F6B33-1605-4B9F-B378-A5EC19A0FAC7}"/>
                  </a:ext>
                </a:extLst>
              </p:cNvPr>
              <p:cNvSpPr txBox="1"/>
              <p:nvPr/>
            </p:nvSpPr>
            <p:spPr>
              <a:xfrm>
                <a:off x="8525432" y="3984822"/>
                <a:ext cx="4267200" cy="573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SE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SE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SE" sz="2800" dirty="0" err="1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58F6B33-1605-4B9F-B378-A5EC19A0FA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5432" y="3984822"/>
                <a:ext cx="4267200" cy="57355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A6F9046-01CB-4F24-8EDB-17DE81C9C57D}"/>
                  </a:ext>
                </a:extLst>
              </p:cNvPr>
              <p:cNvSpPr txBox="1"/>
              <p:nvPr/>
            </p:nvSpPr>
            <p:spPr>
              <a:xfrm>
                <a:off x="1404102" y="5556673"/>
                <a:ext cx="7824352" cy="14177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𝑀𝑉𝑁</m:t>
                      </m:r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GB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sSub>
                                          <m:sSubPr>
                                            <m:ctrlPr>
                                              <a:rPr lang="en-GB" sz="2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28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𝐼</m:t>
                                            </m:r>
                                          </m:e>
                                          <m:sub>
                                            <m:r>
                                              <a:rPr lang="en-GB" sz="28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rad>
                                  </m:e>
                                </m:mr>
                                <m:m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GB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sSub>
                                          <m:sSubPr>
                                            <m:ctrlPr>
                                              <a:rPr lang="en-GB" sz="2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2800" i="1">
                                                <a:latin typeface="Cambria Math" panose="02040503050406030204" pitchFamily="18" charset="0"/>
                                              </a:rPr>
                                              <m:t>𝐼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GB" sz="2800" b="0" i="0" smtClean="0">
                                                <a:latin typeface="Cambria Math" panose="02040503050406030204" pitchFamily="18" charset="0"/>
                                              </a:rPr>
                                              <m:t>tot</m:t>
                                            </m:r>
                                          </m:sub>
                                        </m:sSub>
                                      </m:e>
                                    </m:rad>
                                  </m:e>
                                </m:mr>
                              </m:m>
                            </m:e>
                          </m:d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ad>
                                      <m:radPr>
                                        <m:degHide m:val="on"/>
                                        <m:ctrlPr>
                                          <a:rPr lang="en-GB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sSub>
                                          <m:sSubPr>
                                            <m:ctrlPr>
                                              <a:rPr lang="en-GB" sz="2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2800" i="1">
                                                <a:latin typeface="Cambria Math" panose="02040503050406030204" pitchFamily="18" charset="0"/>
                                              </a:rPr>
                                              <m:t>𝑤</m:t>
                                            </m:r>
                                          </m:e>
                                          <m:sub>
                                            <m:r>
                                              <a:rPr lang="en-GB" sz="2800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rad>
                                  </m:e>
                                </m:mr>
                                <m:mr>
                                  <m:e>
                                    <m:rad>
                                      <m:radPr>
                                        <m:degHide m:val="on"/>
                                        <m:ctrlPr>
                                          <a:rPr lang="en-GB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sSub>
                                          <m:sSubPr>
                                            <m:ctrlPr>
                                              <a:rPr lang="en-GB" sz="2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2800" i="1">
                                                <a:latin typeface="Cambria Math" panose="02040503050406030204" pitchFamily="18" charset="0"/>
                                              </a:rPr>
                                              <m:t>𝑤</m:t>
                                            </m:r>
                                          </m:e>
                                          <m:sub>
                                            <m:r>
                                              <a:rPr lang="en-GB" sz="2800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rad>
                                  </m:e>
                                  <m:e>
                                    <m: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lang="en-SE" sz="2800" dirty="0" err="1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A6F9046-01CB-4F24-8EDB-17DE81C9C5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4102" y="5556673"/>
                <a:ext cx="7824352" cy="1417760"/>
              </a:xfrm>
              <a:prstGeom prst="rect">
                <a:avLst/>
              </a:prstGeom>
              <a:blipFill>
                <a:blip r:embed="rId8"/>
                <a:stretch>
                  <a:fillRect t="-431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FA5B3E0-96C1-4297-BE2F-379CE417E753}"/>
                  </a:ext>
                </a:extLst>
              </p:cNvPr>
              <p:cNvSpPr txBox="1"/>
              <p:nvPr/>
            </p:nvSpPr>
            <p:spPr>
              <a:xfrm>
                <a:off x="3094864" y="3975140"/>
                <a:ext cx="3625562" cy="7451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E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GB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GB" sz="32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tot</m:t>
                                  </m:r>
                                </m:sub>
                              </m:sSub>
                            </m:den>
                          </m:f>
                        </m:e>
                      </m:box>
                      <m:r>
                        <a:rPr lang="en-GB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SE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GB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n-GB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GB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GB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GB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GB" sz="3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tot</m:t>
                                  </m:r>
                                </m:sub>
                              </m:sSub>
                            </m:den>
                          </m:f>
                        </m:e>
                      </m:box>
                    </m:oMath>
                  </m:oMathPara>
                </a14:m>
                <a:endParaRPr lang="en-SE" sz="3200" dirty="0" err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FA5B3E0-96C1-4297-BE2F-379CE417E7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4864" y="3975140"/>
                <a:ext cx="3625562" cy="74514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826ACF00-972B-44C4-AD15-076DE1D7FE66}"/>
              </a:ext>
            </a:extLst>
          </p:cNvPr>
          <p:cNvSpPr txBox="1"/>
          <p:nvPr/>
        </p:nvSpPr>
        <p:spPr>
          <a:xfrm>
            <a:off x="9539468" y="1213458"/>
            <a:ext cx="2475053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GB" sz="3200" dirty="0">
                <a:solidFill>
                  <a:schemeClr val="bg2"/>
                </a:solidFill>
              </a:rPr>
              <a:t>Independent under null</a:t>
            </a:r>
            <a:endParaRPr lang="en-SE" sz="3200" dirty="0" err="1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94ACA16-E59D-4CA6-8D2F-7A62BB79D05C}"/>
                  </a:ext>
                </a:extLst>
              </p:cNvPr>
              <p:cNvSpPr txBox="1"/>
              <p:nvPr/>
            </p:nvSpPr>
            <p:spPr>
              <a:xfrm>
                <a:off x="1805830" y="3209857"/>
                <a:ext cx="2118167" cy="6388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9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en-SE" sz="2800" dirty="0" err="1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94ACA16-E59D-4CA6-8D2F-7A62BB79D0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5830" y="3209857"/>
                <a:ext cx="2118167" cy="63889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35A0B0E-BE41-4F17-B630-0E294B390AAA}"/>
                  </a:ext>
                </a:extLst>
              </p:cNvPr>
              <p:cNvSpPr txBox="1"/>
              <p:nvPr/>
            </p:nvSpPr>
            <p:spPr>
              <a:xfrm>
                <a:off x="5729003" y="3186275"/>
                <a:ext cx="2414871" cy="6388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  <m:r>
                        <a:rPr lang="en-GB" sz="2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en-SE" sz="2800" dirty="0" err="1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35A0B0E-BE41-4F17-B630-0E294B390A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9003" y="3186275"/>
                <a:ext cx="2414871" cy="63889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AF5A344-D170-469E-8FDC-196D50BAC74D}"/>
                  </a:ext>
                </a:extLst>
              </p:cNvPr>
              <p:cNvSpPr txBox="1"/>
              <p:nvPr/>
            </p:nvSpPr>
            <p:spPr>
              <a:xfrm>
                <a:off x="5209952" y="4870252"/>
                <a:ext cx="3970117" cy="636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2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GB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ad>
                            <m:radPr>
                              <m:degHide m:val="on"/>
                              <m:ctrlPr>
                                <a:rPr lang="en-GB" sz="28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GB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rad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(2)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rad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</m:sub>
                      </m:sSub>
                    </m:oMath>
                  </m:oMathPara>
                </a14:m>
                <a:endParaRPr lang="en-SE" sz="2800" dirty="0" err="1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AF5A344-D170-469E-8FDC-196D50BAC7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9952" y="4870252"/>
                <a:ext cx="3970117" cy="63671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2341D31-5506-4D72-BB47-B3A04C6C1DE6}"/>
                  </a:ext>
                </a:extLst>
              </p:cNvPr>
              <p:cNvSpPr txBox="1"/>
              <p:nvPr/>
            </p:nvSpPr>
            <p:spPr>
              <a:xfrm>
                <a:off x="9599949" y="2477554"/>
                <a:ext cx="2118167" cy="5570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tot</m:t>
                          </m:r>
                        </m:sub>
                      </m:sSub>
                      <m:r>
                        <a:rPr lang="en-GB" sz="2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SE" sz="2800" dirty="0" err="1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2341D31-5506-4D72-BB47-B3A04C6C1D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9949" y="2477554"/>
                <a:ext cx="2118167" cy="55707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3799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8B1D6-2253-416D-8735-33E5C7591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Critical values</a:t>
            </a:r>
            <a:endParaRPr lang="en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2E6EF5-6D4F-4F66-808D-F5D34CB79995}"/>
                  </a:ext>
                </a:extLst>
              </p:cNvPr>
              <p:cNvSpPr>
                <a:spLocks noGrp="1"/>
              </p:cNvSpPr>
              <p:nvPr>
                <p:ph sz="quarter" idx="19"/>
              </p:nvPr>
            </p:nvSpPr>
            <p:spPr>
              <a:xfrm>
                <a:off x="465138" y="3282315"/>
                <a:ext cx="11376024" cy="46080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Claim statistical significance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2400" dirty="0"/>
                  <a:t> at interim analysis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2400" dirty="0"/>
                  <a:t> at final analysis</a:t>
                </a:r>
              </a:p>
              <a:p>
                <a:pPr marL="0" indent="0">
                  <a:buNone/>
                </a:pPr>
                <a:r>
                  <a:rPr lang="en-GB" dirty="0"/>
                  <a:t>Equivalent: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2400" dirty="0"/>
                  <a:t> at interim analysis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2400" dirty="0"/>
                  <a:t> at final analysis</a:t>
                </a:r>
                <a:endParaRPr lang="en-SE" sz="2400" dirty="0"/>
              </a:p>
              <a:p>
                <a:pPr marL="0" indent="0">
                  <a:buNone/>
                </a:pPr>
                <a:r>
                  <a:rPr lang="en-GB" dirty="0"/>
                  <a:t>Type 1 Error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{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&gt;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}  </m:t>
                        </m:r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or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{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&gt;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d>
                  </m:oMath>
                </a14:m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Pre-specify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/>
                  <a:t> or, equivalently,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(1−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b="0" dirty="0"/>
              </a:p>
              <a:p>
                <a:pPr marL="0" indent="0">
                  <a:buNone/>
                </a:pPr>
                <a:r>
                  <a:rPr lang="en-GB" dirty="0"/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b="0" dirty="0"/>
                  <a:t> so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{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&gt;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}  </m:t>
                        </m:r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or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  {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&gt;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d>
                    <m:r>
                      <a:rPr lang="en-GB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=2.5%</m:t>
                    </m:r>
                  </m:oMath>
                </a14:m>
                <a:r>
                  <a:rPr lang="en-GB" b="0" dirty="0"/>
                  <a:t> using MVN</a:t>
                </a:r>
              </a:p>
              <a:p>
                <a:pPr marL="0" indent="0">
                  <a:buNone/>
                </a:pPr>
                <a:r>
                  <a:rPr lang="en-GB" b="0" dirty="0"/>
                  <a:t>How aggressive</a:t>
                </a:r>
                <a:r>
                  <a:rPr lang="en-GB" dirty="0"/>
                  <a:t>ly we choose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/>
                  <a:t> is quite important.</a:t>
                </a:r>
                <a:endParaRPr lang="en-GB" b="0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endParaRPr lang="en-SE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2E6EF5-6D4F-4F66-808D-F5D34CB799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9"/>
              </p:nvPr>
            </p:nvSpPr>
            <p:spPr>
              <a:xfrm>
                <a:off x="465138" y="3282315"/>
                <a:ext cx="11376024" cy="4608000"/>
              </a:xfrm>
              <a:blipFill>
                <a:blip r:embed="rId2"/>
                <a:stretch>
                  <a:fillRect l="-804" t="-1058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C8E80B-ABDE-44BC-A992-F093F605F57C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B12947-072B-4677-AE9F-D9849A1809C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8E47D07-9D1E-4FE9-B31A-2F5863681021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7245B7B-9B9F-4E7E-86F6-C52D39F30B08}"/>
              </a:ext>
            </a:extLst>
          </p:cNvPr>
          <p:cNvSpPr>
            <a:spLocks noGrp="1"/>
          </p:cNvSpPr>
          <p:nvPr>
            <p:ph type="body" sz="quarter" idx="1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0ADFEA1-4BF1-4D1B-9C90-CD8A23175940}"/>
              </a:ext>
            </a:extLst>
          </p:cNvPr>
          <p:cNvSpPr/>
          <p:nvPr/>
        </p:nvSpPr>
        <p:spPr>
          <a:xfrm>
            <a:off x="798653" y="1183717"/>
            <a:ext cx="3970117" cy="1007427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SE" sz="4200" baseline="-25000" dirty="0" err="1">
              <a:solidFill>
                <a:schemeClr val="accent2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A0EA5A9-0447-4AF7-900A-42711483B359}"/>
              </a:ext>
            </a:extLst>
          </p:cNvPr>
          <p:cNvSpPr/>
          <p:nvPr/>
        </p:nvSpPr>
        <p:spPr>
          <a:xfrm>
            <a:off x="4921170" y="1183717"/>
            <a:ext cx="3970117" cy="1007427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SE" sz="4200" baseline="-25000" dirty="0" err="1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9E41934-B872-4D5D-BB94-2230E7C87488}"/>
                  </a:ext>
                </a:extLst>
              </p:cNvPr>
              <p:cNvSpPr txBox="1"/>
              <p:nvPr/>
            </p:nvSpPr>
            <p:spPr>
              <a:xfrm>
                <a:off x="3981450" y="2247869"/>
                <a:ext cx="13716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SE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9E41934-B872-4D5D-BB94-2230E7C874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1450" y="2247869"/>
                <a:ext cx="137160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E4C92ED-27CD-400A-8665-6DA1A232E02E}"/>
                  </a:ext>
                </a:extLst>
              </p:cNvPr>
              <p:cNvSpPr txBox="1"/>
              <p:nvPr/>
            </p:nvSpPr>
            <p:spPr>
              <a:xfrm>
                <a:off x="7951788" y="2274882"/>
                <a:ext cx="146976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SE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E4C92ED-27CD-400A-8665-6DA1A232E0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1788" y="2274882"/>
                <a:ext cx="1469764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0165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E7FCE-4D3D-4ED6-9344-402BB9EAF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2"/>
            <a:ext cx="11376025" cy="1007427"/>
          </a:xfrm>
        </p:spPr>
        <p:txBody>
          <a:bodyPr>
            <a:normAutofit fontScale="90000"/>
          </a:bodyPr>
          <a:lstStyle/>
          <a:p>
            <a:r>
              <a:rPr lang="sv-SE" dirty="0"/>
              <a:t>Power (</a:t>
            </a:r>
            <a:r>
              <a:rPr lang="sv-SE" dirty="0" err="1"/>
              <a:t>yellow</a:t>
            </a:r>
            <a:r>
              <a:rPr lang="sv-SE" dirty="0"/>
              <a:t>) and </a:t>
            </a:r>
            <a:r>
              <a:rPr lang="sv-SE" dirty="0" err="1"/>
              <a:t>Prob</a:t>
            </a:r>
            <a:r>
              <a:rPr lang="sv-SE" dirty="0"/>
              <a:t>(</a:t>
            </a:r>
            <a:r>
              <a:rPr lang="sv-SE" dirty="0" err="1"/>
              <a:t>Early</a:t>
            </a:r>
            <a:r>
              <a:rPr lang="sv-SE" dirty="0"/>
              <a:t> </a:t>
            </a:r>
            <a:r>
              <a:rPr lang="sv-SE" dirty="0" err="1"/>
              <a:t>win</a:t>
            </a:r>
            <a:r>
              <a:rPr lang="sv-SE" dirty="0"/>
              <a:t>), as </a:t>
            </a:r>
            <a:r>
              <a:rPr lang="sv-SE" dirty="0" err="1"/>
              <a:t>functions</a:t>
            </a:r>
            <a:r>
              <a:rPr lang="sv-SE" dirty="0"/>
              <a:t> of interim </a:t>
            </a:r>
            <a:r>
              <a:rPr lang="sv-SE" dirty="0" err="1"/>
              <a:t>alpha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5709530-0EDC-476A-B660-1494519D1509}"/>
              </a:ext>
            </a:extLst>
          </p:cNvPr>
          <p:cNvPicPr>
            <a:picLocks noGrp="1" noChangeAspect="1"/>
          </p:cNvPicPr>
          <p:nvPr>
            <p:ph sz="quarter" idx="19"/>
          </p:nvPr>
        </p:nvPicPr>
        <p:blipFill>
          <a:blip r:embed="rId2"/>
          <a:stretch>
            <a:fillRect/>
          </a:stretch>
        </p:blipFill>
        <p:spPr>
          <a:xfrm>
            <a:off x="2421850" y="1568450"/>
            <a:ext cx="7348300" cy="4606925"/>
          </a:xfrm>
        </p:spPr>
      </p:pic>
    </p:spTree>
    <p:extLst>
      <p:ext uri="{BB962C8B-B14F-4D97-AF65-F5344CB8AC3E}">
        <p14:creationId xmlns:p14="http://schemas.microsoft.com/office/powerpoint/2010/main" val="1889790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A1B2D0E-DB89-4048-AEE0-96FA10255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2"/>
            <a:ext cx="11376025" cy="1007427"/>
          </a:xfrm>
        </p:spPr>
        <p:txBody>
          <a:bodyPr/>
          <a:lstStyle/>
          <a:p>
            <a:r>
              <a:rPr lang="sv-SE" dirty="0" err="1"/>
              <a:t>Comparing</a:t>
            </a:r>
            <a:r>
              <a:rPr lang="sv-SE" dirty="0"/>
              <a:t> different (</a:t>
            </a:r>
            <a:r>
              <a:rPr lang="sv-SE" dirty="0" err="1"/>
              <a:t>group-sequential</a:t>
            </a:r>
            <a:r>
              <a:rPr lang="sv-SE" dirty="0"/>
              <a:t>) designs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B6BFA67-C596-444E-A061-C71A1CC855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9168628"/>
              </p:ext>
            </p:extLst>
          </p:nvPr>
        </p:nvGraphicFramePr>
        <p:xfrm>
          <a:off x="1409701" y="1295400"/>
          <a:ext cx="7336881" cy="24942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45627">
                  <a:extLst>
                    <a:ext uri="{9D8B030D-6E8A-4147-A177-3AD203B41FA5}">
                      <a16:colId xmlns:a16="http://schemas.microsoft.com/office/drawing/2014/main" val="3140385094"/>
                    </a:ext>
                  </a:extLst>
                </a:gridCol>
                <a:gridCol w="1630418">
                  <a:extLst>
                    <a:ext uri="{9D8B030D-6E8A-4147-A177-3AD203B41FA5}">
                      <a16:colId xmlns:a16="http://schemas.microsoft.com/office/drawing/2014/main" val="1674924319"/>
                    </a:ext>
                  </a:extLst>
                </a:gridCol>
                <a:gridCol w="1630418">
                  <a:extLst>
                    <a:ext uri="{9D8B030D-6E8A-4147-A177-3AD203B41FA5}">
                      <a16:colId xmlns:a16="http://schemas.microsoft.com/office/drawing/2014/main" val="1003018616"/>
                    </a:ext>
                  </a:extLst>
                </a:gridCol>
                <a:gridCol w="1630418">
                  <a:extLst>
                    <a:ext uri="{9D8B030D-6E8A-4147-A177-3AD203B41FA5}">
                      <a16:colId xmlns:a16="http://schemas.microsoft.com/office/drawing/2014/main" val="5336242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err="1"/>
                        <a:t>Fixed</a:t>
                      </a:r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GSD</a:t>
                      </a:r>
                    </a:p>
                    <a:p>
                      <a:pPr algn="ctr"/>
                      <a:r>
                        <a:rPr lang="sv-SE" dirty="0"/>
                        <a:t>Old standard</a:t>
                      </a:r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GSD</a:t>
                      </a:r>
                    </a:p>
                    <a:p>
                      <a:pPr algn="ctr"/>
                      <a:r>
                        <a:rPr lang="sv-SE" dirty="0"/>
                        <a:t>Alternative</a:t>
                      </a:r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19677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Interim </a:t>
                      </a:r>
                      <a:r>
                        <a:rPr lang="sv-SE" dirty="0" err="1"/>
                        <a:t>time</a:t>
                      </a:r>
                      <a:endParaRPr lang="en-US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NA</a:t>
                      </a:r>
                      <a:endParaRPr lang="en-US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   24.0 </a:t>
                      </a:r>
                      <a:r>
                        <a:rPr lang="sv-SE" sz="1400" dirty="0" err="1"/>
                        <a:t>months</a:t>
                      </a:r>
                      <a:endParaRPr lang="en-US" sz="1400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24.0 m</a:t>
                      </a:r>
                      <a:endParaRPr lang="en-US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74703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b="1" dirty="0" err="1">
                          <a:solidFill>
                            <a:schemeClr val="tx1"/>
                          </a:solidFill>
                        </a:rPr>
                        <a:t>Prob</a:t>
                      </a:r>
                      <a:r>
                        <a:rPr lang="sv-SE" b="1" dirty="0">
                          <a:solidFill>
                            <a:schemeClr val="tx1"/>
                          </a:solidFill>
                        </a:rPr>
                        <a:t>(WIN </a:t>
                      </a:r>
                      <a:r>
                        <a:rPr lang="sv-SE" b="1" dirty="0" err="1">
                          <a:solidFill>
                            <a:schemeClr val="tx1"/>
                          </a:solidFill>
                        </a:rPr>
                        <a:t>early</a:t>
                      </a:r>
                      <a:r>
                        <a:rPr lang="sv-SE" b="1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>
                          <a:solidFill>
                            <a:schemeClr val="tx1"/>
                          </a:solidFill>
                        </a:rPr>
                        <a:t>25.3%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>
                          <a:solidFill>
                            <a:schemeClr val="tx1"/>
                          </a:solidFill>
                        </a:rPr>
                        <a:t>39.1%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10962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Final </a:t>
                      </a:r>
                      <a:r>
                        <a:rPr lang="sv-SE" dirty="0" err="1"/>
                        <a:t>time</a:t>
                      </a:r>
                      <a:endParaRPr lang="en-US" dirty="0"/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36.0 m</a:t>
                      </a:r>
                      <a:endParaRPr lang="en-US" dirty="0"/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36.2 m</a:t>
                      </a:r>
                      <a:endParaRPr lang="en-US" dirty="0"/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36.7 m</a:t>
                      </a:r>
                      <a:endParaRPr lang="en-US" dirty="0"/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4633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b="1" dirty="0">
                          <a:solidFill>
                            <a:schemeClr val="tx1"/>
                          </a:solidFill>
                        </a:rPr>
                        <a:t>Power (total)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>
                          <a:solidFill>
                            <a:schemeClr val="tx1"/>
                          </a:solidFill>
                        </a:rPr>
                        <a:t>90.0%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>
                          <a:solidFill>
                            <a:schemeClr val="tx1"/>
                          </a:solidFill>
                        </a:rPr>
                        <a:t>90.0%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>
                          <a:solidFill>
                            <a:schemeClr val="tx1"/>
                          </a:solidFill>
                        </a:rPr>
                        <a:t>90.0%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26775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b="1" dirty="0">
                          <a:solidFill>
                            <a:schemeClr val="tx1"/>
                          </a:solidFill>
                        </a:rPr>
                        <a:t>E[NPV]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DC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>
                          <a:solidFill>
                            <a:schemeClr val="tx1"/>
                          </a:solidFill>
                        </a:rPr>
                        <a:t>90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DC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>
                          <a:solidFill>
                            <a:schemeClr val="tx1"/>
                          </a:solidFill>
                        </a:rPr>
                        <a:t>95.8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DC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>
                          <a:solidFill>
                            <a:schemeClr val="tx1"/>
                          </a:solidFill>
                        </a:rPr>
                        <a:t>98.7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D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638758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302580D-9ECA-4F45-8E7D-73F542A68BF3}"/>
              </a:ext>
            </a:extLst>
          </p:cNvPr>
          <p:cNvSpPr txBox="1"/>
          <p:nvPr/>
        </p:nvSpPr>
        <p:spPr>
          <a:xfrm>
            <a:off x="1485900" y="4038601"/>
            <a:ext cx="8382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/>
              <a:t>Assume</a:t>
            </a:r>
            <a:r>
              <a:rPr lang="sv-SE" dirty="0"/>
              <a:t> NPV </a:t>
            </a:r>
            <a:r>
              <a:rPr lang="sv-SE" dirty="0" err="1"/>
              <a:t>increases</a:t>
            </a:r>
            <a:r>
              <a:rPr lang="sv-SE" dirty="0"/>
              <a:t> by 2 </a:t>
            </a:r>
            <a:r>
              <a:rPr lang="sv-SE" dirty="0" err="1"/>
              <a:t>units</a:t>
            </a:r>
            <a:r>
              <a:rPr lang="sv-SE" dirty="0"/>
              <a:t> per </a:t>
            </a:r>
            <a:r>
              <a:rPr lang="sv-SE" dirty="0" err="1"/>
              <a:t>month</a:t>
            </a:r>
            <a:r>
              <a:rPr lang="sv-SE" dirty="0"/>
              <a:t>. (100 at 36m, 124 at 24m)</a:t>
            </a:r>
          </a:p>
          <a:p>
            <a:r>
              <a:rPr lang="sv-SE" dirty="0"/>
              <a:t>NPV=100 at 36.0 m		(Index value 100 at fixed design read-out) </a:t>
            </a:r>
          </a:p>
          <a:p>
            <a:r>
              <a:rPr lang="sv-SE" dirty="0"/>
              <a:t>NPV=124 at 24.0 m		(Assume 20% higher if gaining 1 year)</a:t>
            </a:r>
          </a:p>
          <a:p>
            <a:r>
              <a:rPr lang="sv-SE" dirty="0"/>
              <a:t>NPV=99.6 at 36.2 m	(</a:t>
            </a:r>
            <a:r>
              <a:rPr lang="sv-SE" dirty="0" err="1"/>
              <a:t>Delay</a:t>
            </a:r>
            <a:r>
              <a:rPr lang="sv-SE" dirty="0"/>
              <a:t> 0.2m = 6days to get same overall </a:t>
            </a:r>
            <a:r>
              <a:rPr lang="sv-SE" dirty="0" err="1"/>
              <a:t>power</a:t>
            </a:r>
            <a:r>
              <a:rPr lang="sv-SE" dirty="0"/>
              <a:t>)</a:t>
            </a:r>
          </a:p>
          <a:p>
            <a:r>
              <a:rPr lang="sv-SE" dirty="0"/>
              <a:t>NPV=98.6 at 36.7 m	(</a:t>
            </a:r>
            <a:r>
              <a:rPr lang="sv-SE" dirty="0" err="1"/>
              <a:t>Delay</a:t>
            </a:r>
            <a:r>
              <a:rPr lang="sv-SE" dirty="0"/>
              <a:t> 0.7m = 21 </a:t>
            </a:r>
            <a:r>
              <a:rPr lang="sv-SE" dirty="0" err="1"/>
              <a:t>days</a:t>
            </a:r>
            <a:r>
              <a:rPr lang="sv-SE" dirty="0"/>
              <a:t>.) </a:t>
            </a:r>
          </a:p>
          <a:p>
            <a:endParaRPr lang="sv-SE" dirty="0"/>
          </a:p>
          <a:p>
            <a:r>
              <a:rPr lang="sv-SE" dirty="0" err="1"/>
              <a:t>Fixed</a:t>
            </a:r>
            <a:r>
              <a:rPr lang="sv-SE" dirty="0"/>
              <a:t>: 		E[NPV] = 90% * 100 = 90</a:t>
            </a:r>
          </a:p>
          <a:p>
            <a:r>
              <a:rPr lang="sv-SE" dirty="0"/>
              <a:t>GSD Old:	E[NPV] = 25.3% * 124 + (90%-25.3%) * 99.6 = 95.8</a:t>
            </a:r>
          </a:p>
          <a:p>
            <a:r>
              <a:rPr lang="sv-SE" dirty="0"/>
              <a:t>GSD Alternative	E[NPV] = 39.1% * 124 + (90%-39.1%) * 98.6 = 98.7 </a:t>
            </a:r>
          </a:p>
        </p:txBody>
      </p:sp>
    </p:spTree>
    <p:extLst>
      <p:ext uri="{BB962C8B-B14F-4D97-AF65-F5344CB8AC3E}">
        <p14:creationId xmlns:p14="http://schemas.microsoft.com/office/powerpoint/2010/main" val="2132774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39A61-0FBD-4996-ABF1-FB14105AD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Win early in Adaptive Design</a:t>
            </a:r>
            <a:endParaRPr lang="en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5F9A3D-EF5C-42F2-BAEB-24A9147F1D4A}"/>
                  </a:ext>
                </a:extLst>
              </p:cNvPr>
              <p:cNvSpPr>
                <a:spLocks noGrp="1"/>
              </p:cNvSpPr>
              <p:nvPr>
                <p:ph sz="quarter" idx="19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rad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ad>
                      <m:radPr>
                        <m:degHide m:val="on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rad>
                  </m:oMath>
                </a14:m>
                <a:endParaRPr lang="en-GB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𝑀𝑉𝑁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GB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b>
                                        <m:sSubPr>
                                          <m:ctrlPr>
                                            <a:rPr lang="en-GB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2400" i="1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GB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rad>
                                </m:e>
                              </m:mr>
                              <m:m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b>
                                        <m:sSubPr>
                                          <m:ctrlPr>
                                            <a:rPr lang="en-GB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2400" i="1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GB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rad>
                                </m:e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r>
                  <a:rPr lang="en-GB" dirty="0"/>
                  <a:t>    under null hypothesis, just as for GSD …</a:t>
                </a:r>
              </a:p>
              <a:p>
                <a:pPr marL="0" indent="0">
                  <a:buNone/>
                </a:pPr>
                <a:r>
                  <a:rPr lang="en-GB" dirty="0"/>
                  <a:t>… but weights may not reflect information in the AD case …</a:t>
                </a:r>
              </a:p>
              <a:p>
                <a:pPr marL="0" indent="0">
                  <a:buNone/>
                </a:pPr>
                <a:r>
                  <a:rPr lang="en-GB" dirty="0"/>
                  <a:t>Claim statistical significance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2400" dirty="0"/>
                  <a:t> at interim analysis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2400" dirty="0"/>
                  <a:t> at final analysis</a:t>
                </a:r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5F9A3D-EF5C-42F2-BAEB-24A9147F1D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9"/>
              </p:nvPr>
            </p:nvSpPr>
            <p:spPr>
              <a:blipFill>
                <a:blip r:embed="rId2"/>
                <a:stretch>
                  <a:fillRect l="-857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8801A-E217-4792-BFE0-C1EA605FAB75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C757BF-BDBD-47F7-8ABF-0C1E79AA6636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8E47D07-9D1E-4FE9-B31A-2F5863681021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2D7D719-153D-4329-89ED-74A8AB96C21B}"/>
              </a:ext>
            </a:extLst>
          </p:cNvPr>
          <p:cNvSpPr>
            <a:spLocks noGrp="1"/>
          </p:cNvSpPr>
          <p:nvPr>
            <p:ph type="body" sz="quarter" idx="111"/>
          </p:nvPr>
        </p:nvSpPr>
        <p:spPr/>
        <p:txBody>
          <a:bodyPr/>
          <a:lstStyle/>
          <a:p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4534705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CC9BF-9092-489A-A6DB-FD45FFC55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Alpha spending</a:t>
            </a:r>
            <a:endParaRPr lang="en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570A21-FEEE-4AA4-9993-ACE035460BDF}"/>
                  </a:ext>
                </a:extLst>
              </p:cNvPr>
              <p:cNvSpPr>
                <a:spLocks noGrp="1"/>
              </p:cNvSpPr>
              <p:nvPr>
                <p:ph sz="quarter" idx="19"/>
              </p:nvPr>
            </p:nvSpPr>
            <p:spPr>
              <a:xfrm>
                <a:off x="407988" y="1125000"/>
                <a:ext cx="11376024" cy="4608000"/>
              </a:xfrm>
            </p:spPr>
            <p:txBody>
              <a:bodyPr/>
              <a:lstStyle/>
              <a:p>
                <a:r>
                  <a:rPr lang="en-GB" dirty="0"/>
                  <a:t>Cannot predict exact information at interim and final analyses</a:t>
                </a:r>
              </a:p>
              <a:p>
                <a:r>
                  <a:rPr lang="en-GB" dirty="0"/>
                  <a:t>Can always adjust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dirty="0">
                            <a:latin typeface="Cambria Math" panose="02040503050406030204" pitchFamily="18" charset="0"/>
                          </a:rPr>
                          <m:t>FA</m:t>
                        </m:r>
                      </m:sub>
                    </m:sSub>
                  </m:oMath>
                </a14:m>
                <a:r>
                  <a:rPr lang="en-GB" dirty="0"/>
                  <a:t> at final analysis to control T1E</a:t>
                </a:r>
              </a:p>
              <a:p>
                <a:r>
                  <a:rPr lang="en-GB" dirty="0"/>
                  <a:t>A handy solution is to pre-specify an alpha spending function</a:t>
                </a:r>
                <a:r>
                  <a:rPr lang="en-GB" b="0" dirty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dirty="0"/>
                  <a:t> </a:t>
                </a:r>
              </a:p>
              <a:p>
                <a:pPr marL="232200" lvl="1" indent="0">
                  <a:buNone/>
                </a:pPr>
                <a:r>
                  <a:rPr lang="en-GB" dirty="0"/>
                  <a:t>	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GB" dirty="0"/>
                  <a:t> is increasing, non-negative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=2.5%.</m:t>
                    </m:r>
                  </m:oMath>
                </a14:m>
                <a:endParaRPr lang="en-GB" dirty="0"/>
              </a:p>
              <a:p>
                <a:r>
                  <a:rPr lang="en-GB" dirty="0"/>
                  <a:t>t is usually information (fraction) for a GSD (but could in principle be e.g. calendar time, number of interims made, etc.)</a:t>
                </a:r>
              </a:p>
              <a:p>
                <a:r>
                  <a:rPr lang="en-GB" dirty="0"/>
                  <a:t>t is accumulated weight in an AD</a:t>
                </a:r>
              </a:p>
              <a:p>
                <a:r>
                  <a:rPr lang="en-GB" dirty="0"/>
                  <a:t>Algorithm</a:t>
                </a:r>
              </a:p>
              <a:p>
                <a:pPr lvl="1"/>
                <a:r>
                  <a:rPr lang="en-GB" dirty="0"/>
                  <a:t>At 1</a:t>
                </a:r>
                <a:r>
                  <a:rPr lang="en-GB" baseline="30000" dirty="0"/>
                  <a:t>st</a:t>
                </a:r>
                <a:r>
                  <a:rPr lang="en-GB" dirty="0"/>
                  <a:t> analysis at “time”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/>
                  <a:t>, test at nominal level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At k:th analysis at “time”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b="0" dirty="0"/>
                  <a:t> choose nominal level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b="0" dirty="0"/>
                  <a:t> so that </a:t>
                </a:r>
                <a:endParaRPr lang="en-GB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⋃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  <a:p>
                <a:pPr lvl="1"/>
                <a:endParaRPr lang="en-GB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570A21-FEEE-4AA4-9993-ACE035460B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9"/>
              </p:nvPr>
            </p:nvSpPr>
            <p:spPr>
              <a:xfrm>
                <a:off x="407988" y="1125000"/>
                <a:ext cx="11376024" cy="4608000"/>
              </a:xfrm>
              <a:blipFill>
                <a:blip r:embed="rId2"/>
                <a:stretch>
                  <a:fillRect l="-750" t="-1060" b="-14172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851591-89E5-4152-B7D1-5B4A865D396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8E47D07-9D1E-4FE9-B31A-2F5863681021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2003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C67D7-DCC4-4BD6-9C42-8192355C0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Multiple Objectives</a:t>
            </a:r>
            <a:endParaRPr lang="en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E269E9-2A6B-415F-A1F3-886621C1A133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2</a:t>
            </a:r>
            <a:endParaRPr lang="en-S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BC3D7D-1CB4-47DE-AB26-DAF3E0FF36F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733D5E0-256D-41BC-ACC2-67292EEEC287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/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98EB9E9-D56A-4BC5-A9E5-F92C74F86010}"/>
              </a:ext>
            </a:extLst>
          </p:cNvPr>
          <p:cNvSpPr>
            <a:spLocks noGrp="1"/>
          </p:cNvSpPr>
          <p:nvPr>
            <p:ph type="dt" sz="half" idx="3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2540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76ED2-707A-4C7D-8CD0-2616BA6E1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Multiple objectives </a:t>
            </a:r>
            <a:br>
              <a:rPr lang="en-GB" dirty="0"/>
            </a:br>
            <a:r>
              <a:rPr lang="en-GB" dirty="0">
                <a:solidFill>
                  <a:schemeClr val="tx2"/>
                </a:solidFill>
              </a:rPr>
              <a:t>(For now: Consider fixed, not adaptive design)</a:t>
            </a:r>
            <a:endParaRPr lang="en-SE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5D181-7920-4463-911D-D6C16E8F60CF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chemeClr val="accent1"/>
                </a:solidFill>
              </a:rPr>
              <a:t>Multiple endpoints, e.g.</a:t>
            </a:r>
          </a:p>
          <a:p>
            <a:r>
              <a:rPr lang="en-GB" dirty="0"/>
              <a:t>CV outcome trial:	MACE, CVD, QoL</a:t>
            </a:r>
          </a:p>
          <a:p>
            <a:r>
              <a:rPr lang="en-GB" dirty="0"/>
              <a:t>Oncology:		PFS, OS</a:t>
            </a:r>
          </a:p>
          <a:p>
            <a:r>
              <a:rPr lang="en-GB" dirty="0"/>
              <a:t>Heart Failure:	Time-to-first, Number of HF hospitalisations</a:t>
            </a:r>
          </a:p>
          <a:p>
            <a:pPr marL="0" indent="0">
              <a:buNone/>
            </a:pPr>
            <a:r>
              <a:rPr lang="en-GB" b="1" dirty="0">
                <a:solidFill>
                  <a:schemeClr val="accent1"/>
                </a:solidFill>
              </a:rPr>
              <a:t>Multiple time points</a:t>
            </a:r>
          </a:p>
          <a:p>
            <a:r>
              <a:rPr lang="en-GB" dirty="0"/>
              <a:t>Alzheimer: 		26 and 78 weeks</a:t>
            </a:r>
          </a:p>
          <a:p>
            <a:pPr marL="0" indent="0">
              <a:buNone/>
            </a:pPr>
            <a:r>
              <a:rPr lang="en-GB" b="1" dirty="0">
                <a:solidFill>
                  <a:schemeClr val="accent1"/>
                </a:solidFill>
              </a:rPr>
              <a:t>Multiple doses</a:t>
            </a:r>
          </a:p>
          <a:p>
            <a:r>
              <a:rPr lang="en-GB" dirty="0"/>
              <a:t>PEGASUS trial: ticagrelor 60 mg and 90 mg vs placebo</a:t>
            </a:r>
          </a:p>
          <a:p>
            <a:pPr marL="0" indent="0">
              <a:buNone/>
            </a:pPr>
            <a:r>
              <a:rPr lang="en-GB" b="1" dirty="0">
                <a:solidFill>
                  <a:schemeClr val="accent1"/>
                </a:solidFill>
              </a:rPr>
              <a:t>Multiple (sub)populations</a:t>
            </a:r>
          </a:p>
          <a:p>
            <a:r>
              <a:rPr lang="en-GB" dirty="0"/>
              <a:t>Respiratory: biomarker positive (eosinophil high) and all-comer populations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C6E55C-CE8D-4FF9-A632-CF0573162507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09E2BC-81B0-48F5-AFD5-1EDB3B88952B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8E47D07-9D1E-4FE9-B31A-2F5863681021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65C9806-9A53-4F51-9F63-AC25855F4F7F}"/>
              </a:ext>
            </a:extLst>
          </p:cNvPr>
          <p:cNvSpPr>
            <a:spLocks noGrp="1"/>
          </p:cNvSpPr>
          <p:nvPr>
            <p:ph type="body" sz="quarter" idx="111"/>
          </p:nvPr>
        </p:nvSpPr>
        <p:spPr/>
        <p:txBody>
          <a:bodyPr/>
          <a:lstStyle/>
          <a:p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11812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12903-168D-4C48-9FDB-F0650E286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Family-Wise Error Rate (FWER):</a:t>
            </a:r>
            <a:br>
              <a:rPr lang="en-GB" dirty="0"/>
            </a:br>
            <a:r>
              <a:rPr lang="en-GB" dirty="0"/>
              <a:t>Prob of rejecting any true null hypothesis</a:t>
            </a:r>
            <a:endParaRPr lang="en-S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BCD317-E837-4FCA-A98B-3D86291E0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335783-107F-48B8-B7F1-633D670ED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7D07-9D1E-4FE9-B31A-2F5863681021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2789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ED4275-4005-4BCC-8FD6-5AEF0871B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9B61D2-2D88-40D0-9996-C1631E0AA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7D07-9D1E-4FE9-B31A-2F5863681021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2645FF-D77A-47C2-AAE2-1726F4FD8D5D}"/>
              </a:ext>
            </a:extLst>
          </p:cNvPr>
          <p:cNvSpPr>
            <a:spLocks noGrp="1"/>
          </p:cNvSpPr>
          <p:nvPr>
            <p:ph type="body" sz="quarter" idx="1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9C4F2B-C49D-4AC1-AC23-70F7A423B6AD}"/>
              </a:ext>
            </a:extLst>
          </p:cNvPr>
          <p:cNvSpPr/>
          <p:nvPr/>
        </p:nvSpPr>
        <p:spPr>
          <a:xfrm>
            <a:off x="2476500" y="1266825"/>
            <a:ext cx="3619500" cy="2162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GB" sz="3200" dirty="0">
                <a:solidFill>
                  <a:schemeClr val="accent2"/>
                </a:solidFill>
              </a:rPr>
              <a:t>Adaptive Designs</a:t>
            </a:r>
            <a:endParaRPr lang="en-SE" sz="3200" dirty="0" err="1">
              <a:solidFill>
                <a:schemeClr val="accent2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5BDEBF-F2CA-4E4E-A000-D3B4435C5FE1}"/>
              </a:ext>
            </a:extLst>
          </p:cNvPr>
          <p:cNvSpPr/>
          <p:nvPr/>
        </p:nvSpPr>
        <p:spPr>
          <a:xfrm>
            <a:off x="2476500" y="3600450"/>
            <a:ext cx="3619500" cy="2162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GB" sz="3200" dirty="0">
                <a:solidFill>
                  <a:schemeClr val="accent5"/>
                </a:solidFill>
              </a:rPr>
              <a:t>Multiple Objectives</a:t>
            </a:r>
            <a:endParaRPr lang="en-SE" sz="3200" dirty="0" err="1">
              <a:solidFill>
                <a:schemeClr val="accent5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D2C7D9-954E-4F54-8D36-64812BAC6DAE}"/>
              </a:ext>
            </a:extLst>
          </p:cNvPr>
          <p:cNvSpPr/>
          <p:nvPr/>
        </p:nvSpPr>
        <p:spPr>
          <a:xfrm>
            <a:off x="6296025" y="1266825"/>
            <a:ext cx="1990725" cy="449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GB" sz="3200" dirty="0">
                <a:solidFill>
                  <a:schemeClr val="accent2"/>
                </a:solidFill>
              </a:rPr>
              <a:t>Adaptive Designs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GB" sz="3200" dirty="0">
                <a:solidFill>
                  <a:schemeClr val="bg2"/>
                </a:solidFill>
              </a:rPr>
              <a:t>with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GB" sz="3200" dirty="0">
                <a:solidFill>
                  <a:schemeClr val="accent5"/>
                </a:solidFill>
              </a:rPr>
              <a:t>Multiple Objectives</a:t>
            </a:r>
          </a:p>
        </p:txBody>
      </p:sp>
    </p:spTree>
    <p:extLst>
      <p:ext uri="{BB962C8B-B14F-4D97-AF65-F5344CB8AC3E}">
        <p14:creationId xmlns:p14="http://schemas.microsoft.com/office/powerpoint/2010/main" val="17944076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2B75F-BB11-4EC6-8CD1-EE8ED2753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Bonferroni-based Recycling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48DA4-C8AE-4780-8BCD-27D018B73B75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en-GB" sz="2800" dirty="0"/>
              <a:t>Two operations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en-GB" dirty="0"/>
              <a:t>Splitting alpha between hypotheses (Bonferroni)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en-GB" dirty="0"/>
              <a:t>Reuse alpha when winning (cf. Hierarchical procedure)</a:t>
            </a:r>
          </a:p>
          <a:p>
            <a:r>
              <a:rPr lang="en-GB" sz="2800" dirty="0"/>
              <a:t>Does not utilise correlation structure</a:t>
            </a:r>
            <a:endParaRPr lang="en-SE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067D76-7944-4992-98D6-BE16059F1205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00FE77-86D8-4A28-A97C-9CF74DDFE80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8E47D07-9D1E-4FE9-B31A-2F5863681021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E79BB8F-D09C-4230-B909-C4AD3133048F}"/>
              </a:ext>
            </a:extLst>
          </p:cNvPr>
          <p:cNvSpPr>
            <a:spLocks noGrp="1"/>
          </p:cNvSpPr>
          <p:nvPr>
            <p:ph type="body" sz="quarter" idx="111"/>
          </p:nvPr>
        </p:nvSpPr>
        <p:spPr/>
        <p:txBody>
          <a:bodyPr/>
          <a:lstStyle/>
          <a:p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7976609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FFC99-0544-4641-B125-275497D05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Splitting </a:t>
            </a:r>
            <a:r>
              <a:rPr lang="en-GB" dirty="0">
                <a:latin typeface="Symbol" panose="05050102010706020507" pitchFamily="18" charset="2"/>
              </a:rPr>
              <a:t>a </a:t>
            </a:r>
            <a:br>
              <a:rPr lang="en-GB" dirty="0">
                <a:latin typeface="Symbol" panose="05050102010706020507" pitchFamily="18" charset="2"/>
              </a:rPr>
            </a:br>
            <a:r>
              <a:rPr lang="en-GB" dirty="0"/>
              <a:t>(weighted Bonferroni)</a:t>
            </a:r>
            <a:endParaRPr lang="en-S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C73688-C6A7-4F35-A2FF-574C9EC67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1889DD-0C24-4A6F-B14B-902360618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7D07-9D1E-4FE9-B31A-2F5863681021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46BDDE-BA89-43F6-BCF5-E0C3FCF11F85}"/>
              </a:ext>
            </a:extLst>
          </p:cNvPr>
          <p:cNvSpPr>
            <a:spLocks noGrp="1"/>
          </p:cNvSpPr>
          <p:nvPr>
            <p:ph type="body" sz="quarter" idx="111"/>
          </p:nvPr>
        </p:nvSpPr>
        <p:spPr/>
        <p:txBody>
          <a:bodyPr/>
          <a:lstStyle/>
          <a:p>
            <a:endParaRPr lang="en-S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2">
                <a:extLst>
                  <a:ext uri="{FF2B5EF4-FFF2-40B4-BE49-F238E27FC236}">
                    <a16:creationId xmlns:a16="http://schemas.microsoft.com/office/drawing/2014/main" id="{251A808C-ABF0-42B2-90B8-717CCFE16D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9800" y="3048000"/>
                <a:ext cx="1371600" cy="9906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sz="28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FFFF0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Rectangle 2">
                <a:extLst>
                  <a:ext uri="{FF2B5EF4-FFF2-40B4-BE49-F238E27FC236}">
                    <a16:creationId xmlns:a16="http://schemas.microsoft.com/office/drawing/2014/main" id="{251A808C-ABF0-42B2-90B8-717CCFE16D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09800" y="3048000"/>
                <a:ext cx="1371600" cy="9906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Line 3">
            <a:extLst>
              <a:ext uri="{FF2B5EF4-FFF2-40B4-BE49-F238E27FC236}">
                <a16:creationId xmlns:a16="http://schemas.microsoft.com/office/drawing/2014/main" id="{B921C51B-E464-42AD-A747-BBB3998EE0E6}"/>
              </a:ext>
            </a:extLst>
          </p:cNvPr>
          <p:cNvSpPr>
            <a:spLocks noChangeShapeType="1"/>
          </p:cNvSpPr>
          <p:nvPr/>
        </p:nvSpPr>
        <p:spPr bwMode="auto">
          <a:xfrm rot="10800000" flipV="1">
            <a:off x="2895600" y="25146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4">
                <a:extLst>
                  <a:ext uri="{FF2B5EF4-FFF2-40B4-BE49-F238E27FC236}">
                    <a16:creationId xmlns:a16="http://schemas.microsoft.com/office/drawing/2014/main" id="{8A53D593-834B-4417-A435-86E257B31A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6200" y="3048000"/>
                <a:ext cx="1371600" cy="9906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sz="28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FFFF0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Rectangle 4">
                <a:extLst>
                  <a:ext uri="{FF2B5EF4-FFF2-40B4-BE49-F238E27FC236}">
                    <a16:creationId xmlns:a16="http://schemas.microsoft.com/office/drawing/2014/main" id="{8A53D593-834B-4417-A435-86E257B31A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86200" y="3048000"/>
                <a:ext cx="1371600" cy="9906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Line 5">
            <a:extLst>
              <a:ext uri="{FF2B5EF4-FFF2-40B4-BE49-F238E27FC236}">
                <a16:creationId xmlns:a16="http://schemas.microsoft.com/office/drawing/2014/main" id="{A2E8E829-E6EA-4AD7-B528-2CFF8E5EB726}"/>
              </a:ext>
            </a:extLst>
          </p:cNvPr>
          <p:cNvSpPr>
            <a:spLocks noChangeShapeType="1"/>
          </p:cNvSpPr>
          <p:nvPr/>
        </p:nvSpPr>
        <p:spPr bwMode="auto">
          <a:xfrm rot="10800000" flipV="1">
            <a:off x="4572000" y="25146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6">
                <a:extLst>
                  <a:ext uri="{FF2B5EF4-FFF2-40B4-BE49-F238E27FC236}">
                    <a16:creationId xmlns:a16="http://schemas.microsoft.com/office/drawing/2014/main" id="{A5E1471C-A6BB-4010-92E0-FDCE3C30DC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62600" y="3048000"/>
                <a:ext cx="1371600" cy="9906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sz="28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FFFF0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Rectangle 6">
                <a:extLst>
                  <a:ext uri="{FF2B5EF4-FFF2-40B4-BE49-F238E27FC236}">
                    <a16:creationId xmlns:a16="http://schemas.microsoft.com/office/drawing/2014/main" id="{A5E1471C-A6BB-4010-92E0-FDCE3C30DC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62600" y="3048000"/>
                <a:ext cx="1371600" cy="9906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Line 7">
            <a:extLst>
              <a:ext uri="{FF2B5EF4-FFF2-40B4-BE49-F238E27FC236}">
                <a16:creationId xmlns:a16="http://schemas.microsoft.com/office/drawing/2014/main" id="{52D54AE2-98F8-4183-98F3-5CD36B72A6DD}"/>
              </a:ext>
            </a:extLst>
          </p:cNvPr>
          <p:cNvSpPr>
            <a:spLocks noChangeShapeType="1"/>
          </p:cNvSpPr>
          <p:nvPr/>
        </p:nvSpPr>
        <p:spPr bwMode="auto">
          <a:xfrm rot="10800000" flipV="1">
            <a:off x="6248400" y="25146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" name="Line 8">
            <a:extLst>
              <a:ext uri="{FF2B5EF4-FFF2-40B4-BE49-F238E27FC236}">
                <a16:creationId xmlns:a16="http://schemas.microsoft.com/office/drawing/2014/main" id="{2E311820-72EC-4D75-8E5D-2850F03575C4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2514600"/>
            <a:ext cx="3352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" name="Line 9">
            <a:extLst>
              <a:ext uri="{FF2B5EF4-FFF2-40B4-BE49-F238E27FC236}">
                <a16:creationId xmlns:a16="http://schemas.microsoft.com/office/drawing/2014/main" id="{1884E4FE-FD38-439D-B063-158F34BCC5C5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18288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Box 12">
            <a:extLst>
              <a:ext uri="{FF2B5EF4-FFF2-40B4-BE49-F238E27FC236}">
                <a16:creationId xmlns:a16="http://schemas.microsoft.com/office/drawing/2014/main" id="{0F38A4DC-CB66-415E-8CD6-1E00294450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1600200"/>
            <a:ext cx="38100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>
                <a:sym typeface="Symbol" pitchFamily="18" charset="2"/>
              </a:rPr>
              <a:t></a:t>
            </a:r>
            <a:endParaRPr lang="en-US" sz="32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10C330D-E59F-4154-8E16-452A2E4098AE}"/>
                  </a:ext>
                </a:extLst>
              </p:cNvPr>
              <p:cNvSpPr txBox="1"/>
              <p:nvPr/>
            </p:nvSpPr>
            <p:spPr>
              <a:xfrm>
                <a:off x="2895599" y="2558211"/>
                <a:ext cx="531336" cy="4647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>
                  <a:lnSpc>
                    <a:spcPct val="9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E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SE" sz="2800" dirty="0" err="1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10C330D-E59F-4154-8E16-452A2E4098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599" y="2558211"/>
                <a:ext cx="531336" cy="4647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C760362-753C-4270-89A4-1B9CE7A5AEC5}"/>
                  </a:ext>
                </a:extLst>
              </p:cNvPr>
              <p:cNvSpPr txBox="1"/>
              <p:nvPr/>
            </p:nvSpPr>
            <p:spPr>
              <a:xfrm>
                <a:off x="4571999" y="2548928"/>
                <a:ext cx="531336" cy="4647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>
                  <a:lnSpc>
                    <a:spcPct val="9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E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SE" sz="2800" dirty="0" err="1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C760362-753C-4270-89A4-1B9CE7A5AE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2548928"/>
                <a:ext cx="531336" cy="4647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979A171-5EE2-4A2A-90B7-5E631FE8E0D6}"/>
                  </a:ext>
                </a:extLst>
              </p:cNvPr>
              <p:cNvSpPr txBox="1"/>
              <p:nvPr/>
            </p:nvSpPr>
            <p:spPr>
              <a:xfrm>
                <a:off x="6248400" y="2558211"/>
                <a:ext cx="531336" cy="4647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>
                  <a:lnSpc>
                    <a:spcPct val="9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E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SE" sz="2800" dirty="0" err="1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979A171-5EE2-4A2A-90B7-5E631FE8E0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2558211"/>
                <a:ext cx="531336" cy="4647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91721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BC60A-AC79-49F0-A034-A86175678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Recycling: Hierarchical procedure</a:t>
            </a:r>
            <a:endParaRPr lang="en-S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157B43-5AC9-4D2A-88EA-913738160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58B5B9-8FBD-4F8C-B163-FABB36442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7D07-9D1E-4FE9-B31A-2F5863681021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6" name="Text Box 12">
            <a:extLst>
              <a:ext uri="{FF2B5EF4-FFF2-40B4-BE49-F238E27FC236}">
                <a16:creationId xmlns:a16="http://schemas.microsoft.com/office/drawing/2014/main" id="{454A412E-8B9D-460B-B06D-93503B2F12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1900" y="1562100"/>
            <a:ext cx="38100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>
                <a:sym typeface="Symbol" pitchFamily="18" charset="2"/>
              </a:rPr>
              <a:t></a:t>
            </a:r>
            <a:endParaRPr lang="en-US" sz="32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14">
                <a:extLst>
                  <a:ext uri="{FF2B5EF4-FFF2-40B4-BE49-F238E27FC236}">
                    <a16:creationId xmlns:a16="http://schemas.microsoft.com/office/drawing/2014/main" id="{BD22D602-21A5-4510-AA5B-7C0FFCDA90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43300" y="2552700"/>
                <a:ext cx="1371600" cy="9906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sz="28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FFFF0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Rectangle 14">
                <a:extLst>
                  <a:ext uri="{FF2B5EF4-FFF2-40B4-BE49-F238E27FC236}">
                    <a16:creationId xmlns:a16="http://schemas.microsoft.com/office/drawing/2014/main" id="{BD22D602-21A5-4510-AA5B-7C0FFCDA90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43300" y="2552700"/>
                <a:ext cx="1371600" cy="9906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Line 15">
            <a:extLst>
              <a:ext uri="{FF2B5EF4-FFF2-40B4-BE49-F238E27FC236}">
                <a16:creationId xmlns:a16="http://schemas.microsoft.com/office/drawing/2014/main" id="{D28A34C2-CF54-45F8-BC59-4B6A99A97861}"/>
              </a:ext>
            </a:extLst>
          </p:cNvPr>
          <p:cNvSpPr>
            <a:spLocks noChangeShapeType="1"/>
          </p:cNvSpPr>
          <p:nvPr/>
        </p:nvSpPr>
        <p:spPr bwMode="auto">
          <a:xfrm rot="10800000" flipV="1">
            <a:off x="4229100" y="1790700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16">
                <a:extLst>
                  <a:ext uri="{FF2B5EF4-FFF2-40B4-BE49-F238E27FC236}">
                    <a16:creationId xmlns:a16="http://schemas.microsoft.com/office/drawing/2014/main" id="{7B6E0923-6842-426E-907B-829C806CDA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43300" y="4076700"/>
                <a:ext cx="1371600" cy="9906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sz="28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FFFF0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Rectangle 16">
                <a:extLst>
                  <a:ext uri="{FF2B5EF4-FFF2-40B4-BE49-F238E27FC236}">
                    <a16:creationId xmlns:a16="http://schemas.microsoft.com/office/drawing/2014/main" id="{7B6E0923-6842-426E-907B-829C806CDA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43300" y="4076700"/>
                <a:ext cx="1371600" cy="9906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Line 17">
            <a:extLst>
              <a:ext uri="{FF2B5EF4-FFF2-40B4-BE49-F238E27FC236}">
                <a16:creationId xmlns:a16="http://schemas.microsoft.com/office/drawing/2014/main" id="{0477B09E-87CC-49E3-A2B2-CEC5A9A43138}"/>
              </a:ext>
            </a:extLst>
          </p:cNvPr>
          <p:cNvSpPr>
            <a:spLocks noChangeShapeType="1"/>
          </p:cNvSpPr>
          <p:nvPr/>
        </p:nvSpPr>
        <p:spPr bwMode="auto">
          <a:xfrm rot="10800000" flipV="1">
            <a:off x="4229100" y="35433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0537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84559-9783-46D2-9B14-BCD245F1B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Can combine Splitting &amp; Recycling</a:t>
            </a:r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4CD139-2E4D-48B6-A222-63D9D5F51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7D07-9D1E-4FE9-B31A-2F5863681021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8B243685-9D8C-4067-992B-A98069C50D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1066800"/>
            <a:ext cx="38100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dirty="0">
                <a:sym typeface="Symbol" pitchFamily="18" charset="2"/>
              </a:rPr>
              <a:t></a:t>
            </a:r>
            <a:endParaRPr lang="en-US" sz="3200" dirty="0"/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7E31F03E-1D66-42E3-A07B-579EB72C7B84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1295400"/>
            <a:ext cx="4724400" cy="5257800"/>
            <a:chOff x="-1152" y="912"/>
            <a:chExt cx="2976" cy="33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5">
                  <a:extLst>
                    <a:ext uri="{FF2B5EF4-FFF2-40B4-BE49-F238E27FC236}">
                      <a16:creationId xmlns:a16="http://schemas.microsoft.com/office/drawing/2014/main" id="{FE3A5854-C36D-4252-9306-806EA7F0BA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1152" y="1680"/>
                  <a:ext cx="864" cy="62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b="0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GB" sz="2800" b="0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rgbClr val="FFFF00"/>
                    </a:solidFill>
                    <a:latin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8" name="Rectangle 5">
                  <a:extLst>
                    <a:ext uri="{FF2B5EF4-FFF2-40B4-BE49-F238E27FC236}">
                      <a16:creationId xmlns:a16="http://schemas.microsoft.com/office/drawing/2014/main" id="{FE3A5854-C36D-4252-9306-806EA7F0BAF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-1152" y="1680"/>
                  <a:ext cx="864" cy="624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Line 6">
              <a:extLst>
                <a:ext uri="{FF2B5EF4-FFF2-40B4-BE49-F238E27FC236}">
                  <a16:creationId xmlns:a16="http://schemas.microsoft.com/office/drawing/2014/main" id="{6C92E0F7-722A-45A9-AF81-1690A7FBD28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V="1">
              <a:off x="-720" y="1344"/>
              <a:ext cx="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7">
                  <a:extLst>
                    <a:ext uri="{FF2B5EF4-FFF2-40B4-BE49-F238E27FC236}">
                      <a16:creationId xmlns:a16="http://schemas.microsoft.com/office/drawing/2014/main" id="{15F001B3-5384-48FF-83D1-9B849AA26D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96" y="1680"/>
                  <a:ext cx="864" cy="62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b="0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GB" sz="2800" b="0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rgbClr val="FFFF00"/>
                    </a:solidFill>
                    <a:latin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0" name="Rectangle 7">
                  <a:extLst>
                    <a:ext uri="{FF2B5EF4-FFF2-40B4-BE49-F238E27FC236}">
                      <a16:creationId xmlns:a16="http://schemas.microsoft.com/office/drawing/2014/main" id="{15F001B3-5384-48FF-83D1-9B849AA26DE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-96" y="1680"/>
                  <a:ext cx="864" cy="62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Line 8">
              <a:extLst>
                <a:ext uri="{FF2B5EF4-FFF2-40B4-BE49-F238E27FC236}">
                  <a16:creationId xmlns:a16="http://schemas.microsoft.com/office/drawing/2014/main" id="{814B83B3-A4DF-4DAC-8EEF-8724FC9FBCE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V="1">
              <a:off x="336" y="1344"/>
              <a:ext cx="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9">
                  <a:extLst>
                    <a:ext uri="{FF2B5EF4-FFF2-40B4-BE49-F238E27FC236}">
                      <a16:creationId xmlns:a16="http://schemas.microsoft.com/office/drawing/2014/main" id="{BF6B8330-CA97-4E14-8FA9-2A6DC83661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0" y="1680"/>
                  <a:ext cx="864" cy="62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b="0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GB" sz="2800" b="0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rgbClr val="FFFF00"/>
                    </a:solidFill>
                    <a:latin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2" name="Rectangle 9">
                  <a:extLst>
                    <a:ext uri="{FF2B5EF4-FFF2-40B4-BE49-F238E27FC236}">
                      <a16:creationId xmlns:a16="http://schemas.microsoft.com/office/drawing/2014/main" id="{BF6B8330-CA97-4E14-8FA9-2A6DC836618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60" y="1680"/>
                  <a:ext cx="864" cy="62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Line 10">
              <a:extLst>
                <a:ext uri="{FF2B5EF4-FFF2-40B4-BE49-F238E27FC236}">
                  <a16:creationId xmlns:a16="http://schemas.microsoft.com/office/drawing/2014/main" id="{E11F67BE-70AD-49C9-B570-A552C31E56C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V="1">
              <a:off x="1392" y="1344"/>
              <a:ext cx="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1">
              <a:extLst>
                <a:ext uri="{FF2B5EF4-FFF2-40B4-BE49-F238E27FC236}">
                  <a16:creationId xmlns:a16="http://schemas.microsoft.com/office/drawing/2014/main" id="{59734FB3-2E07-413B-BC5F-5769CCB489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720" y="1344"/>
              <a:ext cx="211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2">
              <a:extLst>
                <a:ext uri="{FF2B5EF4-FFF2-40B4-BE49-F238E27FC236}">
                  <a16:creationId xmlns:a16="http://schemas.microsoft.com/office/drawing/2014/main" id="{3F3A3514-46BB-4F04-92C3-E8D6482F7D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" y="912"/>
              <a:ext cx="0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3">
                  <a:extLst>
                    <a:ext uri="{FF2B5EF4-FFF2-40B4-BE49-F238E27FC236}">
                      <a16:creationId xmlns:a16="http://schemas.microsoft.com/office/drawing/2014/main" id="{92F729D4-E690-4354-8A14-28EA3F15FC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1152" y="2640"/>
                  <a:ext cx="864" cy="62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b="0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GB" sz="2800" b="0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rgbClr val="FFFF00"/>
                    </a:solidFill>
                    <a:latin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6" name="Rectangle 13">
                  <a:extLst>
                    <a:ext uri="{FF2B5EF4-FFF2-40B4-BE49-F238E27FC236}">
                      <a16:creationId xmlns:a16="http://schemas.microsoft.com/office/drawing/2014/main" id="{92F729D4-E690-4354-8A14-28EA3F15FC4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-1152" y="2640"/>
                  <a:ext cx="864" cy="62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Line 14">
              <a:extLst>
                <a:ext uri="{FF2B5EF4-FFF2-40B4-BE49-F238E27FC236}">
                  <a16:creationId xmlns:a16="http://schemas.microsoft.com/office/drawing/2014/main" id="{0CB285FC-843C-4EBF-AFA6-1EC5428B2C2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V="1">
              <a:off x="-720" y="2304"/>
              <a:ext cx="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5">
                  <a:extLst>
                    <a:ext uri="{FF2B5EF4-FFF2-40B4-BE49-F238E27FC236}">
                      <a16:creationId xmlns:a16="http://schemas.microsoft.com/office/drawing/2014/main" id="{505CCD3D-9947-471E-9F02-837B115210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96" y="2640"/>
                  <a:ext cx="864" cy="62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b="0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GB" sz="2800" b="0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rgbClr val="FFFF00"/>
                    </a:solidFill>
                    <a:latin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8" name="Rectangle 15">
                  <a:extLst>
                    <a:ext uri="{FF2B5EF4-FFF2-40B4-BE49-F238E27FC236}">
                      <a16:creationId xmlns:a16="http://schemas.microsoft.com/office/drawing/2014/main" id="{505CCD3D-9947-471E-9F02-837B115210C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-96" y="2640"/>
                  <a:ext cx="864" cy="62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Line 16">
              <a:extLst>
                <a:ext uri="{FF2B5EF4-FFF2-40B4-BE49-F238E27FC236}">
                  <a16:creationId xmlns:a16="http://schemas.microsoft.com/office/drawing/2014/main" id="{84D51303-4E20-404F-A549-2176965BA95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V="1">
              <a:off x="336" y="2304"/>
              <a:ext cx="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7">
                  <a:extLst>
                    <a:ext uri="{FF2B5EF4-FFF2-40B4-BE49-F238E27FC236}">
                      <a16:creationId xmlns:a16="http://schemas.microsoft.com/office/drawing/2014/main" id="{BD621526-8E90-4520-8F12-9F9F57648A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96" y="3600"/>
                  <a:ext cx="864" cy="62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b="0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GB" sz="2800" b="0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rgbClr val="FFFF00"/>
                    </a:solidFill>
                    <a:latin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0" name="Rectangle 17">
                  <a:extLst>
                    <a:ext uri="{FF2B5EF4-FFF2-40B4-BE49-F238E27FC236}">
                      <a16:creationId xmlns:a16="http://schemas.microsoft.com/office/drawing/2014/main" id="{BD621526-8E90-4520-8F12-9F9F57648AB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-96" y="3600"/>
                  <a:ext cx="864" cy="62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Line 18">
              <a:extLst>
                <a:ext uri="{FF2B5EF4-FFF2-40B4-BE49-F238E27FC236}">
                  <a16:creationId xmlns:a16="http://schemas.microsoft.com/office/drawing/2014/main" id="{FBD1F26D-CB85-4723-ABDE-5CCA5B46FDE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V="1">
              <a:off x="336" y="3264"/>
              <a:ext cx="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" name="Text Box 14">
            <a:extLst>
              <a:ext uri="{FF2B5EF4-FFF2-40B4-BE49-F238E27FC236}">
                <a16:creationId xmlns:a16="http://schemas.microsoft.com/office/drawing/2014/main" id="{4CF55FA3-5995-4E7B-A8E4-6C7208D10B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9632" y="1988840"/>
            <a:ext cx="609600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dirty="0">
                <a:solidFill>
                  <a:schemeClr val="tx2"/>
                </a:solidFill>
              </a:rPr>
              <a:t>v</a:t>
            </a:r>
            <a:r>
              <a:rPr lang="en-US" sz="2800" baseline="-250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23" name="Text Box 14">
            <a:extLst>
              <a:ext uri="{FF2B5EF4-FFF2-40B4-BE49-F238E27FC236}">
                <a16:creationId xmlns:a16="http://schemas.microsoft.com/office/drawing/2014/main" id="{0CDAE339-C037-4C76-A247-1716D3D57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4288" y="1988840"/>
            <a:ext cx="609600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dirty="0">
                <a:solidFill>
                  <a:schemeClr val="tx2"/>
                </a:solidFill>
              </a:rPr>
              <a:t>v</a:t>
            </a:r>
            <a:r>
              <a:rPr lang="en-US" sz="2800" baseline="-25000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24" name="Text Box 14">
            <a:extLst>
              <a:ext uri="{FF2B5EF4-FFF2-40B4-BE49-F238E27FC236}">
                <a16:creationId xmlns:a16="http://schemas.microsoft.com/office/drawing/2014/main" id="{8B181C62-3C54-4680-8741-444A17F23B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8464" y="1988840"/>
            <a:ext cx="609600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dirty="0">
                <a:solidFill>
                  <a:schemeClr val="tx2"/>
                </a:solidFill>
              </a:rPr>
              <a:t>v</a:t>
            </a:r>
            <a:r>
              <a:rPr lang="en-US" sz="2800" baseline="-25000" dirty="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25" name="Text Box 3">
            <a:extLst>
              <a:ext uri="{FF2B5EF4-FFF2-40B4-BE49-F238E27FC236}">
                <a16:creationId xmlns:a16="http://schemas.microsoft.com/office/drawing/2014/main" id="{A146417E-F3CF-4E3D-B87F-D14D0A5D40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9150" y="1095375"/>
            <a:ext cx="381000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dirty="0">
                <a:sym typeface="Symbol" pitchFamily="18" charset="2"/>
              </a:rPr>
              <a:t>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2">
                <a:extLst>
                  <a:ext uri="{FF2B5EF4-FFF2-40B4-BE49-F238E27FC236}">
                    <a16:creationId xmlns:a16="http://schemas.microsoft.com/office/drawing/2014/main" id="{5420BB76-077B-4167-BA60-9695449976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34150" y="4067175"/>
                <a:ext cx="1371600" cy="9906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sz="28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FFFF0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26" name="Rectangle 22">
                <a:extLst>
                  <a:ext uri="{FF2B5EF4-FFF2-40B4-BE49-F238E27FC236}">
                    <a16:creationId xmlns:a16="http://schemas.microsoft.com/office/drawing/2014/main" id="{5420BB76-077B-4167-BA60-9695449976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34150" y="4067175"/>
                <a:ext cx="1371600" cy="9906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Line 23">
            <a:extLst>
              <a:ext uri="{FF2B5EF4-FFF2-40B4-BE49-F238E27FC236}">
                <a16:creationId xmlns:a16="http://schemas.microsoft.com/office/drawing/2014/main" id="{D1A0BDE2-6244-4FAD-B0FF-49E7C98E541D}"/>
              </a:ext>
            </a:extLst>
          </p:cNvPr>
          <p:cNvSpPr>
            <a:spLocks noChangeShapeType="1"/>
          </p:cNvSpPr>
          <p:nvPr/>
        </p:nvSpPr>
        <p:spPr bwMode="auto">
          <a:xfrm rot="10800000" flipV="1">
            <a:off x="7219950" y="3533775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4">
                <a:extLst>
                  <a:ext uri="{FF2B5EF4-FFF2-40B4-BE49-F238E27FC236}">
                    <a16:creationId xmlns:a16="http://schemas.microsoft.com/office/drawing/2014/main" id="{E50C6932-F04C-40BD-BB8E-CF7C4B7832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10550" y="4067175"/>
                <a:ext cx="1371600" cy="9906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sz="28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FFFF0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28" name="Rectangle 24">
                <a:extLst>
                  <a:ext uri="{FF2B5EF4-FFF2-40B4-BE49-F238E27FC236}">
                    <a16:creationId xmlns:a16="http://schemas.microsoft.com/office/drawing/2014/main" id="{E50C6932-F04C-40BD-BB8E-CF7C4B7832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10550" y="4067175"/>
                <a:ext cx="1371600" cy="9906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Line 25">
            <a:extLst>
              <a:ext uri="{FF2B5EF4-FFF2-40B4-BE49-F238E27FC236}">
                <a16:creationId xmlns:a16="http://schemas.microsoft.com/office/drawing/2014/main" id="{BB7A47C3-CD7D-423A-B316-EEB175957CE3}"/>
              </a:ext>
            </a:extLst>
          </p:cNvPr>
          <p:cNvSpPr>
            <a:spLocks noChangeShapeType="1"/>
          </p:cNvSpPr>
          <p:nvPr/>
        </p:nvSpPr>
        <p:spPr bwMode="auto">
          <a:xfrm rot="10800000" flipV="1">
            <a:off x="8896350" y="3533775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6">
                <a:extLst>
                  <a:ext uri="{FF2B5EF4-FFF2-40B4-BE49-F238E27FC236}">
                    <a16:creationId xmlns:a16="http://schemas.microsoft.com/office/drawing/2014/main" id="{0F48B16F-0534-4042-986F-C6D3CAB8DF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86950" y="4067175"/>
                <a:ext cx="1371600" cy="9906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sz="28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FFFF0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30" name="Rectangle 26">
                <a:extLst>
                  <a:ext uri="{FF2B5EF4-FFF2-40B4-BE49-F238E27FC236}">
                    <a16:creationId xmlns:a16="http://schemas.microsoft.com/office/drawing/2014/main" id="{0F48B16F-0534-4042-986F-C6D3CAB8DF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886950" y="4067175"/>
                <a:ext cx="1371600" cy="9906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Line 27">
            <a:extLst>
              <a:ext uri="{FF2B5EF4-FFF2-40B4-BE49-F238E27FC236}">
                <a16:creationId xmlns:a16="http://schemas.microsoft.com/office/drawing/2014/main" id="{1EF2C9D6-ED30-4927-9CB0-81B173F8F8B2}"/>
              </a:ext>
            </a:extLst>
          </p:cNvPr>
          <p:cNvSpPr>
            <a:spLocks noChangeShapeType="1"/>
          </p:cNvSpPr>
          <p:nvPr/>
        </p:nvSpPr>
        <p:spPr bwMode="auto">
          <a:xfrm rot="10800000" flipV="1">
            <a:off x="10572750" y="3533775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2800"/>
          </a:p>
        </p:txBody>
      </p:sp>
      <p:sp>
        <p:nvSpPr>
          <p:cNvPr id="32" name="Line 28">
            <a:extLst>
              <a:ext uri="{FF2B5EF4-FFF2-40B4-BE49-F238E27FC236}">
                <a16:creationId xmlns:a16="http://schemas.microsoft.com/office/drawing/2014/main" id="{D8A41E6F-C644-4884-A8DA-77EE3686B228}"/>
              </a:ext>
            </a:extLst>
          </p:cNvPr>
          <p:cNvSpPr>
            <a:spLocks noChangeShapeType="1"/>
          </p:cNvSpPr>
          <p:nvPr/>
        </p:nvSpPr>
        <p:spPr bwMode="auto">
          <a:xfrm>
            <a:off x="7219950" y="3533775"/>
            <a:ext cx="3352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2800"/>
          </a:p>
        </p:txBody>
      </p:sp>
      <p:sp>
        <p:nvSpPr>
          <p:cNvPr id="33" name="Line 29">
            <a:extLst>
              <a:ext uri="{FF2B5EF4-FFF2-40B4-BE49-F238E27FC236}">
                <a16:creationId xmlns:a16="http://schemas.microsoft.com/office/drawing/2014/main" id="{DFE49BF9-1FB6-4C65-8B71-E64569BE8628}"/>
              </a:ext>
            </a:extLst>
          </p:cNvPr>
          <p:cNvSpPr>
            <a:spLocks noChangeShapeType="1"/>
          </p:cNvSpPr>
          <p:nvPr/>
        </p:nvSpPr>
        <p:spPr bwMode="auto">
          <a:xfrm>
            <a:off x="8896350" y="2847975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0">
                <a:extLst>
                  <a:ext uri="{FF2B5EF4-FFF2-40B4-BE49-F238E27FC236}">
                    <a16:creationId xmlns:a16="http://schemas.microsoft.com/office/drawing/2014/main" id="{52EC4A7E-EB19-40AA-B803-C8CE54DEA1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10550" y="1857375"/>
                <a:ext cx="1371600" cy="9906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sz="28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FFFF0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34" name="Rectangle 30">
                <a:extLst>
                  <a:ext uri="{FF2B5EF4-FFF2-40B4-BE49-F238E27FC236}">
                    <a16:creationId xmlns:a16="http://schemas.microsoft.com/office/drawing/2014/main" id="{52EC4A7E-EB19-40AA-B803-C8CE54DEA1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10550" y="1857375"/>
                <a:ext cx="1371600" cy="99060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Line 31">
            <a:extLst>
              <a:ext uri="{FF2B5EF4-FFF2-40B4-BE49-F238E27FC236}">
                <a16:creationId xmlns:a16="http://schemas.microsoft.com/office/drawing/2014/main" id="{B50EC962-A6A0-4146-A6F9-E4EE3EB243DB}"/>
              </a:ext>
            </a:extLst>
          </p:cNvPr>
          <p:cNvSpPr>
            <a:spLocks noChangeShapeType="1"/>
          </p:cNvSpPr>
          <p:nvPr/>
        </p:nvSpPr>
        <p:spPr bwMode="auto">
          <a:xfrm rot="10800000" flipV="1">
            <a:off x="8896350" y="1323975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280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8172FED-9157-4C21-B2DF-F89583D97924}"/>
              </a:ext>
            </a:extLst>
          </p:cNvPr>
          <p:cNvSpPr txBox="1"/>
          <p:nvPr/>
        </p:nvSpPr>
        <p:spPr>
          <a:xfrm>
            <a:off x="5324475" y="6200775"/>
            <a:ext cx="5476875" cy="564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endParaRPr lang="en-SE" dirty="0" err="1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EE55CE6F-DD31-4289-A8B3-CAA898E4BB37}"/>
              </a:ext>
            </a:extLst>
          </p:cNvPr>
          <p:cNvSpPr txBox="1"/>
          <p:nvPr/>
        </p:nvSpPr>
        <p:spPr>
          <a:xfrm>
            <a:off x="4843264" y="6221180"/>
            <a:ext cx="706755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GB" sz="2400" dirty="0"/>
              <a:t>… and combined recursively in any number of steps …</a:t>
            </a:r>
            <a:endParaRPr lang="en-SE" sz="2400" dirty="0" err="1"/>
          </a:p>
        </p:txBody>
      </p:sp>
    </p:spTree>
    <p:extLst>
      <p:ext uri="{BB962C8B-B14F-4D97-AF65-F5344CB8AC3E}">
        <p14:creationId xmlns:p14="http://schemas.microsoft.com/office/powerpoint/2010/main" val="7762749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FFC99-0544-4641-B125-275497D05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Improving Bonferroni</a:t>
            </a:r>
            <a:br>
              <a:rPr lang="en-GB" dirty="0"/>
            </a:br>
            <a:r>
              <a:rPr lang="en-GB" dirty="0"/>
              <a:t>by utilising correlations</a:t>
            </a:r>
            <a:endParaRPr lang="en-S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C73688-C6A7-4F35-A2FF-574C9EC67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1889DD-0C24-4A6F-B14B-902360618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7D07-9D1E-4FE9-B31A-2F5863681021}" type="slidenum">
              <a:rPr lang="en-GB" smtClean="0"/>
              <a:pPr/>
              <a:t>24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2">
                <a:extLst>
                  <a:ext uri="{FF2B5EF4-FFF2-40B4-BE49-F238E27FC236}">
                    <a16:creationId xmlns:a16="http://schemas.microsoft.com/office/drawing/2014/main" id="{251A808C-ABF0-42B2-90B8-717CCFE16D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67400" y="1476375"/>
                <a:ext cx="1371600" cy="9906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sz="28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FFFF0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Rectangle 2">
                <a:extLst>
                  <a:ext uri="{FF2B5EF4-FFF2-40B4-BE49-F238E27FC236}">
                    <a16:creationId xmlns:a16="http://schemas.microsoft.com/office/drawing/2014/main" id="{251A808C-ABF0-42B2-90B8-717CCFE16D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67400" y="1476375"/>
                <a:ext cx="1371600" cy="9906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Line 3">
            <a:extLst>
              <a:ext uri="{FF2B5EF4-FFF2-40B4-BE49-F238E27FC236}">
                <a16:creationId xmlns:a16="http://schemas.microsoft.com/office/drawing/2014/main" id="{B921C51B-E464-42AD-A747-BBB3998EE0E6}"/>
              </a:ext>
            </a:extLst>
          </p:cNvPr>
          <p:cNvSpPr>
            <a:spLocks noChangeShapeType="1"/>
          </p:cNvSpPr>
          <p:nvPr/>
        </p:nvSpPr>
        <p:spPr bwMode="auto">
          <a:xfrm rot="10800000" flipV="1">
            <a:off x="6553200" y="942975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4">
                <a:extLst>
                  <a:ext uri="{FF2B5EF4-FFF2-40B4-BE49-F238E27FC236}">
                    <a16:creationId xmlns:a16="http://schemas.microsoft.com/office/drawing/2014/main" id="{8A53D593-834B-4417-A435-86E257B31A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43800" y="1476375"/>
                <a:ext cx="1371600" cy="9906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sz="28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FFFF0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Rectangle 4">
                <a:extLst>
                  <a:ext uri="{FF2B5EF4-FFF2-40B4-BE49-F238E27FC236}">
                    <a16:creationId xmlns:a16="http://schemas.microsoft.com/office/drawing/2014/main" id="{8A53D593-834B-4417-A435-86E257B31A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43800" y="1476375"/>
                <a:ext cx="1371600" cy="9906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Line 5">
            <a:extLst>
              <a:ext uri="{FF2B5EF4-FFF2-40B4-BE49-F238E27FC236}">
                <a16:creationId xmlns:a16="http://schemas.microsoft.com/office/drawing/2014/main" id="{A2E8E829-E6EA-4AD7-B528-2CFF8E5EB726}"/>
              </a:ext>
            </a:extLst>
          </p:cNvPr>
          <p:cNvSpPr>
            <a:spLocks noChangeShapeType="1"/>
          </p:cNvSpPr>
          <p:nvPr/>
        </p:nvSpPr>
        <p:spPr bwMode="auto">
          <a:xfrm rot="10800000" flipV="1">
            <a:off x="8229600" y="942975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6">
                <a:extLst>
                  <a:ext uri="{FF2B5EF4-FFF2-40B4-BE49-F238E27FC236}">
                    <a16:creationId xmlns:a16="http://schemas.microsoft.com/office/drawing/2014/main" id="{A5E1471C-A6BB-4010-92E0-FDCE3C30DC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20200" y="1476375"/>
                <a:ext cx="1371600" cy="9906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sz="28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FFFF0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Rectangle 6">
                <a:extLst>
                  <a:ext uri="{FF2B5EF4-FFF2-40B4-BE49-F238E27FC236}">
                    <a16:creationId xmlns:a16="http://schemas.microsoft.com/office/drawing/2014/main" id="{A5E1471C-A6BB-4010-92E0-FDCE3C30DC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20200" y="1476375"/>
                <a:ext cx="1371600" cy="9906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Line 7">
            <a:extLst>
              <a:ext uri="{FF2B5EF4-FFF2-40B4-BE49-F238E27FC236}">
                <a16:creationId xmlns:a16="http://schemas.microsoft.com/office/drawing/2014/main" id="{52D54AE2-98F8-4183-98F3-5CD36B72A6DD}"/>
              </a:ext>
            </a:extLst>
          </p:cNvPr>
          <p:cNvSpPr>
            <a:spLocks noChangeShapeType="1"/>
          </p:cNvSpPr>
          <p:nvPr/>
        </p:nvSpPr>
        <p:spPr bwMode="auto">
          <a:xfrm rot="10800000" flipV="1">
            <a:off x="9906000" y="942975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" name="Line 8">
            <a:extLst>
              <a:ext uri="{FF2B5EF4-FFF2-40B4-BE49-F238E27FC236}">
                <a16:creationId xmlns:a16="http://schemas.microsoft.com/office/drawing/2014/main" id="{2E311820-72EC-4D75-8E5D-2850F03575C4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3200" y="942975"/>
            <a:ext cx="3352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" name="Line 9">
            <a:extLst>
              <a:ext uri="{FF2B5EF4-FFF2-40B4-BE49-F238E27FC236}">
                <a16:creationId xmlns:a16="http://schemas.microsoft.com/office/drawing/2014/main" id="{1884E4FE-FD38-439D-B063-158F34BCC5C5}"/>
              </a:ext>
            </a:extLst>
          </p:cNvPr>
          <p:cNvSpPr>
            <a:spLocks noChangeShapeType="1"/>
          </p:cNvSpPr>
          <p:nvPr/>
        </p:nvSpPr>
        <p:spPr bwMode="auto">
          <a:xfrm>
            <a:off x="8229600" y="257175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Box 12">
            <a:extLst>
              <a:ext uri="{FF2B5EF4-FFF2-40B4-BE49-F238E27FC236}">
                <a16:creationId xmlns:a16="http://schemas.microsoft.com/office/drawing/2014/main" id="{0F38A4DC-CB66-415E-8CD6-1E00294450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28575"/>
            <a:ext cx="38100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>
                <a:sym typeface="Symbol" pitchFamily="18" charset="2"/>
              </a:rPr>
              <a:t></a:t>
            </a:r>
            <a:endParaRPr lang="en-US" sz="32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10C330D-E59F-4154-8E16-452A2E4098AE}"/>
                  </a:ext>
                </a:extLst>
              </p:cNvPr>
              <p:cNvSpPr txBox="1"/>
              <p:nvPr/>
            </p:nvSpPr>
            <p:spPr>
              <a:xfrm>
                <a:off x="6553199" y="986586"/>
                <a:ext cx="531336" cy="4647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>
                  <a:lnSpc>
                    <a:spcPct val="9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E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SE" sz="2800" dirty="0" err="1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10C330D-E59F-4154-8E16-452A2E4098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199" y="986586"/>
                <a:ext cx="531336" cy="4647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C760362-753C-4270-89A4-1B9CE7A5AEC5}"/>
                  </a:ext>
                </a:extLst>
              </p:cNvPr>
              <p:cNvSpPr txBox="1"/>
              <p:nvPr/>
            </p:nvSpPr>
            <p:spPr>
              <a:xfrm>
                <a:off x="8229599" y="977303"/>
                <a:ext cx="531336" cy="4647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>
                  <a:lnSpc>
                    <a:spcPct val="9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E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SE" sz="2800" dirty="0" err="1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C760362-753C-4270-89A4-1B9CE7A5AE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599" y="977303"/>
                <a:ext cx="531336" cy="4647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979A171-5EE2-4A2A-90B7-5E631FE8E0D6}"/>
                  </a:ext>
                </a:extLst>
              </p:cNvPr>
              <p:cNvSpPr txBox="1"/>
              <p:nvPr/>
            </p:nvSpPr>
            <p:spPr>
              <a:xfrm>
                <a:off x="9906000" y="986586"/>
                <a:ext cx="531336" cy="4647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>
                  <a:lnSpc>
                    <a:spcPct val="9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E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SE" sz="2800" dirty="0" err="1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979A171-5EE2-4A2A-90B7-5E631FE8E0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0" y="986586"/>
                <a:ext cx="531336" cy="4647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754CA77-0507-47E3-BEE6-828C3D465806}"/>
                  </a:ext>
                </a:extLst>
              </p:cNvPr>
              <p:cNvSpPr txBox="1"/>
              <p:nvPr/>
            </p:nvSpPr>
            <p:spPr>
              <a:xfrm>
                <a:off x="338286" y="1761458"/>
                <a:ext cx="11515425" cy="54273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2400" dirty="0"/>
                  <a:t> 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GB" sz="2400" b="0" dirty="0"/>
              </a:p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endParaRPr lang="en-GB" sz="2400" dirty="0"/>
              </a:p>
              <a:p>
                <a:pPr algn="l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2400" b="1" dirty="0"/>
                  <a:t>Conservative case: Not using correlations</a:t>
                </a:r>
              </a:p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24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E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sSub>
                              <m:sSubPr>
                                <m:ctrlPr>
                                  <a:rPr lang="en-GB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400" b="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GB" sz="2400" b="0" i="1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sSub>
                              <m:sSubPr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400" b="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GB" sz="2400" b="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400" b="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GB" sz="2400" b="0" i="1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sSub>
                              <m:sSubPr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400" b="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GB" sz="2400" b="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</m:e>
                    </m:d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GB" sz="2400" dirty="0"/>
              </a:p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endParaRPr lang="en-GB" sz="2400" dirty="0"/>
              </a:p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2400" b="1" dirty="0"/>
                  <a:t>Utilising </a:t>
                </a:r>
                <a:r>
                  <a:rPr lang="en-GB" sz="2400" b="1" dirty="0">
                    <a:solidFill>
                      <a:schemeClr val="accent3"/>
                    </a:solidFill>
                  </a:rPr>
                  <a:t>known</a:t>
                </a:r>
                <a:r>
                  <a:rPr lang="en-GB" sz="2400" b="1" dirty="0"/>
                  <a:t> correlation structure</a:t>
                </a:r>
              </a:p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2400" b="0" dirty="0"/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sty m:val="p"/>
                      </m:rPr>
                      <a:rPr lang="en-GB" sz="2400" b="0" i="0" smtClean="0">
                        <a:latin typeface="Cambria Math" panose="02040503050406030204" pitchFamily="18" charset="0"/>
                      </a:rPr>
                      <m:t>MVN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GB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400" b="0" i="1" smtClean="0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n-GB" sz="2400" b="0" i="1" smtClean="0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GB" sz="2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/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GB" sz="2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/>
                                <m:e/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r>
                  <a:rPr lang="en-GB" sz="2400" dirty="0"/>
                  <a:t>        under global null</a:t>
                </a:r>
              </a:p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2400" dirty="0"/>
                  <a:t>May choose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2400" dirty="0"/>
                  <a:t> so that</a:t>
                </a:r>
              </a:p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E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GB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sSub>
                                <m:sSubPr>
                                  <m:ctrlPr>
                                    <a:rPr lang="en-GB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∪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b="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sz="2400" b="0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sSub>
                                <m:sSub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b="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∪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b="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GB" sz="2400" b="0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sSub>
                                <m:sSub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b="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GB" sz="2400" b="1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GB" sz="2400" dirty="0"/>
              </a:p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2400" dirty="0"/>
                  <a:t>This gives higher power. Example: Dunnett when 2 doses vs. common control</a:t>
                </a:r>
              </a:p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endParaRPr lang="en-SE" sz="2400" dirty="0" err="1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754CA77-0507-47E3-BEE6-828C3D4658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286" y="1761458"/>
                <a:ext cx="11515425" cy="5427383"/>
              </a:xfrm>
              <a:prstGeom prst="rect">
                <a:avLst/>
              </a:prstGeom>
              <a:blipFill>
                <a:blip r:embed="rId8"/>
                <a:stretch>
                  <a:fillRect l="-794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556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A757A-DFDE-4C66-A9AE-30D9D6F72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Are correlations known?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D0CE16-446B-4A6E-924E-B88EF7DAB56D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en-GB" dirty="0"/>
              <a:t>Cf. GSD, where correlations between analysis times will be known at final analysis</a:t>
            </a:r>
          </a:p>
          <a:p>
            <a:r>
              <a:rPr lang="en-GB" dirty="0"/>
              <a:t>Multiple arms (e.g. doses) vs same Control: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 Known correlation (approximately). Dunnett</a:t>
            </a:r>
          </a:p>
          <a:p>
            <a:r>
              <a:rPr lang="en-GB" dirty="0"/>
              <a:t>All-comers and biomarker subpopulation: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 Known correlation (approximately). </a:t>
            </a:r>
            <a:r>
              <a:rPr lang="en-GB" dirty="0" err="1"/>
              <a:t>Spiessens-Debois</a:t>
            </a:r>
            <a:endParaRPr lang="en-GB" dirty="0"/>
          </a:p>
          <a:p>
            <a:r>
              <a:rPr lang="en-GB" dirty="0"/>
              <a:t>Multiple endpoints (or multiple times for same endpoint):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 Unknown correlation</a:t>
            </a:r>
          </a:p>
          <a:p>
            <a:pPr marL="0" indent="0">
              <a:buNone/>
            </a:pP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E499A0-559B-425D-A6BC-E85741A33A07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BFE175-3B5A-472F-995A-1147EDCF013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8E47D07-9D1E-4FE9-B31A-2F5863681021}" type="slidenum">
              <a:rPr lang="en-GB" smtClean="0"/>
              <a:pPr/>
              <a:t>25</a:t>
            </a:fld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008EC68-BEA6-4A68-84F9-D99CC7198C9B}"/>
              </a:ext>
            </a:extLst>
          </p:cNvPr>
          <p:cNvSpPr>
            <a:spLocks noGrp="1"/>
          </p:cNvSpPr>
          <p:nvPr>
            <p:ph type="body" sz="quarter" idx="111"/>
          </p:nvPr>
        </p:nvSpPr>
        <p:spPr/>
        <p:txBody>
          <a:bodyPr/>
          <a:lstStyle/>
          <a:p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9474826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61047-8CC8-4198-8909-DA7BCEB8A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Can we estimate correlation between endpoints?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5E3C54-AB60-48DA-AC53-90F54CFDEEC1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en-GB" sz="2800" dirty="0"/>
              <a:t>Earlier trials</a:t>
            </a:r>
          </a:p>
          <a:p>
            <a:r>
              <a:rPr lang="en-GB" sz="2800" dirty="0"/>
              <a:t>Current trial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 Correlation for variables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 Bootstrap for test statistics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 Randomisation test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82453-64A6-46DD-98AC-C9E70CDF1D52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C8EA81-0C9A-40A1-8E4B-E9D4351F0B3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8E47D07-9D1E-4FE9-B31A-2F5863681021}" type="slidenum">
              <a:rPr lang="en-GB" smtClean="0"/>
              <a:pPr/>
              <a:t>26</a:t>
            </a:fld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4282A87-452C-4111-B9BA-4E18297ADBC0}"/>
              </a:ext>
            </a:extLst>
          </p:cNvPr>
          <p:cNvSpPr>
            <a:spLocks noGrp="1"/>
          </p:cNvSpPr>
          <p:nvPr>
            <p:ph type="body" sz="quarter" idx="111"/>
          </p:nvPr>
        </p:nvSpPr>
        <p:spPr/>
        <p:txBody>
          <a:bodyPr/>
          <a:lstStyle/>
          <a:p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2102817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C67D7-DCC4-4BD6-9C42-8192355C0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Adaptive Designs with</a:t>
            </a:r>
            <a:br>
              <a:rPr lang="en-GB" dirty="0"/>
            </a:br>
            <a:r>
              <a:rPr lang="en-GB" dirty="0"/>
              <a:t>Multiple Objectives</a:t>
            </a:r>
            <a:endParaRPr lang="en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E269E9-2A6B-415F-A1F3-886621C1A133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3</a:t>
            </a:r>
            <a:endParaRPr lang="en-SE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733D5E0-256D-41BC-ACC2-67292EEEC287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/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98EB9E9-D56A-4BC5-A9E5-F92C74F86010}"/>
              </a:ext>
            </a:extLst>
          </p:cNvPr>
          <p:cNvSpPr>
            <a:spLocks noGrp="1"/>
          </p:cNvSpPr>
          <p:nvPr>
            <p:ph type="dt" sz="half" idx="3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6499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FC89C-58FC-48AB-BD0F-662129C16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Primary &amp; Secondary endpoint in Adaptive Design</a:t>
            </a:r>
            <a:endParaRPr lang="en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B7FE9E-C62A-4A30-9275-890C5819F519}"/>
                  </a:ext>
                </a:extLst>
              </p:cNvPr>
              <p:cNvSpPr>
                <a:spLocks noGrp="1"/>
              </p:cNvSpPr>
              <p:nvPr>
                <p:ph sz="quarter" idx="19"/>
              </p:nvPr>
            </p:nvSpPr>
            <p:spPr>
              <a:xfrm>
                <a:off x="407988" y="4765557"/>
                <a:ext cx="11376024" cy="1410258"/>
              </a:xfrm>
            </p:spPr>
            <p:txBody>
              <a:bodyPr/>
              <a:lstStyle/>
              <a:p>
                <a:r>
                  <a:rPr lang="en-GB" dirty="0"/>
                  <a:t>When Primary endpoint (P) is stat sign, stop trial and test also Secondary (S)</a:t>
                </a:r>
              </a:p>
              <a:p>
                <a:r>
                  <a:rPr lang="en-GB" dirty="0"/>
                  <a:t>May recycle full</a:t>
                </a:r>
                <a:r>
                  <a:rPr lang="en-GB" dirty="0">
                    <a:sym typeface="Symbol" panose="05050102010706020507" pitchFamily="18" charset="2"/>
                  </a:rPr>
                  <a:t>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𝛼</m:t>
                    </m:r>
                  </m:oMath>
                </a14:m>
                <a:r>
                  <a:rPr lang="en-GB" dirty="0"/>
                  <a:t> from P to S</a:t>
                </a:r>
              </a:p>
              <a:p>
                <a:r>
                  <a:rPr lang="en-GB" dirty="0"/>
                  <a:t>But may </a:t>
                </a:r>
                <a:r>
                  <a:rPr lang="en-GB" dirty="0">
                    <a:solidFill>
                      <a:srgbClr val="FF0000"/>
                    </a:solidFill>
                  </a:rPr>
                  <a:t>NOT</a:t>
                </a:r>
                <a:r>
                  <a:rPr lang="en-GB" dirty="0"/>
                  <a:t> test at full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𝛼</m:t>
                    </m:r>
                  </m:oMath>
                </a14:m>
                <a:r>
                  <a:rPr lang="en-GB" dirty="0"/>
                  <a:t> whenever P wins</a:t>
                </a:r>
                <a:endParaRPr lang="en-SE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B7FE9E-C62A-4A30-9275-890C5819F5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9"/>
              </p:nvPr>
            </p:nvSpPr>
            <p:spPr>
              <a:xfrm>
                <a:off x="407988" y="4765557"/>
                <a:ext cx="11376024" cy="1410258"/>
              </a:xfrm>
              <a:blipFill>
                <a:blip r:embed="rId2"/>
                <a:stretch>
                  <a:fillRect l="-750" t="-3463" b="-16017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D65B1C-81DE-477A-81E1-16BB3141BE68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9A1F5E-FB07-4B61-8C2E-39B66564A2A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8E47D07-9D1E-4FE9-B31A-2F5863681021}" type="slidenum">
              <a:rPr lang="en-GB" smtClean="0"/>
              <a:pPr/>
              <a:t>28</a:t>
            </a:fld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FA70ABC-E0C8-4BC8-B214-BC0A614DA1C5}"/>
              </a:ext>
            </a:extLst>
          </p:cNvPr>
          <p:cNvSpPr>
            <a:spLocks noGrp="1"/>
          </p:cNvSpPr>
          <p:nvPr>
            <p:ph type="body" sz="quarter" idx="1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01F8685-B140-400C-862A-FAD61F171227}"/>
              </a:ext>
            </a:extLst>
          </p:cNvPr>
          <p:cNvSpPr/>
          <p:nvPr/>
        </p:nvSpPr>
        <p:spPr>
          <a:xfrm>
            <a:off x="798653" y="1763136"/>
            <a:ext cx="3970117" cy="1007427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SE" sz="4200" baseline="-25000" dirty="0" err="1">
              <a:solidFill>
                <a:schemeClr val="accent2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34DB943-3F22-4D95-B1AC-7A3B45B8150E}"/>
              </a:ext>
            </a:extLst>
          </p:cNvPr>
          <p:cNvSpPr/>
          <p:nvPr/>
        </p:nvSpPr>
        <p:spPr>
          <a:xfrm>
            <a:off x="4921170" y="1763136"/>
            <a:ext cx="3970117" cy="1007427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SE" sz="4200" baseline="-25000" dirty="0" err="1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DACE2E8-28FD-42E2-9A69-B185FC1CCB7E}"/>
                  </a:ext>
                </a:extLst>
              </p:cNvPr>
              <p:cNvSpPr txBox="1"/>
              <p:nvPr/>
            </p:nvSpPr>
            <p:spPr>
              <a:xfrm>
                <a:off x="3981450" y="2827288"/>
                <a:ext cx="154116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SE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DACE2E8-28FD-42E2-9A69-B185FC1CCB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1450" y="2827288"/>
                <a:ext cx="1541164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F2B680B-9081-4738-B214-5EFB395C7C22}"/>
                  </a:ext>
                </a:extLst>
              </p:cNvPr>
              <p:cNvSpPr txBox="1"/>
              <p:nvPr/>
            </p:nvSpPr>
            <p:spPr>
              <a:xfrm>
                <a:off x="7951788" y="2854301"/>
                <a:ext cx="162677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SE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F2B680B-9081-4738-B214-5EFB395C7C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1788" y="2854301"/>
                <a:ext cx="1626778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Line 31">
            <a:extLst>
              <a:ext uri="{FF2B5EF4-FFF2-40B4-BE49-F238E27FC236}">
                <a16:creationId xmlns:a16="http://schemas.microsoft.com/office/drawing/2014/main" id="{875CD69C-42B4-4AB2-8F71-559107AEE84C}"/>
              </a:ext>
            </a:extLst>
          </p:cNvPr>
          <p:cNvSpPr>
            <a:spLocks noChangeShapeType="1"/>
          </p:cNvSpPr>
          <p:nvPr/>
        </p:nvSpPr>
        <p:spPr bwMode="auto">
          <a:xfrm rot="10800000" flipV="1">
            <a:off x="4784471" y="34290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2800"/>
          </a:p>
        </p:txBody>
      </p:sp>
      <p:sp>
        <p:nvSpPr>
          <p:cNvPr id="12" name="Line 31">
            <a:extLst>
              <a:ext uri="{FF2B5EF4-FFF2-40B4-BE49-F238E27FC236}">
                <a16:creationId xmlns:a16="http://schemas.microsoft.com/office/drawing/2014/main" id="{0B5EDE3F-A241-4073-B4A6-CCC2AC5D05D9}"/>
              </a:ext>
            </a:extLst>
          </p:cNvPr>
          <p:cNvSpPr>
            <a:spLocks noChangeShapeType="1"/>
          </p:cNvSpPr>
          <p:nvPr/>
        </p:nvSpPr>
        <p:spPr bwMode="auto">
          <a:xfrm rot="10800000" flipV="1">
            <a:off x="8823214" y="3429001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2E68C55-9E40-47EB-98FC-F5CBCE2D5FB0}"/>
                  </a:ext>
                </a:extLst>
              </p:cNvPr>
              <p:cNvSpPr txBox="1"/>
              <p:nvPr/>
            </p:nvSpPr>
            <p:spPr>
              <a:xfrm>
                <a:off x="4013888" y="3938152"/>
                <a:ext cx="154116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SE" sz="2800" b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2E68C55-9E40-47EB-98FC-F5CBCE2D5F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3888" y="3938152"/>
                <a:ext cx="154116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52F49E6-99B3-4CFD-A498-4358CB847582}"/>
                  </a:ext>
                </a:extLst>
              </p:cNvPr>
              <p:cNvSpPr txBox="1"/>
              <p:nvPr/>
            </p:nvSpPr>
            <p:spPr>
              <a:xfrm>
                <a:off x="7994595" y="3938152"/>
                <a:ext cx="154116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SE" sz="2800" b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52F49E6-99B3-4CFD-A498-4358CB8475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4595" y="3938152"/>
                <a:ext cx="1541164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26341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FC89C-58FC-48AB-BD0F-662129C16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could we get Type 1 Error inflation?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7FE9E-C62A-4A30-9275-890C5819F519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07988" y="4765557"/>
            <a:ext cx="11376024" cy="1410258"/>
          </a:xfrm>
        </p:spPr>
        <p:txBody>
          <a:bodyPr/>
          <a:lstStyle/>
          <a:p>
            <a:r>
              <a:rPr lang="en-GB" dirty="0"/>
              <a:t>The problem arises when there is an effect on Primary, but not on Secondary</a:t>
            </a:r>
          </a:p>
          <a:p>
            <a:r>
              <a:rPr lang="en-GB" dirty="0"/>
              <a:t>Winning on Primary at interim could give information that Secondary endpoint estimate is random high. Thus, prob to falsely reject Secondary may be inflated.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D65B1C-81DE-477A-81E1-16BB3141BE68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9A1F5E-FB07-4B61-8C2E-39B66564A2A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8E47D07-9D1E-4FE9-B31A-2F5863681021}" type="slidenum">
              <a:rPr lang="en-GB" smtClean="0"/>
              <a:pPr/>
              <a:t>29</a:t>
            </a:fld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FA70ABC-E0C8-4BC8-B214-BC0A614DA1C5}"/>
              </a:ext>
            </a:extLst>
          </p:cNvPr>
          <p:cNvSpPr>
            <a:spLocks noGrp="1"/>
          </p:cNvSpPr>
          <p:nvPr>
            <p:ph type="body" sz="quarter" idx="1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01F8685-B140-400C-862A-FAD61F171227}"/>
              </a:ext>
            </a:extLst>
          </p:cNvPr>
          <p:cNvSpPr/>
          <p:nvPr/>
        </p:nvSpPr>
        <p:spPr>
          <a:xfrm>
            <a:off x="798653" y="1763136"/>
            <a:ext cx="3970117" cy="1007427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SE" sz="4200" baseline="-25000" dirty="0" err="1">
              <a:solidFill>
                <a:schemeClr val="accent2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34DB943-3F22-4D95-B1AC-7A3B45B8150E}"/>
              </a:ext>
            </a:extLst>
          </p:cNvPr>
          <p:cNvSpPr/>
          <p:nvPr/>
        </p:nvSpPr>
        <p:spPr>
          <a:xfrm>
            <a:off x="4921170" y="1763136"/>
            <a:ext cx="3970117" cy="1007427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SE" sz="4200" baseline="-25000" dirty="0" err="1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DACE2E8-28FD-42E2-9A69-B185FC1CCB7E}"/>
                  </a:ext>
                </a:extLst>
              </p:cNvPr>
              <p:cNvSpPr txBox="1"/>
              <p:nvPr/>
            </p:nvSpPr>
            <p:spPr>
              <a:xfrm>
                <a:off x="3981450" y="2827288"/>
                <a:ext cx="154116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SE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DACE2E8-28FD-42E2-9A69-B185FC1CCB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1450" y="2827288"/>
                <a:ext cx="1541164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F2B680B-9081-4738-B214-5EFB395C7C22}"/>
                  </a:ext>
                </a:extLst>
              </p:cNvPr>
              <p:cNvSpPr txBox="1"/>
              <p:nvPr/>
            </p:nvSpPr>
            <p:spPr>
              <a:xfrm>
                <a:off x="7951788" y="2854301"/>
                <a:ext cx="162677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SE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F2B680B-9081-4738-B214-5EFB395C7C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1788" y="2854301"/>
                <a:ext cx="1626778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Line 31">
            <a:extLst>
              <a:ext uri="{FF2B5EF4-FFF2-40B4-BE49-F238E27FC236}">
                <a16:creationId xmlns:a16="http://schemas.microsoft.com/office/drawing/2014/main" id="{875CD69C-42B4-4AB2-8F71-559107AEE84C}"/>
              </a:ext>
            </a:extLst>
          </p:cNvPr>
          <p:cNvSpPr>
            <a:spLocks noChangeShapeType="1"/>
          </p:cNvSpPr>
          <p:nvPr/>
        </p:nvSpPr>
        <p:spPr bwMode="auto">
          <a:xfrm rot="10800000" flipV="1">
            <a:off x="4784471" y="34290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2800"/>
          </a:p>
        </p:txBody>
      </p:sp>
      <p:sp>
        <p:nvSpPr>
          <p:cNvPr id="12" name="Line 31">
            <a:extLst>
              <a:ext uri="{FF2B5EF4-FFF2-40B4-BE49-F238E27FC236}">
                <a16:creationId xmlns:a16="http://schemas.microsoft.com/office/drawing/2014/main" id="{0B5EDE3F-A241-4073-B4A6-CCC2AC5D05D9}"/>
              </a:ext>
            </a:extLst>
          </p:cNvPr>
          <p:cNvSpPr>
            <a:spLocks noChangeShapeType="1"/>
          </p:cNvSpPr>
          <p:nvPr/>
        </p:nvSpPr>
        <p:spPr bwMode="auto">
          <a:xfrm rot="10800000" flipV="1">
            <a:off x="8823214" y="3429001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2E68C55-9E40-47EB-98FC-F5CBCE2D5FB0}"/>
                  </a:ext>
                </a:extLst>
              </p:cNvPr>
              <p:cNvSpPr txBox="1"/>
              <p:nvPr/>
            </p:nvSpPr>
            <p:spPr>
              <a:xfrm>
                <a:off x="3959570" y="3938152"/>
                <a:ext cx="154116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2800" i="1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SE" sz="2800" b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2E68C55-9E40-47EB-98FC-F5CBCE2D5F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9570" y="3938152"/>
                <a:ext cx="1541164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52F49E6-99B3-4CFD-A498-4358CB847582}"/>
                  </a:ext>
                </a:extLst>
              </p:cNvPr>
              <p:cNvSpPr txBox="1"/>
              <p:nvPr/>
            </p:nvSpPr>
            <p:spPr>
              <a:xfrm>
                <a:off x="7940277" y="3938152"/>
                <a:ext cx="154116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2800" i="1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SE" sz="2800" b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52F49E6-99B3-4CFD-A498-4358CB8475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0277" y="3938152"/>
                <a:ext cx="154116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63894FD-DB4F-4BC5-8A2C-8AEEA5103283}"/>
              </a:ext>
            </a:extLst>
          </p:cNvPr>
          <p:cNvCxnSpPr/>
          <p:nvPr/>
        </p:nvCxnSpPr>
        <p:spPr>
          <a:xfrm>
            <a:off x="5006566" y="3956258"/>
            <a:ext cx="398353" cy="52322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BA84A44-DB94-4FB1-AD8C-D0D2746B78F7}"/>
              </a:ext>
            </a:extLst>
          </p:cNvPr>
          <p:cNvCxnSpPr>
            <a:cxnSpLocks/>
          </p:cNvCxnSpPr>
          <p:nvPr/>
        </p:nvCxnSpPr>
        <p:spPr>
          <a:xfrm flipV="1">
            <a:off x="4965070" y="3986669"/>
            <a:ext cx="481343" cy="442005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39BAB83-6708-4C72-84D5-4CF3A35FD7AD}"/>
              </a:ext>
            </a:extLst>
          </p:cNvPr>
          <p:cNvCxnSpPr/>
          <p:nvPr/>
        </p:nvCxnSpPr>
        <p:spPr>
          <a:xfrm>
            <a:off x="9003815" y="3960828"/>
            <a:ext cx="398353" cy="52322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ACDC693-7D9E-46CF-8088-51F39102FA61}"/>
              </a:ext>
            </a:extLst>
          </p:cNvPr>
          <p:cNvCxnSpPr>
            <a:cxnSpLocks/>
          </p:cNvCxnSpPr>
          <p:nvPr/>
        </p:nvCxnSpPr>
        <p:spPr>
          <a:xfrm flipV="1">
            <a:off x="8962319" y="3991239"/>
            <a:ext cx="481343" cy="442005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8649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C67D7-DCC4-4BD6-9C42-8192355C0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Preliminaries</a:t>
            </a:r>
            <a:endParaRPr lang="en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E269E9-2A6B-415F-A1F3-886621C1A133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0</a:t>
            </a:r>
            <a:endParaRPr lang="en-S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BC3D7D-1CB4-47DE-AB26-DAF3E0FF36F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733D5E0-256D-41BC-ACC2-67292EEEC287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/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98EB9E9-D56A-4BC5-A9E5-F92C74F86010}"/>
              </a:ext>
            </a:extLst>
          </p:cNvPr>
          <p:cNvSpPr>
            <a:spLocks noGrp="1"/>
          </p:cNvSpPr>
          <p:nvPr>
            <p:ph type="dt" sz="half" idx="3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32596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FC89C-58FC-48AB-BD0F-662129C16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 may test at same level as Primary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7FE9E-C62A-4A30-9275-890C5819F519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07988" y="4765557"/>
            <a:ext cx="11376024" cy="1410258"/>
          </a:xfrm>
        </p:spPr>
        <p:txBody>
          <a:bodyPr/>
          <a:lstStyle/>
          <a:p>
            <a:r>
              <a:rPr lang="en-GB" dirty="0"/>
              <a:t>How about power for Secondary?</a:t>
            </a:r>
          </a:p>
          <a:p>
            <a:r>
              <a:rPr lang="en-GB" dirty="0"/>
              <a:t>Note that signal-to-noise is worse at interim, better at final.</a:t>
            </a:r>
          </a:p>
          <a:p>
            <a:r>
              <a:rPr lang="en-GB" dirty="0"/>
              <a:t>If likely to win at interim on Primary, may want to spend more alpha for Secondary at interim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D65B1C-81DE-477A-81E1-16BB3141BE68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9A1F5E-FB07-4B61-8C2E-39B66564A2A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8E47D07-9D1E-4FE9-B31A-2F5863681021}" type="slidenum">
              <a:rPr lang="en-GB" smtClean="0"/>
              <a:pPr/>
              <a:t>30</a:t>
            </a:fld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FA70ABC-E0C8-4BC8-B214-BC0A614DA1C5}"/>
              </a:ext>
            </a:extLst>
          </p:cNvPr>
          <p:cNvSpPr>
            <a:spLocks noGrp="1"/>
          </p:cNvSpPr>
          <p:nvPr>
            <p:ph type="body" sz="quarter" idx="1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01F8685-B140-400C-862A-FAD61F171227}"/>
              </a:ext>
            </a:extLst>
          </p:cNvPr>
          <p:cNvSpPr/>
          <p:nvPr/>
        </p:nvSpPr>
        <p:spPr>
          <a:xfrm>
            <a:off x="798653" y="1763136"/>
            <a:ext cx="3970117" cy="1007427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SE" sz="4200" baseline="-25000" dirty="0" err="1">
              <a:solidFill>
                <a:schemeClr val="accent2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34DB943-3F22-4D95-B1AC-7A3B45B8150E}"/>
              </a:ext>
            </a:extLst>
          </p:cNvPr>
          <p:cNvSpPr/>
          <p:nvPr/>
        </p:nvSpPr>
        <p:spPr>
          <a:xfrm>
            <a:off x="4921170" y="1763136"/>
            <a:ext cx="3970117" cy="1007427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SE" sz="4200" baseline="-25000" dirty="0" err="1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DACE2E8-28FD-42E2-9A69-B185FC1CCB7E}"/>
                  </a:ext>
                </a:extLst>
              </p:cNvPr>
              <p:cNvSpPr txBox="1"/>
              <p:nvPr/>
            </p:nvSpPr>
            <p:spPr>
              <a:xfrm>
                <a:off x="3981450" y="2827288"/>
                <a:ext cx="154116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SE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DACE2E8-28FD-42E2-9A69-B185FC1CCB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1450" y="2827288"/>
                <a:ext cx="1541164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F2B680B-9081-4738-B214-5EFB395C7C22}"/>
                  </a:ext>
                </a:extLst>
              </p:cNvPr>
              <p:cNvSpPr txBox="1"/>
              <p:nvPr/>
            </p:nvSpPr>
            <p:spPr>
              <a:xfrm>
                <a:off x="7951788" y="2854301"/>
                <a:ext cx="162677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SE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F2B680B-9081-4738-B214-5EFB395C7C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1788" y="2854301"/>
                <a:ext cx="1626778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Line 31">
            <a:extLst>
              <a:ext uri="{FF2B5EF4-FFF2-40B4-BE49-F238E27FC236}">
                <a16:creationId xmlns:a16="http://schemas.microsoft.com/office/drawing/2014/main" id="{875CD69C-42B4-4AB2-8F71-559107AEE84C}"/>
              </a:ext>
            </a:extLst>
          </p:cNvPr>
          <p:cNvSpPr>
            <a:spLocks noChangeShapeType="1"/>
          </p:cNvSpPr>
          <p:nvPr/>
        </p:nvSpPr>
        <p:spPr bwMode="auto">
          <a:xfrm rot="10800000" flipV="1">
            <a:off x="4784471" y="34290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2800"/>
          </a:p>
        </p:txBody>
      </p:sp>
      <p:sp>
        <p:nvSpPr>
          <p:cNvPr id="12" name="Line 31">
            <a:extLst>
              <a:ext uri="{FF2B5EF4-FFF2-40B4-BE49-F238E27FC236}">
                <a16:creationId xmlns:a16="http://schemas.microsoft.com/office/drawing/2014/main" id="{0B5EDE3F-A241-4073-B4A6-CCC2AC5D05D9}"/>
              </a:ext>
            </a:extLst>
          </p:cNvPr>
          <p:cNvSpPr>
            <a:spLocks noChangeShapeType="1"/>
          </p:cNvSpPr>
          <p:nvPr/>
        </p:nvSpPr>
        <p:spPr bwMode="auto">
          <a:xfrm rot="10800000" flipV="1">
            <a:off x="8823214" y="3429001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2E68C55-9E40-47EB-98FC-F5CBCE2D5FB0}"/>
                  </a:ext>
                </a:extLst>
              </p:cNvPr>
              <p:cNvSpPr txBox="1"/>
              <p:nvPr/>
            </p:nvSpPr>
            <p:spPr>
              <a:xfrm>
                <a:off x="3959570" y="3938152"/>
                <a:ext cx="154116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2800" i="1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SE" sz="2800" b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2E68C55-9E40-47EB-98FC-F5CBCE2D5F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9570" y="3938152"/>
                <a:ext cx="1541164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52F49E6-99B3-4CFD-A498-4358CB847582}"/>
                  </a:ext>
                </a:extLst>
              </p:cNvPr>
              <p:cNvSpPr txBox="1"/>
              <p:nvPr/>
            </p:nvSpPr>
            <p:spPr>
              <a:xfrm>
                <a:off x="7985542" y="3938152"/>
                <a:ext cx="154116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2800" i="1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SE" sz="2800" b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52F49E6-99B3-4CFD-A498-4358CB8475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5542" y="3938152"/>
                <a:ext cx="154116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73016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EDC57-2E61-485E-A608-B023F7C2A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we can do</a:t>
            </a:r>
            <a:endParaRPr lang="en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15B71C-42EC-4C84-A572-98267E7BF104}"/>
                  </a:ext>
                </a:extLst>
              </p:cNvPr>
              <p:cNvSpPr>
                <a:spLocks noGrp="1"/>
              </p:cNvSpPr>
              <p:nvPr>
                <p:ph sz="quarter" idx="19"/>
              </p:nvPr>
            </p:nvSpPr>
            <p:spPr/>
            <p:txBody>
              <a:bodyPr/>
              <a:lstStyle/>
              <a:p>
                <a:r>
                  <a:rPr lang="en-GB" dirty="0"/>
                  <a:t>Primary: any alpha spending</a:t>
                </a:r>
              </a:p>
              <a:p>
                <a:r>
                  <a:rPr lang="en-GB" dirty="0"/>
                  <a:t>If and only if winning on Primary …</a:t>
                </a:r>
              </a:p>
              <a:p>
                <a:r>
                  <a:rPr lang="en-GB" dirty="0"/>
                  <a:t>… recycle full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dirty="0"/>
                  <a:t> to Secondary endpoint</a:t>
                </a:r>
              </a:p>
              <a:p>
                <a:pPr lvl="1"/>
                <a:r>
                  <a:rPr lang="en-GB" dirty="0"/>
                  <a:t>Use any alpha spending for Secondary</a:t>
                </a:r>
                <a:endParaRPr lang="en-SE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15B71C-42EC-4C84-A572-98267E7BF1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9"/>
              </p:nvPr>
            </p:nvSpPr>
            <p:spPr>
              <a:blipFill>
                <a:blip r:embed="rId2"/>
                <a:stretch>
                  <a:fillRect l="-750" t="-1058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408EAE-C5A8-4512-80DD-DAEF90468D9E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20D858-3A9B-47AF-A8F5-CD8FA06A752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8E47D07-9D1E-4FE9-B31A-2F5863681021}" type="slidenum">
              <a:rPr lang="en-GB" smtClean="0"/>
              <a:pPr/>
              <a:t>31</a:t>
            </a:fld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7730524-8151-47D7-8106-BF8570385139}"/>
              </a:ext>
            </a:extLst>
          </p:cNvPr>
          <p:cNvSpPr>
            <a:spLocks noGrp="1"/>
          </p:cNvSpPr>
          <p:nvPr>
            <p:ph type="body" sz="quarter" idx="111"/>
          </p:nvPr>
        </p:nvSpPr>
        <p:spPr/>
        <p:txBody>
          <a:bodyPr/>
          <a:lstStyle/>
          <a:p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7270349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64C41-C26E-4374-B352-3F502A9E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think (1)</a:t>
            </a:r>
            <a:endParaRPr lang="en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53CCB5-BD02-4226-B97A-37176BAFD25D}"/>
                  </a:ext>
                </a:extLst>
              </p:cNvPr>
              <p:cNvSpPr>
                <a:spLocks noGrp="1"/>
              </p:cNvSpPr>
              <p:nvPr>
                <p:ph sz="quarter" idx="19"/>
              </p:nvPr>
            </p:nvSpPr>
            <p:spPr/>
            <p:txBody>
              <a:bodyPr/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GB" dirty="0"/>
                  <a:t>Pre-define a Bonferroni-based recycling multiple testing procedure for all hypotheses in the confirmatory family.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GB" dirty="0"/>
                  <a:t>Also pre-define, for every hypothesis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dirty="0"/>
                  <a:t>, an alpha spending function,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acc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acc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dirty="0"/>
                  <a:t> is the test mass allocated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dirty="0"/>
                  <a:t> from the recycling procedure. The alpha spending function will be increasing in its argument and fulfil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acc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GB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acc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dirty="0"/>
                  <a:t> for all t.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When analysing the trial: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GB" dirty="0"/>
                  <a:t>For each hypothesis and interim/final analysis time point, test based on the alpha spending function for that hypothesis.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GB" dirty="0"/>
                  <a:t>Whenever a null hypothesis is rejected, recycle all alpha associated with this hypothesis to other hypotheses based on the pre-specified recycling scheme.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SE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53CCB5-BD02-4226-B97A-37176BAFD2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9"/>
              </p:nvPr>
            </p:nvSpPr>
            <p:spPr>
              <a:blipFill>
                <a:blip r:embed="rId2"/>
                <a:stretch>
                  <a:fillRect l="-857" t="-1190" r="-1233" b="-8862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A8D3B3-E80D-42CA-9DEC-EE0CFADDB16E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9EDF94-68D6-433E-B340-41820D52291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8E47D07-9D1E-4FE9-B31A-2F5863681021}" type="slidenum">
              <a:rPr lang="en-GB" smtClean="0"/>
              <a:pPr/>
              <a:t>32</a:t>
            </a:fld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BC07614-26E5-4462-AB1B-48C09DE29348}"/>
              </a:ext>
            </a:extLst>
          </p:cNvPr>
          <p:cNvSpPr>
            <a:spLocks noGrp="1"/>
          </p:cNvSpPr>
          <p:nvPr>
            <p:ph type="body" sz="quarter" idx="111"/>
          </p:nvPr>
        </p:nvSpPr>
        <p:spPr/>
        <p:txBody>
          <a:bodyPr/>
          <a:lstStyle/>
          <a:p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1550077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2FA9A-8F5D-457A-97D9-215090EC2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Example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0AAC19-A2F5-49E4-B777-64895029D9E9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737BA6A-D1A0-486F-9662-B6B7419ABA4E}"/>
              </a:ext>
            </a:extLst>
          </p:cNvPr>
          <p:cNvSpPr>
            <a:spLocks noGrp="1"/>
          </p:cNvSpPr>
          <p:nvPr>
            <p:ph type="body" sz="quarter" idx="1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DFEC55DD-8E66-4C2B-AE3A-305B5AEF50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8863" y="351583"/>
            <a:ext cx="38100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dirty="0">
                <a:sym typeface="Symbol" pitchFamily="18" charset="2"/>
              </a:rPr>
              <a:t></a:t>
            </a:r>
            <a:endParaRPr lang="en-US" sz="3200" dirty="0"/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72381201-56CA-4055-B456-7749A69867BE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580183"/>
            <a:ext cx="3048000" cy="3733801"/>
            <a:chOff x="-1152" y="912"/>
            <a:chExt cx="1920" cy="2352"/>
          </a:xfrm>
        </p:grpSpPr>
        <p:sp>
          <p:nvSpPr>
            <p:cNvPr id="9" name="Rectangle 5">
              <a:extLst>
                <a:ext uri="{FF2B5EF4-FFF2-40B4-BE49-F238E27FC236}">
                  <a16:creationId xmlns:a16="http://schemas.microsoft.com/office/drawing/2014/main" id="{AF6BFF54-8BF5-411A-BA62-C9A245EFAB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152" y="1680"/>
              <a:ext cx="864" cy="62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solidFill>
                    <a:srgbClr val="FFFF00"/>
                  </a:solidFill>
                  <a:latin typeface="Times New Roman" pitchFamily="18" charset="0"/>
                </a:rPr>
                <a:t>Low dose</a:t>
              </a:r>
            </a:p>
            <a:p>
              <a:pPr algn="ctr"/>
              <a:r>
                <a:rPr lang="en-US" sz="2400">
                  <a:solidFill>
                    <a:srgbClr val="FFFF00"/>
                  </a:solidFill>
                  <a:latin typeface="Times New Roman" pitchFamily="18" charset="0"/>
                </a:rPr>
                <a:t>MACE</a:t>
              </a:r>
              <a:endParaRPr lang="en-US" sz="2400" dirty="0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  <p:sp>
          <p:nvSpPr>
            <p:cNvPr id="10" name="Line 6">
              <a:extLst>
                <a:ext uri="{FF2B5EF4-FFF2-40B4-BE49-F238E27FC236}">
                  <a16:creationId xmlns:a16="http://schemas.microsoft.com/office/drawing/2014/main" id="{1C8C2B7D-335A-4DB7-B5C3-14ADDAE50F8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V="1">
              <a:off x="-720" y="1344"/>
              <a:ext cx="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9">
                  <a:extLst>
                    <a:ext uri="{FF2B5EF4-FFF2-40B4-BE49-F238E27FC236}">
                      <a16:creationId xmlns:a16="http://schemas.microsoft.com/office/drawing/2014/main" id="{E4E4C0C9-A1D2-403B-82AE-E55DBC9864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96" y="1680"/>
                  <a:ext cx="864" cy="62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400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GB" sz="2400" b="0" i="0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igh</m:t>
                        </m:r>
                        <m:r>
                          <m:rPr>
                            <m:nor/>
                          </m:rPr>
                          <a:rPr lang="en-US" sz="2400" dirty="0" smtClean="0">
                            <a:solidFill>
                              <a:srgbClr val="FFFF00"/>
                            </a:solidFill>
                            <a:latin typeface="Times New Roman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dirty="0" smtClean="0">
                            <a:solidFill>
                              <a:srgbClr val="FFFF00"/>
                            </a:solidFill>
                            <a:latin typeface="Times New Roman" pitchFamily="18" charset="0"/>
                          </a:rPr>
                          <m:t>dose</m:t>
                        </m:r>
                      </m:oMath>
                    </m:oMathPara>
                  </a14:m>
                  <a:endParaRPr lang="en-US" sz="2400" dirty="0">
                    <a:solidFill>
                      <a:srgbClr val="FFFF00"/>
                    </a:solidFill>
                    <a:latin typeface="Times New Roman" pitchFamily="18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400" dirty="0" smtClean="0">
                            <a:solidFill>
                              <a:srgbClr val="FFFF00"/>
                            </a:solidFill>
                            <a:latin typeface="Times New Roman" pitchFamily="18" charset="0"/>
                          </a:rPr>
                          <m:t>MACE</m:t>
                        </m:r>
                      </m:oMath>
                    </m:oMathPara>
                  </a14:m>
                  <a:endParaRPr lang="en-US" sz="2400" dirty="0">
                    <a:solidFill>
                      <a:srgbClr val="FFFF00"/>
                    </a:solidFill>
                    <a:latin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3" name="Rectangle 9">
                  <a:extLst>
                    <a:ext uri="{FF2B5EF4-FFF2-40B4-BE49-F238E27FC236}">
                      <a16:creationId xmlns:a16="http://schemas.microsoft.com/office/drawing/2014/main" id="{E4E4C0C9-A1D2-403B-82AE-E55DBC98645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-96" y="1680"/>
                  <a:ext cx="864" cy="624"/>
                </a:xfrm>
                <a:prstGeom prst="rect">
                  <a:avLst/>
                </a:prstGeom>
                <a:blipFill>
                  <a:blip r:embed="rId2"/>
                  <a:stretch>
                    <a:fillRect l="-5727" r="-441"/>
                  </a:stretch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Line 10">
              <a:extLst>
                <a:ext uri="{FF2B5EF4-FFF2-40B4-BE49-F238E27FC236}">
                  <a16:creationId xmlns:a16="http://schemas.microsoft.com/office/drawing/2014/main" id="{37EFB746-60A9-4F2B-8314-64A1DC3E17B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V="1">
              <a:off x="315" y="1344"/>
              <a:ext cx="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1">
              <a:extLst>
                <a:ext uri="{FF2B5EF4-FFF2-40B4-BE49-F238E27FC236}">
                  <a16:creationId xmlns:a16="http://schemas.microsoft.com/office/drawing/2014/main" id="{58752617-520C-4D2D-AB1D-A835248487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726" y="1344"/>
              <a:ext cx="105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2">
              <a:extLst>
                <a:ext uri="{FF2B5EF4-FFF2-40B4-BE49-F238E27FC236}">
                  <a16:creationId xmlns:a16="http://schemas.microsoft.com/office/drawing/2014/main" id="{51D44DEF-E2FB-4146-8F85-9F031AD589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96" y="912"/>
              <a:ext cx="0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Rectangle 13">
              <a:extLst>
                <a:ext uri="{FF2B5EF4-FFF2-40B4-BE49-F238E27FC236}">
                  <a16:creationId xmlns:a16="http://schemas.microsoft.com/office/drawing/2014/main" id="{62B70ACD-3180-40EC-9AC6-668F13163B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152" y="2640"/>
              <a:ext cx="864" cy="62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solidFill>
                    <a:srgbClr val="FFFF00"/>
                  </a:solidFill>
                  <a:latin typeface="Times New Roman" pitchFamily="18" charset="0"/>
                </a:rPr>
                <a:t>Low dose</a:t>
              </a:r>
            </a:p>
            <a:p>
              <a:pPr algn="ctr"/>
              <a:r>
                <a:rPr lang="en-US" sz="2400">
                  <a:solidFill>
                    <a:srgbClr val="FFFF00"/>
                  </a:solidFill>
                  <a:latin typeface="Times New Roman" pitchFamily="18" charset="0"/>
                </a:rPr>
                <a:t>QoL</a:t>
              </a:r>
              <a:endParaRPr lang="en-US" sz="2400" dirty="0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  <p:sp>
          <p:nvSpPr>
            <p:cNvPr id="18" name="Line 14">
              <a:extLst>
                <a:ext uri="{FF2B5EF4-FFF2-40B4-BE49-F238E27FC236}">
                  <a16:creationId xmlns:a16="http://schemas.microsoft.com/office/drawing/2014/main" id="{83B13B22-92EF-40F9-80C4-428B7EDFF54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V="1">
              <a:off x="-720" y="2304"/>
              <a:ext cx="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Rectangle 15">
              <a:extLst>
                <a:ext uri="{FF2B5EF4-FFF2-40B4-BE49-F238E27FC236}">
                  <a16:creationId xmlns:a16="http://schemas.microsoft.com/office/drawing/2014/main" id="{B898A867-878F-41E4-8BA8-B1EE856F9D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96" y="2640"/>
              <a:ext cx="864" cy="62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solidFill>
                    <a:srgbClr val="FFFF00"/>
                  </a:solidFill>
                  <a:latin typeface="Times New Roman" pitchFamily="18" charset="0"/>
                </a:rPr>
                <a:t>High dose</a:t>
              </a:r>
            </a:p>
            <a:p>
              <a:pPr algn="ctr"/>
              <a:r>
                <a:rPr lang="en-US" sz="2400">
                  <a:solidFill>
                    <a:srgbClr val="FFFF00"/>
                  </a:solidFill>
                  <a:latin typeface="Times New Roman" pitchFamily="18" charset="0"/>
                </a:rPr>
                <a:t>QoL</a:t>
              </a:r>
              <a:endParaRPr lang="en-US" sz="2400" dirty="0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  <p:sp>
          <p:nvSpPr>
            <p:cNvPr id="20" name="Line 16">
              <a:extLst>
                <a:ext uri="{FF2B5EF4-FFF2-40B4-BE49-F238E27FC236}">
                  <a16:creationId xmlns:a16="http://schemas.microsoft.com/office/drawing/2014/main" id="{C4D68B4A-A39B-4D07-8FCC-2AFDDB11C1B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V="1">
              <a:off x="336" y="2304"/>
              <a:ext cx="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18">
              <a:extLst>
                <a:ext uri="{FF2B5EF4-FFF2-40B4-BE49-F238E27FC236}">
                  <a16:creationId xmlns:a16="http://schemas.microsoft.com/office/drawing/2014/main" id="{3C8ED88C-9F07-4BB8-8D30-D3FAC820575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-667" y="2320"/>
              <a:ext cx="943" cy="30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" name="Text Box 14">
            <a:extLst>
              <a:ext uri="{FF2B5EF4-FFF2-40B4-BE49-F238E27FC236}">
                <a16:creationId xmlns:a16="http://schemas.microsoft.com/office/drawing/2014/main" id="{131F51B1-2927-4DEB-AEF5-B096B45FA3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9101" y="1273623"/>
            <a:ext cx="645367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>
                <a:solidFill>
                  <a:schemeClr val="tx2"/>
                </a:solidFill>
              </a:rPr>
              <a:t>0.5</a:t>
            </a:r>
            <a:endParaRPr lang="en-US" sz="2000" baseline="-25000" dirty="0">
              <a:solidFill>
                <a:schemeClr val="tx2"/>
              </a:solidFill>
            </a:endParaRPr>
          </a:p>
        </p:txBody>
      </p:sp>
      <p:sp>
        <p:nvSpPr>
          <p:cNvPr id="25" name="Text Box 14">
            <a:extLst>
              <a:ext uri="{FF2B5EF4-FFF2-40B4-BE49-F238E27FC236}">
                <a16:creationId xmlns:a16="http://schemas.microsoft.com/office/drawing/2014/main" id="{A32FB7BE-13B9-48F6-9114-205FD81019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0203" y="1273623"/>
            <a:ext cx="784971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>
                <a:solidFill>
                  <a:schemeClr val="tx2"/>
                </a:solidFill>
              </a:rPr>
              <a:t>0.5</a:t>
            </a:r>
            <a:endParaRPr lang="en-US" sz="2000" baseline="-25000" dirty="0">
              <a:solidFill>
                <a:schemeClr val="tx2"/>
              </a:solidFill>
            </a:endParaRPr>
          </a:p>
        </p:txBody>
      </p:sp>
      <p:sp>
        <p:nvSpPr>
          <p:cNvPr id="26" name="Line 18">
            <a:extLst>
              <a:ext uri="{FF2B5EF4-FFF2-40B4-BE49-F238E27FC236}">
                <a16:creationId xmlns:a16="http://schemas.microsoft.com/office/drawing/2014/main" id="{44E63473-FCA1-4A05-B3D6-4C2EB7CA552E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1303337" y="2814942"/>
            <a:ext cx="1496859" cy="47828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2">
                <a:extLst>
                  <a:ext uri="{FF2B5EF4-FFF2-40B4-BE49-F238E27FC236}">
                    <a16:creationId xmlns:a16="http://schemas.microsoft.com/office/drawing/2014/main" id="{15E41D73-D389-410C-B2ED-9390F681640A}"/>
                  </a:ext>
                </a:extLst>
              </p:cNvPr>
              <p:cNvSpPr>
                <a:spLocks noGrp="1"/>
              </p:cNvSpPr>
              <p:nvPr>
                <p:ph sz="quarter" idx="19"/>
              </p:nvPr>
            </p:nvSpPr>
            <p:spPr>
              <a:xfrm>
                <a:off x="3943394" y="1265983"/>
                <a:ext cx="7840617" cy="4909832"/>
              </a:xfrm>
            </p:spPr>
            <p:txBody>
              <a:bodyPr/>
              <a:lstStyle/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=1.25%</m:t>
                    </m:r>
                  </m:oMath>
                </a14:m>
                <a:r>
                  <a:rPr lang="en-GB" dirty="0"/>
                  <a:t> is allocated to MACE for each dose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GB" dirty="0"/>
                  <a:t>This is spent using O’Brien-Fleming.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GB" dirty="0"/>
                  <a:t>When MACE is sign for one dose, this dose is stopped.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GB" dirty="0"/>
                  <a:t>If MACE is sign for one dose,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=1.25%</m:t>
                    </m:r>
                  </m:oMath>
                </a14:m>
                <a:r>
                  <a:rPr lang="en-GB" dirty="0"/>
                  <a:t> is recycled to QoL for the same dose. Pocock alpha spending is used for QoL. Can only be tested at same time as MACE was sign.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GB" dirty="0"/>
                  <a:t>If QoL is sign for one dose, MACE for the other dose can now be tested at full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GB" dirty="0"/>
                  <a:t> All of the extra alpha is spent at the final analysis.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GB" dirty="0"/>
              </a:p>
            </p:txBody>
          </p:sp>
        </mc:Choice>
        <mc:Fallback xmlns="">
          <p:sp>
            <p:nvSpPr>
              <p:cNvPr id="27" name="Content Placeholder 2">
                <a:extLst>
                  <a:ext uri="{FF2B5EF4-FFF2-40B4-BE49-F238E27FC236}">
                    <a16:creationId xmlns:a16="http://schemas.microsoft.com/office/drawing/2014/main" id="{15E41D73-D389-410C-B2ED-9390F68164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9"/>
              </p:nvPr>
            </p:nvSpPr>
            <p:spPr>
              <a:xfrm>
                <a:off x="3943394" y="1265983"/>
                <a:ext cx="7840617" cy="4909832"/>
              </a:xfrm>
              <a:blipFill>
                <a:blip r:embed="rId3"/>
                <a:stretch>
                  <a:fillRect l="-1244" t="-11801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92320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64C41-C26E-4374-B352-3F502A9E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think (2)</a:t>
            </a:r>
            <a:endParaRPr lang="en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53CCB5-BD02-4226-B97A-37176BAFD25D}"/>
                  </a:ext>
                </a:extLst>
              </p:cNvPr>
              <p:cNvSpPr>
                <a:spLocks noGrp="1"/>
              </p:cNvSpPr>
              <p:nvPr>
                <p:ph sz="quarter" idx="19"/>
              </p:nvPr>
            </p:nvSpPr>
            <p:spPr/>
            <p:txBody>
              <a:bodyPr/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GB" dirty="0">
                    <a:solidFill>
                      <a:schemeClr val="bg1">
                        <a:lumMod val="75000"/>
                      </a:schemeClr>
                    </a:solidFill>
                  </a:rPr>
                  <a:t>Pre-define a Bonferroni-based recycling multiple testing procedure for all hypotheses in the confirmatory family.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GB" dirty="0">
                    <a:solidFill>
                      <a:schemeClr val="bg1">
                        <a:lumMod val="75000"/>
                      </a:schemeClr>
                    </a:solidFill>
                  </a:rPr>
                  <a:t>Also pre-define, for every hypothesis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chemeClr val="bg1">
                        <a:lumMod val="75000"/>
                      </a:schemeClr>
                    </a:solidFill>
                  </a:rPr>
                  <a:t>, an alpha spending function,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GB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GB" i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i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GB" i="1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i="1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acc>
                      </m:e>
                      <m:sub>
                        <m:r>
                          <a:rPr lang="en-GB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GB" i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solidFill>
                      <a:schemeClr val="bg1">
                        <a:lumMod val="75000"/>
                      </a:schemeClr>
                    </a:solidFill>
                  </a:rPr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GB" i="1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i="1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acc>
                      </m:e>
                      <m:sub>
                        <m:r>
                          <a:rPr lang="en-GB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chemeClr val="bg1">
                        <a:lumMod val="75000"/>
                      </a:schemeClr>
                    </a:solidFill>
                  </a:rPr>
                  <a:t> is the test mass allocated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chemeClr val="bg1">
                        <a:lumMod val="75000"/>
                      </a:schemeClr>
                    </a:solidFill>
                  </a:rPr>
                  <a:t> from the recycling procedure. The alpha spending function will be increasing in its argument and fulfil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GB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GB" i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i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GB" i="1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i="1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acc>
                      </m:e>
                      <m:sub>
                        <m:r>
                          <a:rPr lang="en-GB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GB" i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GB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GB" dirty="0">
                    <a:solidFill>
                      <a:schemeClr val="bg1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GB" i="1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i="1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acc>
                      </m:e>
                      <m:sub>
                        <m:r>
                          <a:rPr lang="en-GB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chemeClr val="bg1">
                        <a:lumMod val="75000"/>
                      </a:schemeClr>
                    </a:solidFill>
                  </a:rPr>
                  <a:t> for all t.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GB" dirty="0"/>
                  <a:t>Add correlations to improve on the above.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May always use closed testing to check that the total procedure controls FWER strongly.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53CCB5-BD02-4226-B97A-37176BAFD2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9"/>
              </p:nvPr>
            </p:nvSpPr>
            <p:spPr>
              <a:blipFill>
                <a:blip r:embed="rId2"/>
                <a:stretch>
                  <a:fillRect l="-857" t="-1190" r="-1233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A8D3B3-E80D-42CA-9DEC-EE0CFADDB16E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9EDF94-68D6-433E-B340-41820D52291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8E47D07-9D1E-4FE9-B31A-2F5863681021}" type="slidenum">
              <a:rPr lang="en-GB" smtClean="0"/>
              <a:pPr/>
              <a:t>34</a:t>
            </a:fld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BC07614-26E5-4462-AB1B-48C09DE29348}"/>
              </a:ext>
            </a:extLst>
          </p:cNvPr>
          <p:cNvSpPr>
            <a:spLocks noGrp="1"/>
          </p:cNvSpPr>
          <p:nvPr>
            <p:ph type="body" sz="quarter" idx="111"/>
          </p:nvPr>
        </p:nvSpPr>
        <p:spPr/>
        <p:txBody>
          <a:bodyPr/>
          <a:lstStyle/>
          <a:p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0905209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8195C-644F-4F66-9349-29D821C2E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dirty="0"/>
              <a:t>Discussion topics</a:t>
            </a:r>
            <a:br>
              <a:rPr lang="en-GB" dirty="0"/>
            </a:br>
            <a:r>
              <a:rPr lang="en-GB" sz="3100" dirty="0">
                <a:solidFill>
                  <a:schemeClr val="accent4"/>
                </a:solidFill>
              </a:rPr>
              <a:t>(Use a societal perspective!)</a:t>
            </a:r>
            <a:endParaRPr lang="en-SE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60BD7D-F49A-4FC2-AEEB-7A6AB30250EB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en-GB" dirty="0"/>
              <a:t>Should we continue trials after winning?</a:t>
            </a:r>
          </a:p>
          <a:p>
            <a:r>
              <a:rPr lang="en-GB" dirty="0"/>
              <a:t>Should we test null hypotheses that are obviously wrong?</a:t>
            </a:r>
          </a:p>
          <a:p>
            <a:r>
              <a:rPr lang="en-GB" dirty="0"/>
              <a:t>Should we (regulatory agencies) request strong FWER control? Weak control?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0AA6D2-BB13-4610-9D71-76ECEA7288B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C7BC8B-B641-4EB0-815C-81C6C0E0E5F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8E47D07-9D1E-4FE9-B31A-2F5863681021}" type="slidenum">
              <a:rPr lang="en-GB" smtClean="0"/>
              <a:pPr/>
              <a:t>35</a:t>
            </a:fld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F6C1673-9DCA-44D9-A8A1-72433E7805A4}"/>
              </a:ext>
            </a:extLst>
          </p:cNvPr>
          <p:cNvSpPr>
            <a:spLocks noGrp="1"/>
          </p:cNvSpPr>
          <p:nvPr>
            <p:ph type="body" sz="quarter" idx="111"/>
          </p:nvPr>
        </p:nvSpPr>
        <p:spPr/>
        <p:txBody>
          <a:bodyPr/>
          <a:lstStyle/>
          <a:p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8356762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D4EA15-1A27-4435-A312-6E23B30B35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37663" y="6456258"/>
            <a:ext cx="1279358" cy="30914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7D0DE5-830F-4CD7-97F1-902C3FFC9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56258"/>
            <a:ext cx="407988" cy="309145"/>
          </a:xfrm>
        </p:spPr>
        <p:txBody>
          <a:bodyPr/>
          <a:lstStyle/>
          <a:p>
            <a:fld id="{F8E47D07-9D1E-4FE9-B31A-2F5863681021}" type="slidenum">
              <a:rPr lang="en-GB" smtClean="0"/>
              <a:pPr/>
              <a:t>36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5757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AFBBA-4FD8-4870-B8CE-49F0BC7FC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Keep it simple!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D331B-9B04-4CCF-9D25-AD431373B04B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en-GB" dirty="0"/>
              <a:t>What’s important in this trial / project?</a:t>
            </a:r>
          </a:p>
          <a:p>
            <a:r>
              <a:rPr lang="en-GB" dirty="0"/>
              <a:t>Does this methodology make sense?</a:t>
            </a:r>
          </a:p>
          <a:p>
            <a:r>
              <a:rPr lang="en-GB" dirty="0"/>
              <a:t>Meaningful to medics, patients, payers?</a:t>
            </a:r>
          </a:p>
          <a:p>
            <a:r>
              <a:rPr lang="en-GB" dirty="0"/>
              <a:t>“Optimal”: Real improvements or </a:t>
            </a:r>
            <a:r>
              <a:rPr lang="en-GB" dirty="0">
                <a:latin typeface="Symbol" panose="05050102010706020507" pitchFamily="18" charset="2"/>
              </a:rPr>
              <a:t>e</a:t>
            </a:r>
            <a:r>
              <a:rPr lang="en-GB" dirty="0"/>
              <a:t> gains?</a:t>
            </a:r>
          </a:p>
          <a:p>
            <a:r>
              <a:rPr lang="en-GB" dirty="0"/>
              <a:t>Measuring value</a:t>
            </a:r>
          </a:p>
          <a:p>
            <a:r>
              <a:rPr lang="en-GB" dirty="0"/>
              <a:t>Bayesian &amp; Frequentist</a:t>
            </a:r>
          </a:p>
          <a:p>
            <a:r>
              <a:rPr lang="en-GB" dirty="0"/>
              <a:t>Prescriptive or descriptive?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DDF2B4-3AD2-45C3-BA8D-0A6044287C0E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96B7C4-251C-412D-B1ED-6182FAC841A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8E47D07-9D1E-4FE9-B31A-2F5863681021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AA31150-F850-4268-BAF1-0273639BC4A8}"/>
              </a:ext>
            </a:extLst>
          </p:cNvPr>
          <p:cNvSpPr>
            <a:spLocks noGrp="1"/>
          </p:cNvSpPr>
          <p:nvPr>
            <p:ph type="body" sz="quarter" idx="111"/>
          </p:nvPr>
        </p:nvSpPr>
        <p:spPr/>
        <p:txBody>
          <a:bodyPr/>
          <a:lstStyle/>
          <a:p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688214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273F8-C66B-41F1-9687-47504644D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“Everything” is (multi-variate) Normal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A2DAC-734C-4993-8A4E-8AD9749CCA98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07987" y="1567814"/>
            <a:ext cx="9729675" cy="5499735"/>
          </a:xfrm>
        </p:spPr>
        <p:txBody>
          <a:bodyPr/>
          <a:lstStyle/>
          <a:p>
            <a:r>
              <a:rPr lang="en-GB" sz="2800" dirty="0"/>
              <a:t>… due to the Central Limit Theorem</a:t>
            </a:r>
          </a:p>
          <a:p>
            <a:r>
              <a:rPr lang="en-GB" sz="2800" dirty="0"/>
              <a:t>Transformations sometimes needed</a:t>
            </a:r>
          </a:p>
          <a:p>
            <a:r>
              <a:rPr lang="en-GB" sz="2800" dirty="0"/>
              <a:t>Some exceptions to be wary of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en-GB" dirty="0"/>
              <a:t> Small sample sizes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en-GB" dirty="0"/>
              <a:t> Discrete data with few events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en-GB" dirty="0"/>
              <a:t> Outliers</a:t>
            </a:r>
          </a:p>
          <a:p>
            <a:r>
              <a:rPr lang="en-GB" sz="2800" dirty="0"/>
              <a:t>Examples MVN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en-GB" dirty="0"/>
              <a:t> Placebo-adjusted efficacy for two different doses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en-GB" dirty="0"/>
              <a:t> Interim and Final analysis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en-GB" dirty="0"/>
              <a:t>All-comers (AC) and Biomarker positive (BM+) subpopulation</a:t>
            </a:r>
          </a:p>
          <a:p>
            <a:pPr lvl="1"/>
            <a:endParaRPr lang="en-GB" sz="2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219DFA-F85C-4E73-BE98-9B9FF06819D3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8E47D07-9D1E-4FE9-B31A-2F5863681021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051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7F548-6AB8-4F7B-B68A-B3566DC53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notation</a:t>
            </a:r>
            <a:endParaRPr lang="en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6E1361-CAE4-4C77-B2C2-3DACDBCE6CC9}"/>
                  </a:ext>
                </a:extLst>
              </p:cNvPr>
              <p:cNvSpPr>
                <a:spLocks noGrp="1"/>
              </p:cNvSpPr>
              <p:nvPr>
                <p:ph sz="quarter" idx="19"/>
              </p:nvPr>
            </p:nvSpPr>
            <p:spPr>
              <a:xfrm>
                <a:off x="407987" y="1196340"/>
                <a:ext cx="11376024" cy="46080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sz="2800" dirty="0">
                    <a:latin typeface="Cambria Math" panose="02040503050406030204" pitchFamily="18" charset="0"/>
                  </a:rPr>
                  <a:t>Testing null hypothesis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GB" sz="2800" dirty="0">
                    <a:latin typeface="Cambria Math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≤0</m:t>
                    </m:r>
                  </m:oMath>
                </a14:m>
                <a:endParaRPr lang="en-GB" sz="280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GB" sz="2800" b="0" dirty="0"/>
                  <a:t>Efficacy estimate:	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80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GB" sz="2800" dirty="0"/>
                  <a:t> </a:t>
                </a:r>
                <a:r>
                  <a:rPr lang="en-GB" sz="2800" b="0" dirty="0"/>
                  <a:t>	</a:t>
                </a:r>
                <a:endParaRPr lang="en-GB" sz="2800" dirty="0"/>
              </a:p>
              <a:p>
                <a:pPr marL="0" indent="0">
                  <a:buNone/>
                </a:pPr>
                <a:r>
                  <a:rPr lang="en-GB" sz="2800" dirty="0"/>
                  <a:t>Variance of estimate: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800" dirty="0"/>
              </a:p>
              <a:p>
                <a:pPr marL="0" indent="0">
                  <a:buNone/>
                </a:pPr>
                <a:r>
                  <a:rPr lang="en-GB" sz="2800" dirty="0"/>
                  <a:t>Information			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GB" sz="2800" dirty="0"/>
              </a:p>
              <a:p>
                <a:pPr marL="0" indent="0">
                  <a:buNone/>
                </a:pPr>
                <a:r>
                  <a:rPr lang="en-GB" sz="2800" dirty="0"/>
                  <a:t>Z score is N(0,1):		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̂"/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den>
                    </m:f>
                    <m:r>
                      <a:rPr lang="en-GB" sz="2800" b="0" i="0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  <m:rad>
                      <m:radPr>
                        <m:degHide m:val="on"/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rad>
                  </m:oMath>
                </a14:m>
                <a:endParaRPr lang="en-GB" sz="2800" b="0" i="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GB" sz="2800" dirty="0"/>
                  <a:t>One</a:t>
                </a:r>
                <a:r>
                  <a:rPr lang="en-GB" sz="2800" b="0" dirty="0"/>
                  <a:t>-sided p-value:		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800" b="0" i="0" smtClean="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</m:oMath>
                </a14:m>
                <a:endParaRPr lang="en-GB" sz="2800" b="0" dirty="0"/>
              </a:p>
              <a:p>
                <a:pPr marL="0" indent="0">
                  <a:buNone/>
                </a:pPr>
                <a:endParaRPr lang="en-GB" sz="800" b="0" dirty="0"/>
              </a:p>
              <a:p>
                <a:pPr marL="0" indent="0">
                  <a:buNone/>
                </a:pPr>
                <a:r>
                  <a:rPr lang="en-GB" sz="2800" dirty="0"/>
                  <a:t>Two endpoints: 	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sty m:val="p"/>
                      </m:rPr>
                      <a:rPr lang="en-GB" sz="2800" b="0" i="0" smtClean="0">
                        <a:latin typeface="Cambria Math" panose="02040503050406030204" pitchFamily="18" charset="0"/>
                      </a:rPr>
                      <m:t>MVN</m:t>
                    </m:r>
                  </m:oMath>
                </a14:m>
                <a:endParaRPr lang="en-GB" sz="2800" dirty="0"/>
              </a:p>
              <a:p>
                <a:pPr marL="0" indent="0">
                  <a:buNone/>
                </a:pPr>
                <a:r>
                  <a:rPr lang="en-GB" sz="2800" dirty="0"/>
                  <a:t>Interim &amp; Final analysis: 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sty m:val="p"/>
                      </m:rPr>
                      <a:rPr lang="en-GB" sz="2800" b="0" i="0" smtClean="0">
                        <a:latin typeface="Cambria Math" panose="02040503050406030204" pitchFamily="18" charset="0"/>
                      </a:rPr>
                      <m:t>MVN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2800" b="0" dirty="0"/>
              </a:p>
              <a:p>
                <a:pPr marL="0" indent="0">
                  <a:buNone/>
                </a:pPr>
                <a:r>
                  <a:rPr lang="en-GB" sz="2800" dirty="0"/>
                  <a:t>Type 1 Error should be	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=2.5%</m:t>
                    </m:r>
                  </m:oMath>
                </a14:m>
                <a:r>
                  <a:rPr lang="en-GB" sz="2800" dirty="0"/>
                  <a:t>		</a:t>
                </a:r>
                <a:endParaRPr lang="en-GB" sz="2800" b="0" dirty="0"/>
              </a:p>
              <a:p>
                <a:endParaRPr lang="en-SE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6E1361-CAE4-4C77-B2C2-3DACDBCE6C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9"/>
              </p:nvPr>
            </p:nvSpPr>
            <p:spPr>
              <a:xfrm>
                <a:off x="407987" y="1196340"/>
                <a:ext cx="11376024" cy="4608000"/>
              </a:xfrm>
              <a:blipFill>
                <a:blip r:embed="rId2"/>
                <a:stretch>
                  <a:fillRect l="-1125" t="-1323" b="-23810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2E87E1-02FA-4953-BC25-1A9954FA43E9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8E47D07-9D1E-4FE9-B31A-2F5863681021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183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C67D7-DCC4-4BD6-9C42-8192355C0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Adaptive Designs</a:t>
            </a:r>
            <a:endParaRPr lang="en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E269E9-2A6B-415F-A1F3-886621C1A133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1</a:t>
            </a:r>
            <a:endParaRPr lang="en-S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BC3D7D-1CB4-47DE-AB26-DAF3E0FF36F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GB" dirty="0"/>
              <a:t>&amp; Group Sequential Designs</a:t>
            </a:r>
            <a:endParaRPr lang="en-SE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733D5E0-256D-41BC-ACC2-67292EEEC287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/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98EB9E9-D56A-4BC5-A9E5-F92C74F86010}"/>
              </a:ext>
            </a:extLst>
          </p:cNvPr>
          <p:cNvSpPr>
            <a:spLocks noGrp="1"/>
          </p:cNvSpPr>
          <p:nvPr>
            <p:ph type="dt" sz="half" idx="3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574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82587-4A4C-4270-9C0F-8B0607652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an Adaptive Design?</a:t>
            </a:r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CAA8D2-8E38-49E6-88B1-AE5ABA7C1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7D07-9D1E-4FE9-B31A-2F5863681021}" type="slidenum">
              <a:rPr lang="en-GB" smtClean="0"/>
              <a:pPr/>
              <a:t>8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B765C761-952D-4C0E-8960-15341457A36B}"/>
                  </a:ext>
                </a:extLst>
              </p:cNvPr>
              <p:cNvSpPr/>
              <p:nvPr/>
            </p:nvSpPr>
            <p:spPr>
              <a:xfrm>
                <a:off x="798653" y="2002422"/>
                <a:ext cx="3970117" cy="1007427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44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GB" sz="4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lang="en-SE" sz="4200" baseline="-25000" dirty="0" err="1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B765C761-952D-4C0E-8960-15341457A3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653" y="2002422"/>
                <a:ext cx="3970117" cy="1007427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30BF529B-09E7-4B30-B725-87116FF99651}"/>
                  </a:ext>
                </a:extLst>
              </p:cNvPr>
              <p:cNvSpPr/>
              <p:nvPr/>
            </p:nvSpPr>
            <p:spPr>
              <a:xfrm>
                <a:off x="4921170" y="2002422"/>
                <a:ext cx="3970117" cy="1007427"/>
              </a:xfrm>
              <a:prstGeom prst="roundRect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40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GB" sz="4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</m:oMath>
                  </m:oMathPara>
                </a14:m>
                <a:endParaRPr lang="en-SE" sz="4200" baseline="-25000" dirty="0" err="1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30BF529B-09E7-4B30-B725-87116FF996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1170" y="2002422"/>
                <a:ext cx="3970117" cy="100742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5000FC1-5EC9-4887-AB46-910FA700FF95}"/>
                  </a:ext>
                </a:extLst>
              </p:cNvPr>
              <p:cNvSpPr txBox="1"/>
              <p:nvPr/>
            </p:nvSpPr>
            <p:spPr>
              <a:xfrm>
                <a:off x="1445479" y="3404610"/>
                <a:ext cx="2676464" cy="746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9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4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  <m:r>
                        <a:rPr lang="en-GB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GB" sz="4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e>
                        <m:sup>
                          <m:r>
                            <a:rPr lang="en-GB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lang="en-SE" sz="4000" dirty="0" err="1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5000FC1-5EC9-4887-AB46-910FA700FF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479" y="3404610"/>
                <a:ext cx="2676464" cy="74635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09B96C9-17C0-4A3A-BA94-3646476C7D1A}"/>
                  </a:ext>
                </a:extLst>
              </p:cNvPr>
              <p:cNvSpPr txBox="1"/>
              <p:nvPr/>
            </p:nvSpPr>
            <p:spPr>
              <a:xfrm>
                <a:off x="5579962" y="3427787"/>
                <a:ext cx="2652532" cy="746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4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0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GB" sz="4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4000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GB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GB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e>
                        <m:sup>
                          <m:r>
                            <a:rPr lang="en-GB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SE" sz="4000" dirty="0" err="1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09B96C9-17C0-4A3A-BA94-3646476C7D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9962" y="3427787"/>
                <a:ext cx="2652532" cy="74635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302C4C74-90B4-4E04-B952-A0B95BCEA5B9}"/>
              </a:ext>
            </a:extLst>
          </p:cNvPr>
          <p:cNvSpPr txBox="1"/>
          <p:nvPr/>
        </p:nvSpPr>
        <p:spPr>
          <a:xfrm>
            <a:off x="638496" y="1169043"/>
            <a:ext cx="1137602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GB" sz="3200" dirty="0"/>
              <a:t>Can change design features mid-way. </a:t>
            </a:r>
            <a:r>
              <a:rPr lang="en-GB" sz="3200" dirty="0">
                <a:solidFill>
                  <a:schemeClr val="accent1"/>
                </a:solidFill>
              </a:rPr>
              <a:t>Pre-specify weights </a:t>
            </a:r>
            <a:r>
              <a:rPr lang="en-GB" sz="3200" dirty="0"/>
              <a:t>for stages </a:t>
            </a:r>
            <a:endParaRPr lang="en-SE" sz="3200" dirty="0" err="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B006A5-2253-41E0-9BB1-228130A7057D}"/>
              </a:ext>
            </a:extLst>
          </p:cNvPr>
          <p:cNvSpPr txBox="1"/>
          <p:nvPr/>
        </p:nvSpPr>
        <p:spPr>
          <a:xfrm>
            <a:off x="9539468" y="3517455"/>
            <a:ext cx="265253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GB" sz="3200" dirty="0">
                <a:solidFill>
                  <a:schemeClr val="bg2"/>
                </a:solidFill>
              </a:rPr>
              <a:t>Inverse normal </a:t>
            </a:r>
            <a:endParaRPr lang="en-SE" sz="3200" dirty="0" err="1">
              <a:solidFill>
                <a:schemeClr val="bg2"/>
              </a:solidFill>
            </a:endParaRP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FBCBC154-1237-49EB-801E-BE6E7C31D2E0}"/>
              </a:ext>
            </a:extLst>
          </p:cNvPr>
          <p:cNvSpPr/>
          <p:nvPr/>
        </p:nvSpPr>
        <p:spPr>
          <a:xfrm rot="5400000">
            <a:off x="4765015" y="1206546"/>
            <a:ext cx="312308" cy="6649291"/>
          </a:xfrm>
          <a:prstGeom prst="rightBrac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58F6B33-1605-4B9F-B378-A5EC19A0FAC7}"/>
                  </a:ext>
                </a:extLst>
              </p:cNvPr>
              <p:cNvSpPr txBox="1"/>
              <p:nvPr/>
            </p:nvSpPr>
            <p:spPr>
              <a:xfrm>
                <a:off x="3862085" y="4809399"/>
                <a:ext cx="2118167" cy="7232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9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4000" b="0" i="0" baseline="0" smtClean="0">
                              <a:latin typeface="Cambria Math" panose="02040503050406030204" pitchFamily="18" charset="0"/>
                            </a:rPr>
                            <m:t>combined</m:t>
                          </m:r>
                        </m:sub>
                      </m:sSub>
                    </m:oMath>
                  </m:oMathPara>
                </a14:m>
                <a:endParaRPr lang="en-SE" sz="4000" dirty="0" err="1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58F6B33-1605-4B9F-B378-A5EC19A0FA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2085" y="4809399"/>
                <a:ext cx="2118167" cy="723275"/>
              </a:xfrm>
              <a:prstGeom prst="rect">
                <a:avLst/>
              </a:prstGeom>
              <a:blipFill>
                <a:blip r:embed="rId7"/>
                <a:stretch>
                  <a:fillRect r="-865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192AEB1-644F-46A6-875C-EECF973D491E}"/>
              </a:ext>
            </a:extLst>
          </p:cNvPr>
          <p:cNvCxnSpPr>
            <a:stCxn id="13" idx="2"/>
          </p:cNvCxnSpPr>
          <p:nvPr/>
        </p:nvCxnSpPr>
        <p:spPr>
          <a:xfrm flipH="1">
            <a:off x="4921168" y="5532674"/>
            <a:ext cx="1" cy="51986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A6F9046-01CB-4F24-8EDB-17DE81C9C57D}"/>
                  </a:ext>
                </a:extLst>
              </p:cNvPr>
              <p:cNvSpPr txBox="1"/>
              <p:nvPr/>
            </p:nvSpPr>
            <p:spPr>
              <a:xfrm>
                <a:off x="3862085" y="6056825"/>
                <a:ext cx="2118167" cy="7232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9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SE" sz="4000" dirty="0" err="1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A6F9046-01CB-4F24-8EDB-17DE81C9C5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2085" y="6056825"/>
                <a:ext cx="2118167" cy="7232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FA5B3E0-96C1-4297-BE2F-379CE417E753}"/>
                  </a:ext>
                </a:extLst>
              </p:cNvPr>
              <p:cNvSpPr txBox="1"/>
              <p:nvPr/>
            </p:nvSpPr>
            <p:spPr>
              <a:xfrm>
                <a:off x="9403283" y="4633283"/>
                <a:ext cx="3004772" cy="1055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3200" dirty="0">
                    <a:solidFill>
                      <a:schemeClr val="bg2"/>
                    </a:solidFill>
                  </a:rPr>
                  <a:t>Weights</a:t>
                </a:r>
              </a:p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SE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GB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3200" dirty="0">
                    <a:solidFill>
                      <a:schemeClr val="bg2"/>
                    </a:solidFill>
                  </a:rPr>
                  <a:t>+</a:t>
                </a:r>
                <a:r>
                  <a:rPr lang="en-SE" sz="3200" dirty="0">
                    <a:solidFill>
                      <a:schemeClr val="bg2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E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GB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SE" sz="3200" dirty="0" err="1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FA5B3E0-96C1-4297-BE2F-379CE417E7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3283" y="4633283"/>
                <a:ext cx="3004772" cy="1055674"/>
              </a:xfrm>
              <a:prstGeom prst="rect">
                <a:avLst/>
              </a:prstGeom>
              <a:blipFill>
                <a:blip r:embed="rId9"/>
                <a:stretch>
                  <a:fillRect t="-12139" b="-18497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826ACF00-972B-44C4-AD15-076DE1D7FE66}"/>
              </a:ext>
            </a:extLst>
          </p:cNvPr>
          <p:cNvSpPr txBox="1"/>
          <p:nvPr/>
        </p:nvSpPr>
        <p:spPr>
          <a:xfrm>
            <a:off x="9539468" y="2032163"/>
            <a:ext cx="2475053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GB" sz="3200" dirty="0">
                <a:solidFill>
                  <a:schemeClr val="bg2"/>
                </a:solidFill>
              </a:rPr>
              <a:t>Independent under null</a:t>
            </a:r>
            <a:endParaRPr lang="en-SE" sz="3200" dirty="0" err="1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542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79B26C-C671-4481-974A-6BE5FB435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88F9AB-0A0C-48DD-BC3B-B7811AE81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7D07-9D1E-4FE9-B31A-2F5863681021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4BD490-FAFD-4A94-B6EF-5B4DB63A9F6B}"/>
              </a:ext>
            </a:extLst>
          </p:cNvPr>
          <p:cNvSpPr>
            <a:spLocks noGrp="1"/>
          </p:cNvSpPr>
          <p:nvPr>
            <p:ph type="body" sz="quarter" idx="1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2CB0259-E44A-4B37-8002-646295FDFBF7}"/>
              </a:ext>
            </a:extLst>
          </p:cNvPr>
          <p:cNvSpPr/>
          <p:nvPr/>
        </p:nvSpPr>
        <p:spPr>
          <a:xfrm>
            <a:off x="2338086" y="1932972"/>
            <a:ext cx="6180881" cy="260430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GB" sz="2800" dirty="0">
                <a:solidFill>
                  <a:schemeClr val="accent2"/>
                </a:solidFill>
              </a:rPr>
              <a:t>Any adaptation is OK mathematically …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sz="2800" dirty="0">
              <a:solidFill>
                <a:schemeClr val="accent2"/>
              </a:solidFill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GB" sz="2800" dirty="0">
                <a:solidFill>
                  <a:schemeClr val="accent2"/>
                </a:solidFill>
              </a:rPr>
              <a:t>… but we need to think about interpretability</a:t>
            </a:r>
            <a:endParaRPr lang="en-SE" sz="2800" dirty="0" err="1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14394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ASTRAZENECA STANDARD TEMPLATE" val="EvVFCk6W"/>
  <p:tag name="ARTICULATE_DESIGN_ID_1_ASTRAZENECA STANDARD TEMPLATE" val="kGJp0GDe"/>
  <p:tag name="ARTICULATE_DESIGN_ID_ALTERNATIVE LAYOUTS" val="Bt42LpTg"/>
  <p:tag name="ARTICULATE_DESIGN_ID_1_ALTERNATIVE LAYOUTS" val="Pu40bbUa"/>
  <p:tag name="ARTICULATE_DESIGN_ID_AGENDAS" val="ut6QGGsg"/>
  <p:tag name="ARTICULATE_DESIGN_ID_1_AGENDAS" val="zZqOLfMe"/>
  <p:tag name="ARTICULATE_DESIGN_ID_KEY MESSAGE LAYOUTS" val="EG1WQXxn"/>
  <p:tag name="ARTICULATE_DESIGN_ID_LISTS" val="M0QWvWS1"/>
  <p:tag name="ARTICULATE_DESIGN_ID_1_KEY MESSAGE LAYOUTS" val="ks627C6Q"/>
  <p:tag name="ARTICULATE_DESIGN_ID_DIAGRAMS" val="EHtI07Fq"/>
  <p:tag name="ARTICULATE_DESIGN_ID_ALTERNATIVE CONTENT LAYOUTS" val="ywJnDDcd"/>
  <p:tag name="ARTICULATE_DESIGN_ID_PERSONNEL" val="nHHLeDJ2"/>
  <p:tag name="ARTICULATE_DESIGN_ID_STAFF AND ORGANISATIONS" val="fzkdDkSo"/>
  <p:tag name="ARTICULATE_DESIGN_ID_1_ALTERNATIVE CONTENT LAYOUTS" val="iY0BipYY"/>
  <p:tag name="ARTICULATE_DESIGN_ID_1_LISTS" val="vezrIkHU"/>
  <p:tag name="ARTICULATE_DESIGN_ID_1_STAFF AND ORGANISATIONS" val="gu0rVs6s"/>
  <p:tag name="BRANDIN_CONFIG" val="CONFIG.INI"/>
  <p:tag name="BRANDIN_CHARTS" val="PROCESS CHARTS"/>
  <p:tag name="BRANDIN_RULES" val="RUN RULES"/>
  <p:tag name="ARTICULATE_DESIGN_ID_LOGO HOLDERS" val="frTQuPG5"/>
  <p:tag name="ARTICULATE_DESIGN_ID_SPEAKERS" val="lTM5UYkU"/>
  <p:tag name="ARTICULATE_DESIGN_ID_TEXT LAYOUTS" val="4lYw8SxY"/>
  <p:tag name="ARTICULATE_DESIGN_ID_KEY STATEMENTS" val="PiA9xBfC"/>
  <p:tag name="ARTICULATE_DESIGN_ID_TEXT WITH IMAGE" val="bQgCS8wS"/>
  <p:tag name="ARTICULATE_DESIGN_ID_TEXT WITH IMAGE LAYOUTS" val="4MQoe47W"/>
  <p:tag name="ARTICULATE_SLIDE_THUMBNAIL_REFRESH" val="1"/>
  <p:tag name="ARTICULATE_PROJECT_OPEN" val="0"/>
  <p:tag name="ARTICULATE_SLIDE_COUNT" val="55"/>
  <p:tag name="BRANDIN_SMARTPASTE" val="ACTIVE"/>
  <p:tag name="BRANDIN_WORKSPACE_NAME" val="AstraZenec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AstraZeneca Standard Template">
  <a:themeElements>
    <a:clrScheme name="AstraZeneca 2020">
      <a:dk1>
        <a:srgbClr val="3F4444"/>
      </a:dk1>
      <a:lt1>
        <a:srgbClr val="FFFFFF"/>
      </a:lt1>
      <a:dk2>
        <a:srgbClr val="003865"/>
      </a:dk2>
      <a:lt2>
        <a:srgbClr val="9DB0AC"/>
      </a:lt2>
      <a:accent1>
        <a:srgbClr val="830051"/>
      </a:accent1>
      <a:accent2>
        <a:srgbClr val="F0AB00"/>
      </a:accent2>
      <a:accent3>
        <a:srgbClr val="D0006F"/>
      </a:accent3>
      <a:accent4>
        <a:srgbClr val="3C1053"/>
      </a:accent4>
      <a:accent5>
        <a:srgbClr val="C4D600"/>
      </a:accent5>
      <a:accent6>
        <a:srgbClr val="68D2DF"/>
      </a:accent6>
      <a:hlink>
        <a:srgbClr val="68D2DF"/>
      </a:hlink>
      <a:folHlink>
        <a:srgbClr val="D0006F"/>
      </a:folHlink>
    </a:clrScheme>
    <a:fontScheme name="Astra Zeneca">
      <a:majorFont>
        <a:latin typeface="Calisto M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>
        <a:normAutofit/>
      </a:bodyPr>
      <a:lstStyle>
        <a:defPPr algn="ctr">
          <a:lnSpc>
            <a:spcPct val="90000"/>
          </a:lnSpc>
          <a:spcAft>
            <a:spcPts val="600"/>
          </a:spcAft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spcAft>
            <a:spcPts val="600"/>
          </a:spcAft>
          <a:defRPr dirty="0" err="1" smtClean="0"/>
        </a:defPPr>
      </a:lstStyle>
    </a:txDef>
  </a:objectDefaults>
  <a:extraClrSchemeLst/>
  <a:custClrLst>
    <a:custClr name="White">
      <a:srgbClr val="FFFFFF"/>
    </a:custClr>
    <a:custClr name="Graphite, Lighter 60%">
      <a:srgbClr val="B2B4B4"/>
    </a:custClr>
    <a:custClr name="Platinum, Lighter 60%">
      <a:srgbClr val="D8DFDE"/>
    </a:custClr>
    <a:custClr name="Navy, Lighter 60%">
      <a:srgbClr val="99AFC1"/>
    </a:custClr>
    <a:custClr name="Mulberry, Lighter 60%">
      <a:srgbClr val="CD99B9"/>
    </a:custClr>
    <a:custClr name="Gold, Lighter 60%">
      <a:srgbClr val="F9DD99"/>
    </a:custClr>
    <a:custClr name="Magenta, Lighter 60%">
      <a:srgbClr val="EC99C5"/>
    </a:custClr>
    <a:custClr name="Purple, Lighter 60%">
      <a:srgbClr val="B19FBA"/>
    </a:custClr>
    <a:custClr name="Lime Green, Lighter 60%">
      <a:srgbClr val="E7EF99"/>
    </a:custClr>
    <a:custClr name="Light Blue, Lighter 60%">
      <a:srgbClr val="C3EDF2"/>
    </a:custClr>
    <a:custClr name="White">
      <a:srgbClr val="FFFFFF"/>
    </a:custClr>
    <a:custClr name="Graphite, Lighter 40%">
      <a:srgbClr val="8C8F8F"/>
    </a:custClr>
    <a:custClr name="Platinum, Lighter 40%">
      <a:srgbClr val="C4D0CD"/>
    </a:custClr>
    <a:custClr name="Navy, Lighter 40%">
      <a:srgbClr val="6688A3"/>
    </a:custClr>
    <a:custClr name="Mulberry, Lighter 40%">
      <a:srgbClr val="B56697"/>
    </a:custClr>
    <a:custClr name="Gold, Lighter 40%">
      <a:srgbClr val="F6CD66"/>
    </a:custClr>
    <a:custClr name="Magenta, Lighter 40%">
      <a:srgbClr val="E366A9"/>
    </a:custClr>
    <a:custClr name="Purple, Lighter 40%">
      <a:srgbClr val="8A7098"/>
    </a:custClr>
    <a:custClr name="Lime Green, Lighter 40%">
      <a:srgbClr val="DCE666"/>
    </a:custClr>
    <a:custClr name="Light Blue, Lighter 40%">
      <a:srgbClr val="A4E4EC"/>
    </a:custClr>
    <a:custClr name="White">
      <a:srgbClr val="FFFFFF"/>
    </a:custClr>
    <a:custClr name="Graphite, Darker 40%">
      <a:srgbClr val="262929"/>
    </a:custClr>
    <a:custClr name="Platinum, Darker 40%">
      <a:srgbClr val="5E6A67"/>
    </a:custClr>
    <a:custClr name="Navy, Darker 40%">
      <a:srgbClr val="00223D"/>
    </a:custClr>
    <a:custClr name="Mulberry, Darker 40%">
      <a:srgbClr val="4F0031"/>
    </a:custClr>
    <a:custClr name="Gold, Darker 40%">
      <a:srgbClr val="906700"/>
    </a:custClr>
    <a:custClr name="Magenta, Darker 40%">
      <a:srgbClr val="7D0043"/>
    </a:custClr>
    <a:custClr name="Purple, Darker 40%">
      <a:srgbClr val="240A32"/>
    </a:custClr>
    <a:custClr name="Lime Green, Darker 40%">
      <a:srgbClr val="768000"/>
    </a:custClr>
    <a:custClr name="Light Blue, Darker 40%">
      <a:srgbClr val="3E7E86"/>
    </a:custClr>
    <a:custClr name="White">
      <a:srgbClr val="FFFFFF"/>
    </a:custClr>
    <a:custClr name="Graphite, Darker 60%">
      <a:srgbClr val="191B1B"/>
    </a:custClr>
    <a:custClr name="Platinum, Darker 60%">
      <a:srgbClr val="3F4645"/>
    </a:custClr>
    <a:custClr name="Navy, Darker 60%">
      <a:srgbClr val="001628"/>
    </a:custClr>
    <a:custClr name="Mulberry, Darker 60%">
      <a:srgbClr val="340020"/>
    </a:custClr>
    <a:custClr name="Gold, Darker 60%">
      <a:srgbClr val="604400"/>
    </a:custClr>
    <a:custClr name="Magenta, Darker 60%">
      <a:srgbClr val="53002C"/>
    </a:custClr>
    <a:custClr name="Purple, Darker 60%">
      <a:srgbClr val="180621"/>
    </a:custClr>
    <a:custClr name="Lime Green, Darker 60%">
      <a:srgbClr val="4E5600"/>
    </a:custClr>
    <a:custClr name="Light Blue, Darker 60%">
      <a:srgbClr val="2A5459"/>
    </a:custClr>
  </a:custClrLst>
  <a:extLst>
    <a:ext uri="{05A4C25C-085E-4340-85A3-A5531E510DB2}">
      <thm15:themeFamily xmlns:thm15="http://schemas.microsoft.com/office/thememl/2012/main" name="blank" id="{9FA266AB-5005-44F8-ABE1-CBD751927E0B}" vid="{01D0DAFE-49CF-437F-BBAC-5737518177C1}"/>
    </a:ext>
  </a:extLst>
</a:theme>
</file>

<file path=ppt/theme/theme10.xml><?xml version="1.0" encoding="utf-8"?>
<a:theme xmlns:a="http://schemas.openxmlformats.org/drawingml/2006/main" name="Office Theme">
  <a:themeElements>
    <a:clrScheme name="AstraZeneca 2020">
      <a:dk1>
        <a:srgbClr val="3F4444"/>
      </a:dk1>
      <a:lt1>
        <a:srgbClr val="FFFFFF"/>
      </a:lt1>
      <a:dk2>
        <a:srgbClr val="003865"/>
      </a:dk2>
      <a:lt2>
        <a:srgbClr val="9DB0AC"/>
      </a:lt2>
      <a:accent1>
        <a:srgbClr val="830051"/>
      </a:accent1>
      <a:accent2>
        <a:srgbClr val="F0AB00"/>
      </a:accent2>
      <a:accent3>
        <a:srgbClr val="D0006F"/>
      </a:accent3>
      <a:accent4>
        <a:srgbClr val="3C1053"/>
      </a:accent4>
      <a:accent5>
        <a:srgbClr val="C4D600"/>
      </a:accent5>
      <a:accent6>
        <a:srgbClr val="68D2DF"/>
      </a:accent6>
      <a:hlink>
        <a:srgbClr val="68D2DF"/>
      </a:hlink>
      <a:folHlink>
        <a:srgbClr val="D0006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White">
      <a:srgbClr val="FFFFFF"/>
    </a:custClr>
    <a:custClr name="Graphite, Lighter 60%">
      <a:srgbClr val="B2B4B4"/>
    </a:custClr>
    <a:custClr name="Platinum, Lighter 60%">
      <a:srgbClr val="D8DFDE"/>
    </a:custClr>
    <a:custClr name="Navy, Lighter 60%">
      <a:srgbClr val="99AFC1"/>
    </a:custClr>
    <a:custClr name="Mulberry, Lighter 60%">
      <a:srgbClr val="CD99B9"/>
    </a:custClr>
    <a:custClr name="Gold, Lighter 60%">
      <a:srgbClr val="F9DD99"/>
    </a:custClr>
    <a:custClr name="Magenta, Lighter 60%">
      <a:srgbClr val="EC99C5"/>
    </a:custClr>
    <a:custClr name="Purple, Lighter 60%">
      <a:srgbClr val="B19FBA"/>
    </a:custClr>
    <a:custClr name="Lime Green, Lighter 60%">
      <a:srgbClr val="E7EF99"/>
    </a:custClr>
    <a:custClr name="Light Blue, Lighter 60%">
      <a:srgbClr val="C3EDF2"/>
    </a:custClr>
    <a:custClr name="White">
      <a:srgbClr val="FFFFFF"/>
    </a:custClr>
    <a:custClr name="Graphite, Lighter 40%">
      <a:srgbClr val="8C8F8F"/>
    </a:custClr>
    <a:custClr name="Platinum, Lighter 40%">
      <a:srgbClr val="C4D0CD"/>
    </a:custClr>
    <a:custClr name="Navy, Lighter 40%">
      <a:srgbClr val="6688A3"/>
    </a:custClr>
    <a:custClr name="Mulberry, Lighter 40%">
      <a:srgbClr val="B56697"/>
    </a:custClr>
    <a:custClr name="Gold, Lighter 40%">
      <a:srgbClr val="F6CD66"/>
    </a:custClr>
    <a:custClr name="Magenta, Lighter 40%">
      <a:srgbClr val="E366A9"/>
    </a:custClr>
    <a:custClr name="Purple, Lighter 40%">
      <a:srgbClr val="8A7098"/>
    </a:custClr>
    <a:custClr name="Lime Green, Lighter 40%">
      <a:srgbClr val="DCE666"/>
    </a:custClr>
    <a:custClr name="Light Blue, Lighter 40%">
      <a:srgbClr val="A4E4EC"/>
    </a:custClr>
    <a:custClr name="White">
      <a:srgbClr val="FFFFFF"/>
    </a:custClr>
    <a:custClr name="Graphite, Darker 40%">
      <a:srgbClr val="262929"/>
    </a:custClr>
    <a:custClr name="Platinum, Darker 40%">
      <a:srgbClr val="5E6A67"/>
    </a:custClr>
    <a:custClr name="Navy, Darker 40%">
      <a:srgbClr val="00223D"/>
    </a:custClr>
    <a:custClr name="Mulberry, Darker 40%">
      <a:srgbClr val="4F0031"/>
    </a:custClr>
    <a:custClr name="Gold, Darker 40%">
      <a:srgbClr val="906700"/>
    </a:custClr>
    <a:custClr name="Magenta, Darker 40%">
      <a:srgbClr val="7D0043"/>
    </a:custClr>
    <a:custClr name="Purple, Darker 40%">
      <a:srgbClr val="240A32"/>
    </a:custClr>
    <a:custClr name="Lime Green, Darker 40%">
      <a:srgbClr val="768000"/>
    </a:custClr>
    <a:custClr name="Light Blue, Darker 40%">
      <a:srgbClr val="3E7E86"/>
    </a:custClr>
    <a:custClr name="White">
      <a:srgbClr val="FFFFFF"/>
    </a:custClr>
    <a:custClr name="Graphite, Darker 60%">
      <a:srgbClr val="191B1B"/>
    </a:custClr>
    <a:custClr name="Platinum, Darker 60%">
      <a:srgbClr val="3F4645"/>
    </a:custClr>
    <a:custClr name="Navy, Darker 60%">
      <a:srgbClr val="001628"/>
    </a:custClr>
    <a:custClr name="Mulberry, Darker 60%">
      <a:srgbClr val="340020"/>
    </a:custClr>
    <a:custClr name="Gold, Darker 60%">
      <a:srgbClr val="604400"/>
    </a:custClr>
    <a:custClr name="Magenta, Darker 60%">
      <a:srgbClr val="53002C"/>
    </a:custClr>
    <a:custClr name="Purple, Darker 60%">
      <a:srgbClr val="180621"/>
    </a:custClr>
    <a:custClr name="Lime Green, Darker 60%">
      <a:srgbClr val="4E5600"/>
    </a:custClr>
    <a:custClr name="Light Blue, Darker 60%">
      <a:srgbClr val="2A5459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AstraZeneca 2020">
      <a:dk1>
        <a:srgbClr val="3F4444"/>
      </a:dk1>
      <a:lt1>
        <a:srgbClr val="FFFFFF"/>
      </a:lt1>
      <a:dk2>
        <a:srgbClr val="003865"/>
      </a:dk2>
      <a:lt2>
        <a:srgbClr val="9DB0AC"/>
      </a:lt2>
      <a:accent1>
        <a:srgbClr val="830051"/>
      </a:accent1>
      <a:accent2>
        <a:srgbClr val="F0AB00"/>
      </a:accent2>
      <a:accent3>
        <a:srgbClr val="D0006F"/>
      </a:accent3>
      <a:accent4>
        <a:srgbClr val="3C1053"/>
      </a:accent4>
      <a:accent5>
        <a:srgbClr val="C4D600"/>
      </a:accent5>
      <a:accent6>
        <a:srgbClr val="68D2DF"/>
      </a:accent6>
      <a:hlink>
        <a:srgbClr val="68D2DF"/>
      </a:hlink>
      <a:folHlink>
        <a:srgbClr val="D0006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White">
      <a:srgbClr val="FFFFFF"/>
    </a:custClr>
    <a:custClr name="Graphite, Lighter 60%">
      <a:srgbClr val="B2B4B4"/>
    </a:custClr>
    <a:custClr name="Platinum, Lighter 60%">
      <a:srgbClr val="D8DFDE"/>
    </a:custClr>
    <a:custClr name="Navy, Lighter 60%">
      <a:srgbClr val="99AFC1"/>
    </a:custClr>
    <a:custClr name="Mulberry, Lighter 60%">
      <a:srgbClr val="CD99B9"/>
    </a:custClr>
    <a:custClr name="Gold, Lighter 60%">
      <a:srgbClr val="F9DD99"/>
    </a:custClr>
    <a:custClr name="Magenta, Lighter 60%">
      <a:srgbClr val="EC99C5"/>
    </a:custClr>
    <a:custClr name="Purple, Lighter 60%">
      <a:srgbClr val="B19FBA"/>
    </a:custClr>
    <a:custClr name="Lime Green, Lighter 60%">
      <a:srgbClr val="E7EF99"/>
    </a:custClr>
    <a:custClr name="Light Blue, Lighter 60%">
      <a:srgbClr val="C3EDF2"/>
    </a:custClr>
    <a:custClr name="White">
      <a:srgbClr val="FFFFFF"/>
    </a:custClr>
    <a:custClr name="Graphite, Lighter 40%">
      <a:srgbClr val="8C8F8F"/>
    </a:custClr>
    <a:custClr name="Platinum, Lighter 40%">
      <a:srgbClr val="C4D0CD"/>
    </a:custClr>
    <a:custClr name="Navy, Lighter 40%">
      <a:srgbClr val="6688A3"/>
    </a:custClr>
    <a:custClr name="Mulberry, Lighter 40%">
      <a:srgbClr val="B56697"/>
    </a:custClr>
    <a:custClr name="Gold, Lighter 40%">
      <a:srgbClr val="F6CD66"/>
    </a:custClr>
    <a:custClr name="Magenta, Lighter 40%">
      <a:srgbClr val="E366A9"/>
    </a:custClr>
    <a:custClr name="Purple, Lighter 40%">
      <a:srgbClr val="8A7098"/>
    </a:custClr>
    <a:custClr name="Lime Green, Lighter 40%">
      <a:srgbClr val="DCE666"/>
    </a:custClr>
    <a:custClr name="Light Blue, Lighter 40%">
      <a:srgbClr val="A4E4EC"/>
    </a:custClr>
    <a:custClr name="White">
      <a:srgbClr val="FFFFFF"/>
    </a:custClr>
    <a:custClr name="Graphite, Darker 40%">
      <a:srgbClr val="262929"/>
    </a:custClr>
    <a:custClr name="Platinum, Darker 40%">
      <a:srgbClr val="5E6A67"/>
    </a:custClr>
    <a:custClr name="Navy, Darker 40%">
      <a:srgbClr val="00223D"/>
    </a:custClr>
    <a:custClr name="Mulberry, Darker 40%">
      <a:srgbClr val="4F0031"/>
    </a:custClr>
    <a:custClr name="Gold, Darker 40%">
      <a:srgbClr val="906700"/>
    </a:custClr>
    <a:custClr name="Magenta, Darker 40%">
      <a:srgbClr val="7D0043"/>
    </a:custClr>
    <a:custClr name="Purple, Darker 40%">
      <a:srgbClr val="240A32"/>
    </a:custClr>
    <a:custClr name="Lime Green, Darker 40%">
      <a:srgbClr val="768000"/>
    </a:custClr>
    <a:custClr name="Light Blue, Darker 40%">
      <a:srgbClr val="3E7E86"/>
    </a:custClr>
    <a:custClr name="White">
      <a:srgbClr val="FFFFFF"/>
    </a:custClr>
    <a:custClr name="Graphite, Darker 60%">
      <a:srgbClr val="191B1B"/>
    </a:custClr>
    <a:custClr name="Platinum, Darker 60%">
      <a:srgbClr val="3F4645"/>
    </a:custClr>
    <a:custClr name="Navy, Darker 60%">
      <a:srgbClr val="001628"/>
    </a:custClr>
    <a:custClr name="Mulberry, Darker 60%">
      <a:srgbClr val="340020"/>
    </a:custClr>
    <a:custClr name="Gold, Darker 60%">
      <a:srgbClr val="604400"/>
    </a:custClr>
    <a:custClr name="Magenta, Darker 60%">
      <a:srgbClr val="53002C"/>
    </a:custClr>
    <a:custClr name="Purple, Darker 60%">
      <a:srgbClr val="180621"/>
    </a:custClr>
    <a:custClr name="Lime Green, Darker 60%">
      <a:srgbClr val="4E5600"/>
    </a:custClr>
    <a:custClr name="Light Blue, Darker 60%">
      <a:srgbClr val="2A5459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lternative Content Layouts">
  <a:themeElements>
    <a:clrScheme name="AstraZeneca 2020">
      <a:dk1>
        <a:srgbClr val="3F4444"/>
      </a:dk1>
      <a:lt1>
        <a:srgbClr val="FFFFFF"/>
      </a:lt1>
      <a:dk2>
        <a:srgbClr val="003865"/>
      </a:dk2>
      <a:lt2>
        <a:srgbClr val="9DB0AC"/>
      </a:lt2>
      <a:accent1>
        <a:srgbClr val="830051"/>
      </a:accent1>
      <a:accent2>
        <a:srgbClr val="F0AB00"/>
      </a:accent2>
      <a:accent3>
        <a:srgbClr val="D0006F"/>
      </a:accent3>
      <a:accent4>
        <a:srgbClr val="3C1053"/>
      </a:accent4>
      <a:accent5>
        <a:srgbClr val="C4D600"/>
      </a:accent5>
      <a:accent6>
        <a:srgbClr val="68D2DF"/>
      </a:accent6>
      <a:hlink>
        <a:srgbClr val="68D2DF"/>
      </a:hlink>
      <a:folHlink>
        <a:srgbClr val="D0006F"/>
      </a:folHlink>
    </a:clrScheme>
    <a:fontScheme name="Astra Zeneca">
      <a:majorFont>
        <a:latin typeface="Calisto M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>
        <a:normAutofit/>
      </a:bodyPr>
      <a:lstStyle>
        <a:defPPr algn="ctr">
          <a:lnSpc>
            <a:spcPct val="90000"/>
          </a:lnSpc>
          <a:spcAft>
            <a:spcPts val="600"/>
          </a:spcAft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spcAft>
            <a:spcPts val="600"/>
          </a:spcAft>
          <a:defRPr dirty="0" err="1" smtClean="0"/>
        </a:defPPr>
      </a:lstStyle>
    </a:txDef>
  </a:objectDefaults>
  <a:extraClrSchemeLst/>
  <a:custClrLst>
    <a:custClr name="White">
      <a:srgbClr val="FFFFFF"/>
    </a:custClr>
    <a:custClr name="Graphite, Lighter 60%">
      <a:srgbClr val="B2B4B4"/>
    </a:custClr>
    <a:custClr name="Platinum, Lighter 60%">
      <a:srgbClr val="D8DFDE"/>
    </a:custClr>
    <a:custClr name="Navy, Lighter 60%">
      <a:srgbClr val="99AFC1"/>
    </a:custClr>
    <a:custClr name="Mulberry, Lighter 60%">
      <a:srgbClr val="CD99B9"/>
    </a:custClr>
    <a:custClr name="Gold, Lighter 60%">
      <a:srgbClr val="F9DD99"/>
    </a:custClr>
    <a:custClr name="Magenta, Lighter 60%">
      <a:srgbClr val="EC99C5"/>
    </a:custClr>
    <a:custClr name="Purple, Lighter 60%">
      <a:srgbClr val="B19FBA"/>
    </a:custClr>
    <a:custClr name="Lime Green, Lighter 60%">
      <a:srgbClr val="E7EF99"/>
    </a:custClr>
    <a:custClr name="Light Blue, Lighter 60%">
      <a:srgbClr val="C3EDF2"/>
    </a:custClr>
    <a:custClr name="White">
      <a:srgbClr val="FFFFFF"/>
    </a:custClr>
    <a:custClr name="Graphite, Lighter 40%">
      <a:srgbClr val="8C8F8F"/>
    </a:custClr>
    <a:custClr name="Platinum, Lighter 40%">
      <a:srgbClr val="C4D0CD"/>
    </a:custClr>
    <a:custClr name="Navy, Lighter 40%">
      <a:srgbClr val="6688A3"/>
    </a:custClr>
    <a:custClr name="Mulberry, Lighter 40%">
      <a:srgbClr val="B56697"/>
    </a:custClr>
    <a:custClr name="Gold, Lighter 40%">
      <a:srgbClr val="F6CD66"/>
    </a:custClr>
    <a:custClr name="Magenta, Lighter 40%">
      <a:srgbClr val="E366A9"/>
    </a:custClr>
    <a:custClr name="Purple, Lighter 40%">
      <a:srgbClr val="8A7098"/>
    </a:custClr>
    <a:custClr name="Lime Green, Lighter 40%">
      <a:srgbClr val="DCE666"/>
    </a:custClr>
    <a:custClr name="Light Blue, Lighter 40%">
      <a:srgbClr val="A4E4EC"/>
    </a:custClr>
    <a:custClr name="White">
      <a:srgbClr val="FFFFFF"/>
    </a:custClr>
    <a:custClr name="Graphite, Darker 40%">
      <a:srgbClr val="262929"/>
    </a:custClr>
    <a:custClr name="Platinum, Darker 40%">
      <a:srgbClr val="5E6A67"/>
    </a:custClr>
    <a:custClr name="Navy, Darker 40%">
      <a:srgbClr val="00223D"/>
    </a:custClr>
    <a:custClr name="Mulberry, Darker 40%">
      <a:srgbClr val="4F0031"/>
    </a:custClr>
    <a:custClr name="Gold, Darker 40%">
      <a:srgbClr val="906700"/>
    </a:custClr>
    <a:custClr name="Magenta, Darker 40%">
      <a:srgbClr val="7D0043"/>
    </a:custClr>
    <a:custClr name="Purple, Darker 40%">
      <a:srgbClr val="240A32"/>
    </a:custClr>
    <a:custClr name="Lime Green, Darker 40%">
      <a:srgbClr val="768000"/>
    </a:custClr>
    <a:custClr name="Light Blue, Darker 40%">
      <a:srgbClr val="3E7E86"/>
    </a:custClr>
    <a:custClr name="White">
      <a:srgbClr val="FFFFFF"/>
    </a:custClr>
    <a:custClr name="Graphite, Darker 60%">
      <a:srgbClr val="191B1B"/>
    </a:custClr>
    <a:custClr name="Platinum, Darker 60%">
      <a:srgbClr val="3F4645"/>
    </a:custClr>
    <a:custClr name="Navy, Darker 60%">
      <a:srgbClr val="001628"/>
    </a:custClr>
    <a:custClr name="Mulberry, Darker 60%">
      <a:srgbClr val="340020"/>
    </a:custClr>
    <a:custClr name="Gold, Darker 60%">
      <a:srgbClr val="604400"/>
    </a:custClr>
    <a:custClr name="Magenta, Darker 60%">
      <a:srgbClr val="53002C"/>
    </a:custClr>
    <a:custClr name="Purple, Darker 60%">
      <a:srgbClr val="180621"/>
    </a:custClr>
    <a:custClr name="Lime Green, Darker 60%">
      <a:srgbClr val="4E5600"/>
    </a:custClr>
    <a:custClr name="Light Blue, Darker 60%">
      <a:srgbClr val="2A5459"/>
    </a:custClr>
  </a:custClrLst>
  <a:extLst>
    <a:ext uri="{05A4C25C-085E-4340-85A3-A5531E510DB2}">
      <thm15:themeFamily xmlns:thm15="http://schemas.microsoft.com/office/thememl/2012/main" name="blank" id="{9FA266AB-5005-44F8-ABE1-CBD751927E0B}" vid="{3F1EDD2A-13CF-4FC0-A851-7452A2C2CB11}"/>
    </a:ext>
  </a:extLst>
</a:theme>
</file>

<file path=ppt/theme/theme3.xml><?xml version="1.0" encoding="utf-8"?>
<a:theme xmlns:a="http://schemas.openxmlformats.org/drawingml/2006/main" name="Text with Image Layouts">
  <a:themeElements>
    <a:clrScheme name="AstraZeneca 2020">
      <a:dk1>
        <a:srgbClr val="3F4444"/>
      </a:dk1>
      <a:lt1>
        <a:srgbClr val="FFFFFF"/>
      </a:lt1>
      <a:dk2>
        <a:srgbClr val="003865"/>
      </a:dk2>
      <a:lt2>
        <a:srgbClr val="9DB0AC"/>
      </a:lt2>
      <a:accent1>
        <a:srgbClr val="830051"/>
      </a:accent1>
      <a:accent2>
        <a:srgbClr val="F0AB00"/>
      </a:accent2>
      <a:accent3>
        <a:srgbClr val="D0006F"/>
      </a:accent3>
      <a:accent4>
        <a:srgbClr val="3C1053"/>
      </a:accent4>
      <a:accent5>
        <a:srgbClr val="C4D600"/>
      </a:accent5>
      <a:accent6>
        <a:srgbClr val="68D2DF"/>
      </a:accent6>
      <a:hlink>
        <a:srgbClr val="68D2DF"/>
      </a:hlink>
      <a:folHlink>
        <a:srgbClr val="D0006F"/>
      </a:folHlink>
    </a:clrScheme>
    <a:fontScheme name="Astra Zeneca">
      <a:majorFont>
        <a:latin typeface="Calisto M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>
        <a:normAutofit/>
      </a:bodyPr>
      <a:lstStyle>
        <a:defPPr algn="ctr">
          <a:lnSpc>
            <a:spcPct val="90000"/>
          </a:lnSpc>
          <a:spcAft>
            <a:spcPts val="600"/>
          </a:spcAft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spcAft>
            <a:spcPts val="600"/>
          </a:spcAft>
          <a:defRPr dirty="0" err="1" smtClean="0"/>
        </a:defPPr>
      </a:lstStyle>
    </a:txDef>
  </a:objectDefaults>
  <a:extraClrSchemeLst/>
  <a:custClrLst>
    <a:custClr name="White">
      <a:srgbClr val="FFFFFF"/>
    </a:custClr>
    <a:custClr name="Graphite, Lighter 60%">
      <a:srgbClr val="B2B4B4"/>
    </a:custClr>
    <a:custClr name="Platinum, Lighter 60%">
      <a:srgbClr val="D8DFDE"/>
    </a:custClr>
    <a:custClr name="Navy, Lighter 60%">
      <a:srgbClr val="99AFC1"/>
    </a:custClr>
    <a:custClr name="Mulberry, Lighter 60%">
      <a:srgbClr val="CD99B9"/>
    </a:custClr>
    <a:custClr name="Gold, Lighter 60%">
      <a:srgbClr val="F9DD99"/>
    </a:custClr>
    <a:custClr name="Magenta, Lighter 60%">
      <a:srgbClr val="EC99C5"/>
    </a:custClr>
    <a:custClr name="Purple, Lighter 60%">
      <a:srgbClr val="B19FBA"/>
    </a:custClr>
    <a:custClr name="Lime Green, Lighter 60%">
      <a:srgbClr val="E7EF99"/>
    </a:custClr>
    <a:custClr name="Light Blue, Lighter 60%">
      <a:srgbClr val="C3EDF2"/>
    </a:custClr>
    <a:custClr name="White">
      <a:srgbClr val="FFFFFF"/>
    </a:custClr>
    <a:custClr name="Graphite, Lighter 40%">
      <a:srgbClr val="8C8F8F"/>
    </a:custClr>
    <a:custClr name="Platinum, Lighter 40%">
      <a:srgbClr val="C4D0CD"/>
    </a:custClr>
    <a:custClr name="Navy, Lighter 40%">
      <a:srgbClr val="6688A3"/>
    </a:custClr>
    <a:custClr name="Mulberry, Lighter 40%">
      <a:srgbClr val="B56697"/>
    </a:custClr>
    <a:custClr name="Gold, Lighter 40%">
      <a:srgbClr val="F6CD66"/>
    </a:custClr>
    <a:custClr name="Magenta, Lighter 40%">
      <a:srgbClr val="E366A9"/>
    </a:custClr>
    <a:custClr name="Purple, Lighter 40%">
      <a:srgbClr val="8A7098"/>
    </a:custClr>
    <a:custClr name="Lime Green, Lighter 40%">
      <a:srgbClr val="DCE666"/>
    </a:custClr>
    <a:custClr name="Light Blue, Lighter 40%">
      <a:srgbClr val="A4E4EC"/>
    </a:custClr>
    <a:custClr name="White">
      <a:srgbClr val="FFFFFF"/>
    </a:custClr>
    <a:custClr name="Graphite, Darker 40%">
      <a:srgbClr val="262929"/>
    </a:custClr>
    <a:custClr name="Platinum, Darker 40%">
      <a:srgbClr val="5E6A67"/>
    </a:custClr>
    <a:custClr name="Navy, Darker 40%">
      <a:srgbClr val="00223D"/>
    </a:custClr>
    <a:custClr name="Mulberry, Darker 40%">
      <a:srgbClr val="4F0031"/>
    </a:custClr>
    <a:custClr name="Gold, Darker 40%">
      <a:srgbClr val="906700"/>
    </a:custClr>
    <a:custClr name="Magenta, Darker 40%">
      <a:srgbClr val="7D0043"/>
    </a:custClr>
    <a:custClr name="Purple, Darker 40%">
      <a:srgbClr val="240A32"/>
    </a:custClr>
    <a:custClr name="Lime Green, Darker 40%">
      <a:srgbClr val="768000"/>
    </a:custClr>
    <a:custClr name="Light Blue, Darker 40%">
      <a:srgbClr val="3E7E86"/>
    </a:custClr>
    <a:custClr name="White">
      <a:srgbClr val="FFFFFF"/>
    </a:custClr>
    <a:custClr name="Graphite, Darker 60%">
      <a:srgbClr val="191B1B"/>
    </a:custClr>
    <a:custClr name="Platinum, Darker 60%">
      <a:srgbClr val="3F4645"/>
    </a:custClr>
    <a:custClr name="Navy, Darker 60%">
      <a:srgbClr val="001628"/>
    </a:custClr>
    <a:custClr name="Mulberry, Darker 60%">
      <a:srgbClr val="340020"/>
    </a:custClr>
    <a:custClr name="Gold, Darker 60%">
      <a:srgbClr val="604400"/>
    </a:custClr>
    <a:custClr name="Magenta, Darker 60%">
      <a:srgbClr val="53002C"/>
    </a:custClr>
    <a:custClr name="Purple, Darker 60%">
      <a:srgbClr val="180621"/>
    </a:custClr>
    <a:custClr name="Lime Green, Darker 60%">
      <a:srgbClr val="4E5600"/>
    </a:custClr>
    <a:custClr name="Light Blue, Darker 60%">
      <a:srgbClr val="2A5459"/>
    </a:custClr>
  </a:custClrLst>
  <a:extLst>
    <a:ext uri="{05A4C25C-085E-4340-85A3-A5531E510DB2}">
      <thm15:themeFamily xmlns:thm15="http://schemas.microsoft.com/office/thememl/2012/main" name="blank" id="{9FA266AB-5005-44F8-ABE1-CBD751927E0B}" vid="{02120115-5D72-4670-9C99-8B720A3BCB26}"/>
    </a:ext>
  </a:extLst>
</a:theme>
</file>

<file path=ppt/theme/theme4.xml><?xml version="1.0" encoding="utf-8"?>
<a:theme xmlns:a="http://schemas.openxmlformats.org/drawingml/2006/main" name="Key Statements">
  <a:themeElements>
    <a:clrScheme name="AstraZeneca 2020">
      <a:dk1>
        <a:srgbClr val="3F4444"/>
      </a:dk1>
      <a:lt1>
        <a:srgbClr val="FFFFFF"/>
      </a:lt1>
      <a:dk2>
        <a:srgbClr val="003865"/>
      </a:dk2>
      <a:lt2>
        <a:srgbClr val="9DB0AC"/>
      </a:lt2>
      <a:accent1>
        <a:srgbClr val="830051"/>
      </a:accent1>
      <a:accent2>
        <a:srgbClr val="F0AB00"/>
      </a:accent2>
      <a:accent3>
        <a:srgbClr val="D0006F"/>
      </a:accent3>
      <a:accent4>
        <a:srgbClr val="3C1053"/>
      </a:accent4>
      <a:accent5>
        <a:srgbClr val="C4D600"/>
      </a:accent5>
      <a:accent6>
        <a:srgbClr val="68D2DF"/>
      </a:accent6>
      <a:hlink>
        <a:srgbClr val="68D2DF"/>
      </a:hlink>
      <a:folHlink>
        <a:srgbClr val="D0006F"/>
      </a:folHlink>
    </a:clrScheme>
    <a:fontScheme name="Astra Zeneca">
      <a:majorFont>
        <a:latin typeface="Calisto M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>
        <a:normAutofit/>
      </a:bodyPr>
      <a:lstStyle>
        <a:defPPr algn="ctr">
          <a:lnSpc>
            <a:spcPct val="90000"/>
          </a:lnSpc>
          <a:spcAft>
            <a:spcPts val="600"/>
          </a:spcAft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spcAft>
            <a:spcPts val="600"/>
          </a:spcAft>
          <a:defRPr dirty="0" err="1" smtClean="0"/>
        </a:defPPr>
      </a:lstStyle>
    </a:txDef>
  </a:objectDefaults>
  <a:extraClrSchemeLst/>
  <a:custClrLst>
    <a:custClr name="White">
      <a:srgbClr val="FFFFFF"/>
    </a:custClr>
    <a:custClr name="Graphite, Lighter 60%">
      <a:srgbClr val="B2B4B4"/>
    </a:custClr>
    <a:custClr name="Platinum, Lighter 60%">
      <a:srgbClr val="D8DFDE"/>
    </a:custClr>
    <a:custClr name="Navy, Lighter 60%">
      <a:srgbClr val="99AFC1"/>
    </a:custClr>
    <a:custClr name="Mulberry, Lighter 60%">
      <a:srgbClr val="CD99B9"/>
    </a:custClr>
    <a:custClr name="Gold, Lighter 60%">
      <a:srgbClr val="F9DD99"/>
    </a:custClr>
    <a:custClr name="Magenta, Lighter 60%">
      <a:srgbClr val="EC99C5"/>
    </a:custClr>
    <a:custClr name="Purple, Lighter 60%">
      <a:srgbClr val="B19FBA"/>
    </a:custClr>
    <a:custClr name="Lime Green, Lighter 60%">
      <a:srgbClr val="E7EF99"/>
    </a:custClr>
    <a:custClr name="Light Blue, Lighter 60%">
      <a:srgbClr val="C3EDF2"/>
    </a:custClr>
    <a:custClr name="White">
      <a:srgbClr val="FFFFFF"/>
    </a:custClr>
    <a:custClr name="Graphite, Lighter 40%">
      <a:srgbClr val="8C8F8F"/>
    </a:custClr>
    <a:custClr name="Platinum, Lighter 40%">
      <a:srgbClr val="C4D0CD"/>
    </a:custClr>
    <a:custClr name="Navy, Lighter 40%">
      <a:srgbClr val="6688A3"/>
    </a:custClr>
    <a:custClr name="Mulberry, Lighter 40%">
      <a:srgbClr val="B56697"/>
    </a:custClr>
    <a:custClr name="Gold, Lighter 40%">
      <a:srgbClr val="F6CD66"/>
    </a:custClr>
    <a:custClr name="Magenta, Lighter 40%">
      <a:srgbClr val="E366A9"/>
    </a:custClr>
    <a:custClr name="Purple, Lighter 40%">
      <a:srgbClr val="8A7098"/>
    </a:custClr>
    <a:custClr name="Lime Green, Lighter 40%">
      <a:srgbClr val="DCE666"/>
    </a:custClr>
    <a:custClr name="Light Blue, Lighter 40%">
      <a:srgbClr val="A4E4EC"/>
    </a:custClr>
    <a:custClr name="White">
      <a:srgbClr val="FFFFFF"/>
    </a:custClr>
    <a:custClr name="Graphite, Darker 40%">
      <a:srgbClr val="262929"/>
    </a:custClr>
    <a:custClr name="Platinum, Darker 40%">
      <a:srgbClr val="5E6A67"/>
    </a:custClr>
    <a:custClr name="Navy, Darker 40%">
      <a:srgbClr val="00223D"/>
    </a:custClr>
    <a:custClr name="Mulberry, Darker 40%">
      <a:srgbClr val="4F0031"/>
    </a:custClr>
    <a:custClr name="Gold, Darker 40%">
      <a:srgbClr val="906700"/>
    </a:custClr>
    <a:custClr name="Magenta, Darker 40%">
      <a:srgbClr val="7D0043"/>
    </a:custClr>
    <a:custClr name="Purple, Darker 40%">
      <a:srgbClr val="240A32"/>
    </a:custClr>
    <a:custClr name="Lime Green, Darker 40%">
      <a:srgbClr val="768000"/>
    </a:custClr>
    <a:custClr name="Light Blue, Darker 40%">
      <a:srgbClr val="3E7E86"/>
    </a:custClr>
    <a:custClr name="White">
      <a:srgbClr val="FFFFFF"/>
    </a:custClr>
    <a:custClr name="Graphite, Darker 60%">
      <a:srgbClr val="191B1B"/>
    </a:custClr>
    <a:custClr name="Platinum, Darker 60%">
      <a:srgbClr val="3F4645"/>
    </a:custClr>
    <a:custClr name="Navy, Darker 60%">
      <a:srgbClr val="001628"/>
    </a:custClr>
    <a:custClr name="Mulberry, Darker 60%">
      <a:srgbClr val="340020"/>
    </a:custClr>
    <a:custClr name="Gold, Darker 60%">
      <a:srgbClr val="604400"/>
    </a:custClr>
    <a:custClr name="Magenta, Darker 60%">
      <a:srgbClr val="53002C"/>
    </a:custClr>
    <a:custClr name="Purple, Darker 60%">
      <a:srgbClr val="180621"/>
    </a:custClr>
    <a:custClr name="Lime Green, Darker 60%">
      <a:srgbClr val="4E5600"/>
    </a:custClr>
    <a:custClr name="Light Blue, Darker 60%">
      <a:srgbClr val="2A5459"/>
    </a:custClr>
  </a:custClrLst>
  <a:extLst>
    <a:ext uri="{05A4C25C-085E-4340-85A3-A5531E510DB2}">
      <thm15:themeFamily xmlns:thm15="http://schemas.microsoft.com/office/thememl/2012/main" name="blank" id="{9FA266AB-5005-44F8-ABE1-CBD751927E0B}" vid="{7BF58CB4-7A47-4D18-B029-08BA9D00AF52}"/>
    </a:ext>
  </a:extLst>
</a:theme>
</file>

<file path=ppt/theme/theme5.xml><?xml version="1.0" encoding="utf-8"?>
<a:theme xmlns:a="http://schemas.openxmlformats.org/drawingml/2006/main" name="Lists">
  <a:themeElements>
    <a:clrScheme name="AstraZeneca 2020">
      <a:dk1>
        <a:srgbClr val="3F4444"/>
      </a:dk1>
      <a:lt1>
        <a:srgbClr val="FFFFFF"/>
      </a:lt1>
      <a:dk2>
        <a:srgbClr val="003865"/>
      </a:dk2>
      <a:lt2>
        <a:srgbClr val="9DB0AC"/>
      </a:lt2>
      <a:accent1>
        <a:srgbClr val="830051"/>
      </a:accent1>
      <a:accent2>
        <a:srgbClr val="F0AB00"/>
      </a:accent2>
      <a:accent3>
        <a:srgbClr val="D0006F"/>
      </a:accent3>
      <a:accent4>
        <a:srgbClr val="3C1053"/>
      </a:accent4>
      <a:accent5>
        <a:srgbClr val="C4D600"/>
      </a:accent5>
      <a:accent6>
        <a:srgbClr val="68D2DF"/>
      </a:accent6>
      <a:hlink>
        <a:srgbClr val="68D2DF"/>
      </a:hlink>
      <a:folHlink>
        <a:srgbClr val="D0006F"/>
      </a:folHlink>
    </a:clrScheme>
    <a:fontScheme name="Astra Zeneca">
      <a:majorFont>
        <a:latin typeface="Calisto M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>
        <a:normAutofit/>
      </a:bodyPr>
      <a:lstStyle>
        <a:defPPr algn="ctr">
          <a:lnSpc>
            <a:spcPct val="90000"/>
          </a:lnSpc>
          <a:spcAft>
            <a:spcPts val="600"/>
          </a:spcAft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spcAft>
            <a:spcPts val="600"/>
          </a:spcAft>
          <a:defRPr dirty="0" err="1" smtClean="0"/>
        </a:defPPr>
      </a:lstStyle>
    </a:txDef>
  </a:objectDefaults>
  <a:extraClrSchemeLst/>
  <a:custClrLst>
    <a:custClr name="White">
      <a:srgbClr val="FFFFFF"/>
    </a:custClr>
    <a:custClr name="Graphite, Lighter 60%">
      <a:srgbClr val="B2B4B4"/>
    </a:custClr>
    <a:custClr name="Platinum, Lighter 60%">
      <a:srgbClr val="D8DFDE"/>
    </a:custClr>
    <a:custClr name="Navy, Lighter 60%">
      <a:srgbClr val="99AFC1"/>
    </a:custClr>
    <a:custClr name="Mulberry, Lighter 60%">
      <a:srgbClr val="CD99B9"/>
    </a:custClr>
    <a:custClr name="Gold, Lighter 60%">
      <a:srgbClr val="F9DD99"/>
    </a:custClr>
    <a:custClr name="Magenta, Lighter 60%">
      <a:srgbClr val="EC99C5"/>
    </a:custClr>
    <a:custClr name="Purple, Lighter 60%">
      <a:srgbClr val="B19FBA"/>
    </a:custClr>
    <a:custClr name="Lime Green, Lighter 60%">
      <a:srgbClr val="E7EF99"/>
    </a:custClr>
    <a:custClr name="Light Blue, Lighter 60%">
      <a:srgbClr val="C3EDF2"/>
    </a:custClr>
    <a:custClr name="White">
      <a:srgbClr val="FFFFFF"/>
    </a:custClr>
    <a:custClr name="Graphite, Lighter 40%">
      <a:srgbClr val="8C8F8F"/>
    </a:custClr>
    <a:custClr name="Platinum, Lighter 40%">
      <a:srgbClr val="C4D0CD"/>
    </a:custClr>
    <a:custClr name="Navy, Lighter 40%">
      <a:srgbClr val="6688A3"/>
    </a:custClr>
    <a:custClr name="Mulberry, Lighter 40%">
      <a:srgbClr val="B56697"/>
    </a:custClr>
    <a:custClr name="Gold, Lighter 40%">
      <a:srgbClr val="F6CD66"/>
    </a:custClr>
    <a:custClr name="Magenta, Lighter 40%">
      <a:srgbClr val="E366A9"/>
    </a:custClr>
    <a:custClr name="Purple, Lighter 40%">
      <a:srgbClr val="8A7098"/>
    </a:custClr>
    <a:custClr name="Lime Green, Lighter 40%">
      <a:srgbClr val="DCE666"/>
    </a:custClr>
    <a:custClr name="Light Blue, Lighter 40%">
      <a:srgbClr val="A4E4EC"/>
    </a:custClr>
    <a:custClr name="White">
      <a:srgbClr val="FFFFFF"/>
    </a:custClr>
    <a:custClr name="Graphite, Darker 40%">
      <a:srgbClr val="262929"/>
    </a:custClr>
    <a:custClr name="Platinum, Darker 40%">
      <a:srgbClr val="5E6A67"/>
    </a:custClr>
    <a:custClr name="Navy, Darker 40%">
      <a:srgbClr val="00223D"/>
    </a:custClr>
    <a:custClr name="Mulberry, Darker 40%">
      <a:srgbClr val="4F0031"/>
    </a:custClr>
    <a:custClr name="Gold, Darker 40%">
      <a:srgbClr val="906700"/>
    </a:custClr>
    <a:custClr name="Magenta, Darker 40%">
      <a:srgbClr val="7D0043"/>
    </a:custClr>
    <a:custClr name="Purple, Darker 40%">
      <a:srgbClr val="240A32"/>
    </a:custClr>
    <a:custClr name="Lime Green, Darker 40%">
      <a:srgbClr val="768000"/>
    </a:custClr>
    <a:custClr name="Light Blue, Darker 40%">
      <a:srgbClr val="3E7E86"/>
    </a:custClr>
    <a:custClr name="White">
      <a:srgbClr val="FFFFFF"/>
    </a:custClr>
    <a:custClr name="Graphite, Darker 60%">
      <a:srgbClr val="191B1B"/>
    </a:custClr>
    <a:custClr name="Platinum, Darker 60%">
      <a:srgbClr val="3F4645"/>
    </a:custClr>
    <a:custClr name="Navy, Darker 60%">
      <a:srgbClr val="001628"/>
    </a:custClr>
    <a:custClr name="Mulberry, Darker 60%">
      <a:srgbClr val="340020"/>
    </a:custClr>
    <a:custClr name="Gold, Darker 60%">
      <a:srgbClr val="604400"/>
    </a:custClr>
    <a:custClr name="Magenta, Darker 60%">
      <a:srgbClr val="53002C"/>
    </a:custClr>
    <a:custClr name="Purple, Darker 60%">
      <a:srgbClr val="180621"/>
    </a:custClr>
    <a:custClr name="Lime Green, Darker 60%">
      <a:srgbClr val="4E5600"/>
    </a:custClr>
    <a:custClr name="Light Blue, Darker 60%">
      <a:srgbClr val="2A5459"/>
    </a:custClr>
  </a:custClrLst>
  <a:extLst>
    <a:ext uri="{05A4C25C-085E-4340-85A3-A5531E510DB2}">
      <thm15:themeFamily xmlns:thm15="http://schemas.microsoft.com/office/thememl/2012/main" name="blank" id="{9FA266AB-5005-44F8-ABE1-CBD751927E0B}" vid="{9E5F425D-7807-4B7E-A64D-F1F3C4E6475E}"/>
    </a:ext>
  </a:extLst>
</a:theme>
</file>

<file path=ppt/theme/theme6.xml><?xml version="1.0" encoding="utf-8"?>
<a:theme xmlns:a="http://schemas.openxmlformats.org/drawingml/2006/main" name="Agendas">
  <a:themeElements>
    <a:clrScheme name="AstraZeneca 2020">
      <a:dk1>
        <a:srgbClr val="3F4444"/>
      </a:dk1>
      <a:lt1>
        <a:srgbClr val="FFFFFF"/>
      </a:lt1>
      <a:dk2>
        <a:srgbClr val="003865"/>
      </a:dk2>
      <a:lt2>
        <a:srgbClr val="9DB0AC"/>
      </a:lt2>
      <a:accent1>
        <a:srgbClr val="830051"/>
      </a:accent1>
      <a:accent2>
        <a:srgbClr val="F0AB00"/>
      </a:accent2>
      <a:accent3>
        <a:srgbClr val="D0006F"/>
      </a:accent3>
      <a:accent4>
        <a:srgbClr val="3C1053"/>
      </a:accent4>
      <a:accent5>
        <a:srgbClr val="C4D600"/>
      </a:accent5>
      <a:accent6>
        <a:srgbClr val="68D2DF"/>
      </a:accent6>
      <a:hlink>
        <a:srgbClr val="68D2DF"/>
      </a:hlink>
      <a:folHlink>
        <a:srgbClr val="D0006F"/>
      </a:folHlink>
    </a:clrScheme>
    <a:fontScheme name="Astra Zeneca">
      <a:majorFont>
        <a:latin typeface="Calisto M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>
        <a:normAutofit/>
      </a:bodyPr>
      <a:lstStyle>
        <a:defPPr algn="ctr">
          <a:lnSpc>
            <a:spcPct val="90000"/>
          </a:lnSpc>
          <a:spcAft>
            <a:spcPts val="600"/>
          </a:spcAft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spcAft>
            <a:spcPts val="600"/>
          </a:spcAft>
          <a:defRPr dirty="0" err="1" smtClean="0"/>
        </a:defPPr>
      </a:lstStyle>
    </a:txDef>
  </a:objectDefaults>
  <a:extraClrSchemeLst/>
  <a:custClrLst>
    <a:custClr name="White">
      <a:srgbClr val="FFFFFF"/>
    </a:custClr>
    <a:custClr name="Graphite, Lighter 60%">
      <a:srgbClr val="B2B4B4"/>
    </a:custClr>
    <a:custClr name="Platinum, Lighter 60%">
      <a:srgbClr val="D8DFDE"/>
    </a:custClr>
    <a:custClr name="Navy, Lighter 60%">
      <a:srgbClr val="99AFC1"/>
    </a:custClr>
    <a:custClr name="Mulberry, Lighter 60%">
      <a:srgbClr val="CD99B9"/>
    </a:custClr>
    <a:custClr name="Gold, Lighter 60%">
      <a:srgbClr val="F9DD99"/>
    </a:custClr>
    <a:custClr name="Magenta, Lighter 60%">
      <a:srgbClr val="EC99C5"/>
    </a:custClr>
    <a:custClr name="Purple, Lighter 60%">
      <a:srgbClr val="B19FBA"/>
    </a:custClr>
    <a:custClr name="Lime Green, Lighter 60%">
      <a:srgbClr val="E7EF99"/>
    </a:custClr>
    <a:custClr name="Light Blue, Lighter 60%">
      <a:srgbClr val="C3EDF2"/>
    </a:custClr>
    <a:custClr name="White">
      <a:srgbClr val="FFFFFF"/>
    </a:custClr>
    <a:custClr name="Graphite, Lighter 40%">
      <a:srgbClr val="8C8F8F"/>
    </a:custClr>
    <a:custClr name="Platinum, Lighter 40%">
      <a:srgbClr val="C4D0CD"/>
    </a:custClr>
    <a:custClr name="Navy, Lighter 40%">
      <a:srgbClr val="6688A3"/>
    </a:custClr>
    <a:custClr name="Mulberry, Lighter 40%">
      <a:srgbClr val="B56697"/>
    </a:custClr>
    <a:custClr name="Gold, Lighter 40%">
      <a:srgbClr val="F6CD66"/>
    </a:custClr>
    <a:custClr name="Magenta, Lighter 40%">
      <a:srgbClr val="E366A9"/>
    </a:custClr>
    <a:custClr name="Purple, Lighter 40%">
      <a:srgbClr val="8A7098"/>
    </a:custClr>
    <a:custClr name="Lime Green, Lighter 40%">
      <a:srgbClr val="DCE666"/>
    </a:custClr>
    <a:custClr name="Light Blue, Lighter 40%">
      <a:srgbClr val="A4E4EC"/>
    </a:custClr>
    <a:custClr name="White">
      <a:srgbClr val="FFFFFF"/>
    </a:custClr>
    <a:custClr name="Graphite, Darker 40%">
      <a:srgbClr val="262929"/>
    </a:custClr>
    <a:custClr name="Platinum, Darker 40%">
      <a:srgbClr val="5E6A67"/>
    </a:custClr>
    <a:custClr name="Navy, Darker 40%">
      <a:srgbClr val="00223D"/>
    </a:custClr>
    <a:custClr name="Mulberry, Darker 40%">
      <a:srgbClr val="4F0031"/>
    </a:custClr>
    <a:custClr name="Gold, Darker 40%">
      <a:srgbClr val="906700"/>
    </a:custClr>
    <a:custClr name="Magenta, Darker 40%">
      <a:srgbClr val="7D0043"/>
    </a:custClr>
    <a:custClr name="Purple, Darker 40%">
      <a:srgbClr val="240A32"/>
    </a:custClr>
    <a:custClr name="Lime Green, Darker 40%">
      <a:srgbClr val="768000"/>
    </a:custClr>
    <a:custClr name="Light Blue, Darker 40%">
      <a:srgbClr val="3E7E86"/>
    </a:custClr>
    <a:custClr name="White">
      <a:srgbClr val="FFFFFF"/>
    </a:custClr>
    <a:custClr name="Graphite, Darker 60%">
      <a:srgbClr val="191B1B"/>
    </a:custClr>
    <a:custClr name="Platinum, Darker 60%">
      <a:srgbClr val="3F4645"/>
    </a:custClr>
    <a:custClr name="Navy, Darker 60%">
      <a:srgbClr val="001628"/>
    </a:custClr>
    <a:custClr name="Mulberry, Darker 60%">
      <a:srgbClr val="340020"/>
    </a:custClr>
    <a:custClr name="Gold, Darker 60%">
      <a:srgbClr val="604400"/>
    </a:custClr>
    <a:custClr name="Magenta, Darker 60%">
      <a:srgbClr val="53002C"/>
    </a:custClr>
    <a:custClr name="Purple, Darker 60%">
      <a:srgbClr val="180621"/>
    </a:custClr>
    <a:custClr name="Lime Green, Darker 60%">
      <a:srgbClr val="4E5600"/>
    </a:custClr>
    <a:custClr name="Light Blue, Darker 60%">
      <a:srgbClr val="2A5459"/>
    </a:custClr>
  </a:custClrLst>
  <a:extLst>
    <a:ext uri="{05A4C25C-085E-4340-85A3-A5531E510DB2}">
      <thm15:themeFamily xmlns:thm15="http://schemas.microsoft.com/office/thememl/2012/main" name="blank" id="{9FA266AB-5005-44F8-ABE1-CBD751927E0B}" vid="{9D96A900-5351-4D60-B2DA-B6BC8DEA8FB6}"/>
    </a:ext>
  </a:extLst>
</a:theme>
</file>

<file path=ppt/theme/theme7.xml><?xml version="1.0" encoding="utf-8"?>
<a:theme xmlns:a="http://schemas.openxmlformats.org/drawingml/2006/main" name="Speakers">
  <a:themeElements>
    <a:clrScheme name="AstraZeneca 2020">
      <a:dk1>
        <a:srgbClr val="3F4444"/>
      </a:dk1>
      <a:lt1>
        <a:srgbClr val="FFFFFF"/>
      </a:lt1>
      <a:dk2>
        <a:srgbClr val="003865"/>
      </a:dk2>
      <a:lt2>
        <a:srgbClr val="9DB0AC"/>
      </a:lt2>
      <a:accent1>
        <a:srgbClr val="830051"/>
      </a:accent1>
      <a:accent2>
        <a:srgbClr val="F0AB00"/>
      </a:accent2>
      <a:accent3>
        <a:srgbClr val="D0006F"/>
      </a:accent3>
      <a:accent4>
        <a:srgbClr val="3C1053"/>
      </a:accent4>
      <a:accent5>
        <a:srgbClr val="C4D600"/>
      </a:accent5>
      <a:accent6>
        <a:srgbClr val="68D2DF"/>
      </a:accent6>
      <a:hlink>
        <a:srgbClr val="68D2DF"/>
      </a:hlink>
      <a:folHlink>
        <a:srgbClr val="D0006F"/>
      </a:folHlink>
    </a:clrScheme>
    <a:fontScheme name="Astra Zeneca">
      <a:majorFont>
        <a:latin typeface="Calisto M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>
        <a:normAutofit/>
      </a:bodyPr>
      <a:lstStyle>
        <a:defPPr algn="ctr">
          <a:lnSpc>
            <a:spcPct val="90000"/>
          </a:lnSpc>
          <a:spcAft>
            <a:spcPts val="600"/>
          </a:spcAft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spcAft>
            <a:spcPts val="600"/>
          </a:spcAft>
          <a:defRPr dirty="0" err="1" smtClean="0"/>
        </a:defPPr>
      </a:lstStyle>
    </a:txDef>
  </a:objectDefaults>
  <a:extraClrSchemeLst/>
  <a:custClrLst>
    <a:custClr name="White">
      <a:srgbClr val="FFFFFF"/>
    </a:custClr>
    <a:custClr name="Graphite, Lighter 60%">
      <a:srgbClr val="B2B4B4"/>
    </a:custClr>
    <a:custClr name="Platinum, Lighter 60%">
      <a:srgbClr val="D8DFDE"/>
    </a:custClr>
    <a:custClr name="Navy, Lighter 60%">
      <a:srgbClr val="99AFC1"/>
    </a:custClr>
    <a:custClr name="Mulberry, Lighter 60%">
      <a:srgbClr val="CD99B9"/>
    </a:custClr>
    <a:custClr name="Gold, Lighter 60%">
      <a:srgbClr val="F9DD99"/>
    </a:custClr>
    <a:custClr name="Magenta, Lighter 60%">
      <a:srgbClr val="EC99C5"/>
    </a:custClr>
    <a:custClr name="Purple, Lighter 60%">
      <a:srgbClr val="B19FBA"/>
    </a:custClr>
    <a:custClr name="Lime Green, Lighter 60%">
      <a:srgbClr val="E7EF99"/>
    </a:custClr>
    <a:custClr name="Light Blue, Lighter 60%">
      <a:srgbClr val="C3EDF2"/>
    </a:custClr>
    <a:custClr name="White">
      <a:srgbClr val="FFFFFF"/>
    </a:custClr>
    <a:custClr name="Graphite, Lighter 40%">
      <a:srgbClr val="8C8F8F"/>
    </a:custClr>
    <a:custClr name="Platinum, Lighter 40%">
      <a:srgbClr val="C4D0CD"/>
    </a:custClr>
    <a:custClr name="Navy, Lighter 40%">
      <a:srgbClr val="6688A3"/>
    </a:custClr>
    <a:custClr name="Mulberry, Lighter 40%">
      <a:srgbClr val="B56697"/>
    </a:custClr>
    <a:custClr name="Gold, Lighter 40%">
      <a:srgbClr val="F6CD66"/>
    </a:custClr>
    <a:custClr name="Magenta, Lighter 40%">
      <a:srgbClr val="E366A9"/>
    </a:custClr>
    <a:custClr name="Purple, Lighter 40%">
      <a:srgbClr val="8A7098"/>
    </a:custClr>
    <a:custClr name="Lime Green, Lighter 40%">
      <a:srgbClr val="DCE666"/>
    </a:custClr>
    <a:custClr name="Light Blue, Lighter 40%">
      <a:srgbClr val="A4E4EC"/>
    </a:custClr>
    <a:custClr name="White">
      <a:srgbClr val="FFFFFF"/>
    </a:custClr>
    <a:custClr name="Graphite, Darker 40%">
      <a:srgbClr val="262929"/>
    </a:custClr>
    <a:custClr name="Platinum, Darker 40%">
      <a:srgbClr val="5E6A67"/>
    </a:custClr>
    <a:custClr name="Navy, Darker 40%">
      <a:srgbClr val="00223D"/>
    </a:custClr>
    <a:custClr name="Mulberry, Darker 40%">
      <a:srgbClr val="4F0031"/>
    </a:custClr>
    <a:custClr name="Gold, Darker 40%">
      <a:srgbClr val="906700"/>
    </a:custClr>
    <a:custClr name="Magenta, Darker 40%">
      <a:srgbClr val="7D0043"/>
    </a:custClr>
    <a:custClr name="Purple, Darker 40%">
      <a:srgbClr val="240A32"/>
    </a:custClr>
    <a:custClr name="Lime Green, Darker 40%">
      <a:srgbClr val="768000"/>
    </a:custClr>
    <a:custClr name="Light Blue, Darker 40%">
      <a:srgbClr val="3E7E86"/>
    </a:custClr>
    <a:custClr name="White">
      <a:srgbClr val="FFFFFF"/>
    </a:custClr>
    <a:custClr name="Graphite, Darker 60%">
      <a:srgbClr val="191B1B"/>
    </a:custClr>
    <a:custClr name="Platinum, Darker 60%">
      <a:srgbClr val="3F4645"/>
    </a:custClr>
    <a:custClr name="Navy, Darker 60%">
      <a:srgbClr val="001628"/>
    </a:custClr>
    <a:custClr name="Mulberry, Darker 60%">
      <a:srgbClr val="340020"/>
    </a:custClr>
    <a:custClr name="Gold, Darker 60%">
      <a:srgbClr val="604400"/>
    </a:custClr>
    <a:custClr name="Magenta, Darker 60%">
      <a:srgbClr val="53002C"/>
    </a:custClr>
    <a:custClr name="Purple, Darker 60%">
      <a:srgbClr val="180621"/>
    </a:custClr>
    <a:custClr name="Lime Green, Darker 60%">
      <a:srgbClr val="4E5600"/>
    </a:custClr>
    <a:custClr name="Light Blue, Darker 60%">
      <a:srgbClr val="2A5459"/>
    </a:custClr>
  </a:custClrLst>
  <a:extLst>
    <a:ext uri="{05A4C25C-085E-4340-85A3-A5531E510DB2}">
      <thm15:themeFamily xmlns:thm15="http://schemas.microsoft.com/office/thememl/2012/main" name="blank" id="{9FA266AB-5005-44F8-ABE1-CBD751927E0B}" vid="{16713F35-3DBF-480C-8134-2823672412FC}"/>
    </a:ext>
  </a:extLst>
</a:theme>
</file>

<file path=ppt/theme/theme8.xml><?xml version="1.0" encoding="utf-8"?>
<a:theme xmlns:a="http://schemas.openxmlformats.org/drawingml/2006/main" name="Logo Holders">
  <a:themeElements>
    <a:clrScheme name="AstraZeneca 2020">
      <a:dk1>
        <a:srgbClr val="3F4444"/>
      </a:dk1>
      <a:lt1>
        <a:srgbClr val="FFFFFF"/>
      </a:lt1>
      <a:dk2>
        <a:srgbClr val="003865"/>
      </a:dk2>
      <a:lt2>
        <a:srgbClr val="9DB0AC"/>
      </a:lt2>
      <a:accent1>
        <a:srgbClr val="830051"/>
      </a:accent1>
      <a:accent2>
        <a:srgbClr val="F0AB00"/>
      </a:accent2>
      <a:accent3>
        <a:srgbClr val="D0006F"/>
      </a:accent3>
      <a:accent4>
        <a:srgbClr val="3C1053"/>
      </a:accent4>
      <a:accent5>
        <a:srgbClr val="C4D600"/>
      </a:accent5>
      <a:accent6>
        <a:srgbClr val="68D2DF"/>
      </a:accent6>
      <a:hlink>
        <a:srgbClr val="68D2DF"/>
      </a:hlink>
      <a:folHlink>
        <a:srgbClr val="D0006F"/>
      </a:folHlink>
    </a:clrScheme>
    <a:fontScheme name="Astra Zeneca">
      <a:majorFont>
        <a:latin typeface="Calisto M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>
        <a:normAutofit/>
      </a:bodyPr>
      <a:lstStyle>
        <a:defPPr algn="ctr">
          <a:lnSpc>
            <a:spcPct val="90000"/>
          </a:lnSpc>
          <a:spcAft>
            <a:spcPts val="600"/>
          </a:spcAft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spcAft>
            <a:spcPts val="600"/>
          </a:spcAft>
          <a:defRPr dirty="0" err="1" smtClean="0"/>
        </a:defPPr>
      </a:lstStyle>
    </a:txDef>
  </a:objectDefaults>
  <a:extraClrSchemeLst/>
  <a:custClrLst>
    <a:custClr name="White">
      <a:srgbClr val="FFFFFF"/>
    </a:custClr>
    <a:custClr name="Graphite, Lighter 60%">
      <a:srgbClr val="B2B4B4"/>
    </a:custClr>
    <a:custClr name="Platinum, Lighter 60%">
      <a:srgbClr val="D8DFDE"/>
    </a:custClr>
    <a:custClr name="Navy, Lighter 60%">
      <a:srgbClr val="99AFC1"/>
    </a:custClr>
    <a:custClr name="Mulberry, Lighter 60%">
      <a:srgbClr val="CD99B9"/>
    </a:custClr>
    <a:custClr name="Gold, Lighter 60%">
      <a:srgbClr val="F9DD99"/>
    </a:custClr>
    <a:custClr name="Magenta, Lighter 60%">
      <a:srgbClr val="EC99C5"/>
    </a:custClr>
    <a:custClr name="Purple, Lighter 60%">
      <a:srgbClr val="B19FBA"/>
    </a:custClr>
    <a:custClr name="Lime Green, Lighter 60%">
      <a:srgbClr val="E7EF99"/>
    </a:custClr>
    <a:custClr name="Light Blue, Lighter 60%">
      <a:srgbClr val="C3EDF2"/>
    </a:custClr>
    <a:custClr name="White">
      <a:srgbClr val="FFFFFF"/>
    </a:custClr>
    <a:custClr name="Graphite, Lighter 40%">
      <a:srgbClr val="8C8F8F"/>
    </a:custClr>
    <a:custClr name="Platinum, Lighter 40%">
      <a:srgbClr val="C4D0CD"/>
    </a:custClr>
    <a:custClr name="Navy, Lighter 40%">
      <a:srgbClr val="6688A3"/>
    </a:custClr>
    <a:custClr name="Mulberry, Lighter 40%">
      <a:srgbClr val="B56697"/>
    </a:custClr>
    <a:custClr name="Gold, Lighter 40%">
      <a:srgbClr val="F6CD66"/>
    </a:custClr>
    <a:custClr name="Magenta, Lighter 40%">
      <a:srgbClr val="E366A9"/>
    </a:custClr>
    <a:custClr name="Purple, Lighter 40%">
      <a:srgbClr val="8A7098"/>
    </a:custClr>
    <a:custClr name="Lime Green, Lighter 40%">
      <a:srgbClr val="DCE666"/>
    </a:custClr>
    <a:custClr name="Light Blue, Lighter 40%">
      <a:srgbClr val="A4E4EC"/>
    </a:custClr>
    <a:custClr name="White">
      <a:srgbClr val="FFFFFF"/>
    </a:custClr>
    <a:custClr name="Graphite, Darker 40%">
      <a:srgbClr val="262929"/>
    </a:custClr>
    <a:custClr name="Platinum, Darker 40%">
      <a:srgbClr val="5E6A67"/>
    </a:custClr>
    <a:custClr name="Navy, Darker 40%">
      <a:srgbClr val="00223D"/>
    </a:custClr>
    <a:custClr name="Mulberry, Darker 40%">
      <a:srgbClr val="4F0031"/>
    </a:custClr>
    <a:custClr name="Gold, Darker 40%">
      <a:srgbClr val="906700"/>
    </a:custClr>
    <a:custClr name="Magenta, Darker 40%">
      <a:srgbClr val="7D0043"/>
    </a:custClr>
    <a:custClr name="Purple, Darker 40%">
      <a:srgbClr val="240A32"/>
    </a:custClr>
    <a:custClr name="Lime Green, Darker 40%">
      <a:srgbClr val="768000"/>
    </a:custClr>
    <a:custClr name="Light Blue, Darker 40%">
      <a:srgbClr val="3E7E86"/>
    </a:custClr>
    <a:custClr name="White">
      <a:srgbClr val="FFFFFF"/>
    </a:custClr>
    <a:custClr name="Graphite, Darker 60%">
      <a:srgbClr val="191B1B"/>
    </a:custClr>
    <a:custClr name="Platinum, Darker 60%">
      <a:srgbClr val="3F4645"/>
    </a:custClr>
    <a:custClr name="Navy, Darker 60%">
      <a:srgbClr val="001628"/>
    </a:custClr>
    <a:custClr name="Mulberry, Darker 60%">
      <a:srgbClr val="340020"/>
    </a:custClr>
    <a:custClr name="Gold, Darker 60%">
      <a:srgbClr val="604400"/>
    </a:custClr>
    <a:custClr name="Magenta, Darker 60%">
      <a:srgbClr val="53002C"/>
    </a:custClr>
    <a:custClr name="Purple, Darker 60%">
      <a:srgbClr val="180621"/>
    </a:custClr>
    <a:custClr name="Lime Green, Darker 60%">
      <a:srgbClr val="4E5600"/>
    </a:custClr>
    <a:custClr name="Light Blue, Darker 60%">
      <a:srgbClr val="2A5459"/>
    </a:custClr>
  </a:custClrLst>
  <a:extLst>
    <a:ext uri="{05A4C25C-085E-4340-85A3-A5531E510DB2}">
      <thm15:themeFamily xmlns:thm15="http://schemas.microsoft.com/office/thememl/2012/main" name="blank" id="{9FA266AB-5005-44F8-ABE1-CBD751927E0B}" vid="{766985CC-5723-4D2F-A7EC-85AD634C4E0D}"/>
    </a:ext>
  </a:extLst>
</a:theme>
</file>

<file path=ppt/theme/theme9.xml><?xml version="1.0" encoding="utf-8"?>
<a:theme xmlns:a="http://schemas.openxmlformats.org/drawingml/2006/main" name="Diagrams">
  <a:themeElements>
    <a:clrScheme name="AstraZeneca 2020">
      <a:dk1>
        <a:srgbClr val="3F4444"/>
      </a:dk1>
      <a:lt1>
        <a:srgbClr val="FFFFFF"/>
      </a:lt1>
      <a:dk2>
        <a:srgbClr val="003865"/>
      </a:dk2>
      <a:lt2>
        <a:srgbClr val="9DB0AC"/>
      </a:lt2>
      <a:accent1>
        <a:srgbClr val="830051"/>
      </a:accent1>
      <a:accent2>
        <a:srgbClr val="F0AB00"/>
      </a:accent2>
      <a:accent3>
        <a:srgbClr val="D0006F"/>
      </a:accent3>
      <a:accent4>
        <a:srgbClr val="3C1053"/>
      </a:accent4>
      <a:accent5>
        <a:srgbClr val="C4D600"/>
      </a:accent5>
      <a:accent6>
        <a:srgbClr val="68D2DF"/>
      </a:accent6>
      <a:hlink>
        <a:srgbClr val="68D2DF"/>
      </a:hlink>
      <a:folHlink>
        <a:srgbClr val="D0006F"/>
      </a:folHlink>
    </a:clrScheme>
    <a:fontScheme name="Astra Zeneca">
      <a:majorFont>
        <a:latin typeface="Calisto M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>
        <a:normAutofit/>
      </a:bodyPr>
      <a:lstStyle>
        <a:defPPr algn="ctr">
          <a:lnSpc>
            <a:spcPct val="90000"/>
          </a:lnSpc>
          <a:spcAft>
            <a:spcPts val="600"/>
          </a:spcAft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spcAft>
            <a:spcPts val="600"/>
          </a:spcAft>
          <a:defRPr dirty="0" err="1" smtClean="0"/>
        </a:defPPr>
      </a:lstStyle>
    </a:txDef>
  </a:objectDefaults>
  <a:extraClrSchemeLst/>
  <a:custClrLst>
    <a:custClr name="White">
      <a:srgbClr val="FFFFFF"/>
    </a:custClr>
    <a:custClr name="Graphite, Lighter 60%">
      <a:srgbClr val="B2B4B4"/>
    </a:custClr>
    <a:custClr name="Platinum, Lighter 60%">
      <a:srgbClr val="D8DFDE"/>
    </a:custClr>
    <a:custClr name="Navy, Lighter 60%">
      <a:srgbClr val="99AFC1"/>
    </a:custClr>
    <a:custClr name="Mulberry, Lighter 60%">
      <a:srgbClr val="CD99B9"/>
    </a:custClr>
    <a:custClr name="Gold, Lighter 60%">
      <a:srgbClr val="F9DD99"/>
    </a:custClr>
    <a:custClr name="Magenta, Lighter 60%">
      <a:srgbClr val="EC99C5"/>
    </a:custClr>
    <a:custClr name="Purple, Lighter 60%">
      <a:srgbClr val="B19FBA"/>
    </a:custClr>
    <a:custClr name="Lime Green, Lighter 60%">
      <a:srgbClr val="E7EF99"/>
    </a:custClr>
    <a:custClr name="Light Blue, Lighter 60%">
      <a:srgbClr val="C3EDF2"/>
    </a:custClr>
    <a:custClr name="White">
      <a:srgbClr val="FFFFFF"/>
    </a:custClr>
    <a:custClr name="Graphite, Lighter 40%">
      <a:srgbClr val="8C8F8F"/>
    </a:custClr>
    <a:custClr name="Platinum, Lighter 40%">
      <a:srgbClr val="C4D0CD"/>
    </a:custClr>
    <a:custClr name="Navy, Lighter 40%">
      <a:srgbClr val="6688A3"/>
    </a:custClr>
    <a:custClr name="Mulberry, Lighter 40%">
      <a:srgbClr val="B56697"/>
    </a:custClr>
    <a:custClr name="Gold, Lighter 40%">
      <a:srgbClr val="F6CD66"/>
    </a:custClr>
    <a:custClr name="Magenta, Lighter 40%">
      <a:srgbClr val="E366A9"/>
    </a:custClr>
    <a:custClr name="Purple, Lighter 40%">
      <a:srgbClr val="8A7098"/>
    </a:custClr>
    <a:custClr name="Lime Green, Lighter 40%">
      <a:srgbClr val="DCE666"/>
    </a:custClr>
    <a:custClr name="Light Blue, Lighter 40%">
      <a:srgbClr val="A4E4EC"/>
    </a:custClr>
    <a:custClr name="White">
      <a:srgbClr val="FFFFFF"/>
    </a:custClr>
    <a:custClr name="Graphite, Darker 40%">
      <a:srgbClr val="262929"/>
    </a:custClr>
    <a:custClr name="Platinum, Darker 40%">
      <a:srgbClr val="5E6A67"/>
    </a:custClr>
    <a:custClr name="Navy, Darker 40%">
      <a:srgbClr val="00223D"/>
    </a:custClr>
    <a:custClr name="Mulberry, Darker 40%">
      <a:srgbClr val="4F0031"/>
    </a:custClr>
    <a:custClr name="Gold, Darker 40%">
      <a:srgbClr val="906700"/>
    </a:custClr>
    <a:custClr name="Magenta, Darker 40%">
      <a:srgbClr val="7D0043"/>
    </a:custClr>
    <a:custClr name="Purple, Darker 40%">
      <a:srgbClr val="240A32"/>
    </a:custClr>
    <a:custClr name="Lime Green, Darker 40%">
      <a:srgbClr val="768000"/>
    </a:custClr>
    <a:custClr name="Light Blue, Darker 40%">
      <a:srgbClr val="3E7E86"/>
    </a:custClr>
    <a:custClr name="White">
      <a:srgbClr val="FFFFFF"/>
    </a:custClr>
    <a:custClr name="Graphite, Darker 60%">
      <a:srgbClr val="191B1B"/>
    </a:custClr>
    <a:custClr name="Platinum, Darker 60%">
      <a:srgbClr val="3F4645"/>
    </a:custClr>
    <a:custClr name="Navy, Darker 60%">
      <a:srgbClr val="001628"/>
    </a:custClr>
    <a:custClr name="Mulberry, Darker 60%">
      <a:srgbClr val="340020"/>
    </a:custClr>
    <a:custClr name="Gold, Darker 60%">
      <a:srgbClr val="604400"/>
    </a:custClr>
    <a:custClr name="Magenta, Darker 60%">
      <a:srgbClr val="53002C"/>
    </a:custClr>
    <a:custClr name="Purple, Darker 60%">
      <a:srgbClr val="180621"/>
    </a:custClr>
    <a:custClr name="Lime Green, Darker 60%">
      <a:srgbClr val="4E5600"/>
    </a:custClr>
    <a:custClr name="Light Blue, Darker 60%">
      <a:srgbClr val="2A5459"/>
    </a:custClr>
  </a:custClrLst>
  <a:extLst>
    <a:ext uri="{05A4C25C-085E-4340-85A3-A5531E510DB2}">
      <thm15:themeFamily xmlns:thm15="http://schemas.microsoft.com/office/thememl/2012/main" name="blank" id="{9FA266AB-5005-44F8-ABE1-CBD751927E0B}" vid="{459E0D39-88A6-4A03-83E5-E820654919F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89a5397-e311-4074-bb86-a3d262859971">
      <Terms xmlns="http://schemas.microsoft.com/office/infopath/2007/PartnerControls"/>
    </lcf76f155ced4ddcb4097134ff3c332f>
    <TaxCatchAll xmlns="33cc2fe6-d691-4e39-a8a4-3bb83de63507" xsi:nil="true"/>
  </documentManagement>
</p:properties>
</file>

<file path=customXml/item10.xml><?xml version="1.0" encoding="utf-8"?>
<BrandIn lastLayout="1"/>
</file>

<file path=customXml/item11.xml><?xml version="1.0" encoding="utf-8"?>
<BrandIn lastLayout="1"/>
</file>

<file path=customXml/item12.xml><?xml version="1.0" encoding="utf-8"?>
<BrandIn lastLayout="1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75E9266EDB6945AAE4FDCF515F0563" ma:contentTypeVersion="" ma:contentTypeDescription="Create a new document." ma:contentTypeScope="" ma:versionID="fba3990d6fc43ea3e020b9e4c11b7ee3">
  <xsd:schema xmlns:xsd="http://www.w3.org/2001/XMLSchema" xmlns:xs="http://www.w3.org/2001/XMLSchema" xmlns:p="http://schemas.microsoft.com/office/2006/metadata/properties" xmlns:ns2="789a5397-e311-4074-bb86-a3d262859971" xmlns:ns3="33cc2fe6-d691-4e39-a8a4-3bb83de63507" targetNamespace="http://schemas.microsoft.com/office/2006/metadata/properties" ma:root="true" ma:fieldsID="7cae38e3fb9ac2f6a8f214d61a5662da" ns2:_="" ns3:_="">
    <xsd:import namespace="789a5397-e311-4074-bb86-a3d262859971"/>
    <xsd:import namespace="33cc2fe6-d691-4e39-a8a4-3bb83de635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9a5397-e311-4074-bb86-a3d2628599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06aaa40-c663-4506-a8f2-94edda6b6de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cc2fe6-d691-4e39-a8a4-3bb83de6350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42faf04-aa28-4cb8-8f85-9aac7f3384e3}" ma:internalName="TaxCatchAll" ma:showField="CatchAllData" ma:web="33cc2fe6-d691-4e39-a8a4-3bb83de635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BrandIn lastLayout="1"/>
</file>

<file path=customXml/item5.xml><?xml version="1.0" encoding="utf-8"?>
<BrandIn lastLayout="1"/>
</file>

<file path=customXml/item6.xml><?xml version="1.0" encoding="utf-8"?>
<BrandIn lastLayout="1"/>
</file>

<file path=customXml/item7.xml><?xml version="1.0" encoding="utf-8"?>
<BrandIn lastLayout="1"/>
</file>

<file path=customXml/item8.xml><?xml version="1.0" encoding="utf-8"?>
<BrandIn lastLayout="1"/>
</file>

<file path=customXml/item9.xml><?xml version="1.0" encoding="utf-8"?>
<BrandIn lastLayout="1"/>
</file>

<file path=customXml/itemProps1.xml><?xml version="1.0" encoding="utf-8"?>
<ds:datastoreItem xmlns:ds="http://schemas.openxmlformats.org/officeDocument/2006/customXml" ds:itemID="{2AD41FD2-E42A-4705-AA0D-85221307178A}">
  <ds:schemaRefs>
    <ds:schemaRef ds:uri="http://purl.org/dc/elements/1.1/"/>
    <ds:schemaRef ds:uri="http://schemas.microsoft.com/office/2006/metadata/properties"/>
    <ds:schemaRef ds:uri="0c9131b5-4f7a-4fc7-9a57-73dee8b9041c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a5bf85ab-5b89-45d5-812d-d881043611a5"/>
    <ds:schemaRef ds:uri="http://www.w3.org/XML/1998/namespace"/>
    <ds:schemaRef ds:uri="http://purl.org/dc/dcmitype/"/>
  </ds:schemaRefs>
</ds:datastoreItem>
</file>

<file path=customXml/itemProps10.xml><?xml version="1.0" encoding="utf-8"?>
<ds:datastoreItem xmlns:ds="http://schemas.openxmlformats.org/officeDocument/2006/customXml" ds:itemID="{F6414CD9-7AB0-4F44-807F-DF912C5E1A13}">
  <ds:schemaRefs/>
</ds:datastoreItem>
</file>

<file path=customXml/itemProps11.xml><?xml version="1.0" encoding="utf-8"?>
<ds:datastoreItem xmlns:ds="http://schemas.openxmlformats.org/officeDocument/2006/customXml" ds:itemID="{D8B9FEFC-EE17-4515-A8D9-AD44478F0ED6}">
  <ds:schemaRefs/>
</ds:datastoreItem>
</file>

<file path=customXml/itemProps12.xml><?xml version="1.0" encoding="utf-8"?>
<ds:datastoreItem xmlns:ds="http://schemas.openxmlformats.org/officeDocument/2006/customXml" ds:itemID="{CE231AE7-799C-476B-948C-13293BA93F71}">
  <ds:schemaRefs/>
</ds:datastoreItem>
</file>

<file path=customXml/itemProps2.xml><?xml version="1.0" encoding="utf-8"?>
<ds:datastoreItem xmlns:ds="http://schemas.openxmlformats.org/officeDocument/2006/customXml" ds:itemID="{39C02748-3634-4A24-AAB5-5A1F224A40F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5325742-7614-4665-AA8B-D085B1572F35}"/>
</file>

<file path=customXml/itemProps4.xml><?xml version="1.0" encoding="utf-8"?>
<ds:datastoreItem xmlns:ds="http://schemas.openxmlformats.org/officeDocument/2006/customXml" ds:itemID="{A9377F0E-6DE4-47A6-94F7-B5269FE2FCE0}">
  <ds:schemaRefs/>
</ds:datastoreItem>
</file>

<file path=customXml/itemProps5.xml><?xml version="1.0" encoding="utf-8"?>
<ds:datastoreItem xmlns:ds="http://schemas.openxmlformats.org/officeDocument/2006/customXml" ds:itemID="{8B6B0787-9734-4296-B5D3-EC4759041B1D}">
  <ds:schemaRefs/>
</ds:datastoreItem>
</file>

<file path=customXml/itemProps6.xml><?xml version="1.0" encoding="utf-8"?>
<ds:datastoreItem xmlns:ds="http://schemas.openxmlformats.org/officeDocument/2006/customXml" ds:itemID="{82D07F71-FAE4-4758-BC0B-60609551B1CC}">
  <ds:schemaRefs/>
</ds:datastoreItem>
</file>

<file path=customXml/itemProps7.xml><?xml version="1.0" encoding="utf-8"?>
<ds:datastoreItem xmlns:ds="http://schemas.openxmlformats.org/officeDocument/2006/customXml" ds:itemID="{60BB04B5-40D2-4FDA-9336-7994D079CE4F}">
  <ds:schemaRefs/>
</ds:datastoreItem>
</file>

<file path=customXml/itemProps8.xml><?xml version="1.0" encoding="utf-8"?>
<ds:datastoreItem xmlns:ds="http://schemas.openxmlformats.org/officeDocument/2006/customXml" ds:itemID="{3DB22CCA-FF5C-41A5-90F8-AC554C621565}">
  <ds:schemaRefs/>
</ds:datastoreItem>
</file>

<file path=customXml/itemProps9.xml><?xml version="1.0" encoding="utf-8"?>
<ds:datastoreItem xmlns:ds="http://schemas.openxmlformats.org/officeDocument/2006/customXml" ds:itemID="{65C99F1C-FB57-46A7-9B3A-75339810ED4F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6584</TotalTime>
  <Words>2033</Words>
  <Application>Microsoft Office PowerPoint</Application>
  <PresentationFormat>Widescreen</PresentationFormat>
  <Paragraphs>334</Paragraphs>
  <Slides>36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36</vt:i4>
      </vt:variant>
    </vt:vector>
  </HeadingPairs>
  <TitlesOfParts>
    <vt:vector size="52" baseType="lpstr">
      <vt:lpstr>Arial</vt:lpstr>
      <vt:lpstr>Calibri</vt:lpstr>
      <vt:lpstr>Calisto MT</vt:lpstr>
      <vt:lpstr>Cambria Math</vt:lpstr>
      <vt:lpstr>Symbol</vt:lpstr>
      <vt:lpstr>Times New Roman</vt:lpstr>
      <vt:lpstr>Wingdings</vt:lpstr>
      <vt:lpstr>AstraZeneca Standard Template</vt:lpstr>
      <vt:lpstr>Alternative Content Layouts</vt:lpstr>
      <vt:lpstr>Text with Image Layouts</vt:lpstr>
      <vt:lpstr>Key Statements</vt:lpstr>
      <vt:lpstr>Lists</vt:lpstr>
      <vt:lpstr>Agendas</vt:lpstr>
      <vt:lpstr>Speakers</vt:lpstr>
      <vt:lpstr>Logo Holders</vt:lpstr>
      <vt:lpstr>Diagrams</vt:lpstr>
      <vt:lpstr>Adaptive Designs with  Multiple Objectives</vt:lpstr>
      <vt:lpstr>PowerPoint Presentation</vt:lpstr>
      <vt:lpstr>Preliminaries</vt:lpstr>
      <vt:lpstr>Keep it simple!</vt:lpstr>
      <vt:lpstr>“Everything” is (multi-variate) Normal</vt:lpstr>
      <vt:lpstr>Some notation</vt:lpstr>
      <vt:lpstr>Adaptive Designs</vt:lpstr>
      <vt:lpstr>What is an Adaptive Design?</vt:lpstr>
      <vt:lpstr>PowerPoint Presentation</vt:lpstr>
      <vt:lpstr>Early winning in Adaptive Designs</vt:lpstr>
      <vt:lpstr>Group Sequential Design (GSD)</vt:lpstr>
      <vt:lpstr>Critical values</vt:lpstr>
      <vt:lpstr>Power (yellow) and Prob(Early win), as functions of interim alpha</vt:lpstr>
      <vt:lpstr>Comparing different (group-sequential) designs</vt:lpstr>
      <vt:lpstr>Win early in Adaptive Design</vt:lpstr>
      <vt:lpstr>Alpha spending</vt:lpstr>
      <vt:lpstr>Multiple Objectives</vt:lpstr>
      <vt:lpstr>Multiple objectives  (For now: Consider fixed, not adaptive design)</vt:lpstr>
      <vt:lpstr>Family-Wise Error Rate (FWER): Prob of rejecting any true null hypothesis</vt:lpstr>
      <vt:lpstr>Bonferroni-based Recycling</vt:lpstr>
      <vt:lpstr>Splitting a  (weighted Bonferroni)</vt:lpstr>
      <vt:lpstr>Recycling: Hierarchical procedure</vt:lpstr>
      <vt:lpstr>Can combine Splitting &amp; Recycling</vt:lpstr>
      <vt:lpstr>Improving Bonferroni by utilising correlations</vt:lpstr>
      <vt:lpstr>Are correlations known?</vt:lpstr>
      <vt:lpstr>Can we estimate correlation between endpoints?</vt:lpstr>
      <vt:lpstr>Adaptive Designs with Multiple Objectives</vt:lpstr>
      <vt:lpstr>Primary &amp; Secondary endpoint in Adaptive Design</vt:lpstr>
      <vt:lpstr>Why could we get Type 1 Error inflation?</vt:lpstr>
      <vt:lpstr>We may test at same level as Primary</vt:lpstr>
      <vt:lpstr>What we can do</vt:lpstr>
      <vt:lpstr>How to think (1)</vt:lpstr>
      <vt:lpstr>Example</vt:lpstr>
      <vt:lpstr>How to think (2)</vt:lpstr>
      <vt:lpstr>Discussion topics (Use a societal perspective!)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Burman, Carl-Fredrik</dc:creator>
  <cp:keywords/>
  <dc:description/>
  <cp:lastModifiedBy>Carl-Fredrik</cp:lastModifiedBy>
  <cp:revision>7</cp:revision>
  <dcterms:created xsi:type="dcterms:W3CDTF">2022-09-14T12:40:11Z</dcterms:created>
  <dcterms:modified xsi:type="dcterms:W3CDTF">2022-10-04T10:33:09Z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0x010100EC99DB2226E9054EAA931B5CD736B336</vt:lpwstr>
  </property>
  <property fmtid="{D5CDD505-2E9C-101B-9397-08002B2CF9AE}" pid="3" name="Version">
    <vt:lpwstr>ASTR 3935 - Template &amp; Model Slides 24.pptx</vt:lpwstr>
  </property>
  <property fmtid="{D5CDD505-2E9C-101B-9397-08002B2CF9AE}" pid="4" name="ArticulateGUID">
    <vt:lpwstr>3147F588-80EE-4A79-8B90-D2BF272EDFE6</vt:lpwstr>
  </property>
  <property fmtid="{D5CDD505-2E9C-101B-9397-08002B2CF9AE}" pid="5" name="ArticulatePath">
    <vt:lpwstr>https://brightcarbon.sharepoint.com/sites/Intranet/Projects/ABCD/AstraZeneca/ASTR 3935 - AstraZeneca Template Build Project/Corporate Templates Design/BrightCarbon Template-Build/ASTR 3935 - Template &amp; Model Slides 13</vt:lpwstr>
  </property>
</Properties>
</file>