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1187" r:id="rId5"/>
    <p:sldId id="1112" r:id="rId6"/>
    <p:sldId id="1119" r:id="rId7"/>
    <p:sldId id="1188" r:id="rId8"/>
    <p:sldId id="1189" r:id="rId9"/>
    <p:sldId id="1190" r:id="rId10"/>
    <p:sldId id="1191" r:id="rId11"/>
    <p:sldId id="1194" r:id="rId12"/>
    <p:sldId id="1192" r:id="rId13"/>
    <p:sldId id="1126" r:id="rId14"/>
  </p:sldIdLst>
  <p:sldSz cx="9144000" cy="6858000" type="screen4x3"/>
  <p:notesSz cx="6858000" cy="9144000"/>
  <p:defaultTextStyle>
    <a:defPPr>
      <a:defRPr lang="en-US"/>
    </a:defPPr>
    <a:lvl1pPr algn="l" defTabSz="511123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1pPr>
    <a:lvl2pPr marL="511123" indent="-191115" algn="l" defTabSz="511123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2pPr>
    <a:lvl3pPr marL="1023360" indent="-383344" algn="l" defTabSz="511123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3pPr>
    <a:lvl4pPr marL="1535594" indent="-575572" algn="l" defTabSz="511123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4pPr>
    <a:lvl5pPr marL="2047830" indent="-767798" algn="l" defTabSz="511123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5pPr>
    <a:lvl6pPr marL="1600040" algn="l" defTabSz="320008" rtl="0" eaLnBrk="1" latinLnBrk="0" hangingPunct="1">
      <a:defRPr sz="21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6pPr>
    <a:lvl7pPr marL="1920048" algn="l" defTabSz="320008" rtl="0" eaLnBrk="1" latinLnBrk="0" hangingPunct="1">
      <a:defRPr sz="21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7pPr>
    <a:lvl8pPr marL="2240056" algn="l" defTabSz="320008" rtl="0" eaLnBrk="1" latinLnBrk="0" hangingPunct="1">
      <a:defRPr sz="21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8pPr>
    <a:lvl9pPr marL="2560064" algn="l" defTabSz="320008" rtl="0" eaLnBrk="1" latinLnBrk="0" hangingPunct="1">
      <a:defRPr sz="21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orient="horz" pos="2161" userDrawn="1">
          <p15:clr>
            <a:srgbClr val="A4A3A4"/>
          </p15:clr>
        </p15:guide>
        <p15:guide id="3" orient="horz" pos="241" userDrawn="1">
          <p15:clr>
            <a:srgbClr val="A4A3A4"/>
          </p15:clr>
        </p15:guide>
        <p15:guide id="4" orient="horz" pos="3672" userDrawn="1">
          <p15:clr>
            <a:srgbClr val="A4A3A4"/>
          </p15:clr>
        </p15:guide>
        <p15:guide id="5" orient="horz" pos="1679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orient="horz" pos="1078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2836" userDrawn="1">
          <p15:clr>
            <a:srgbClr val="A4A3A4"/>
          </p15:clr>
        </p15:guide>
        <p15:guide id="10" pos="2924" userDrawn="1">
          <p15:clr>
            <a:srgbClr val="A4A3A4"/>
          </p15:clr>
        </p15:guide>
        <p15:guide id="11" pos="269" userDrawn="1">
          <p15:clr>
            <a:srgbClr val="A4A3A4"/>
          </p15:clr>
        </p15:guide>
        <p15:guide id="12" pos="5491" userDrawn="1">
          <p15:clr>
            <a:srgbClr val="A4A3A4"/>
          </p15:clr>
        </p15:guide>
        <p15:guide id="13" pos="3728" userDrawn="1">
          <p15:clr>
            <a:srgbClr val="A4A3A4"/>
          </p15:clr>
        </p15:guide>
        <p15:guide id="14" pos="2044" userDrawn="1">
          <p15:clr>
            <a:srgbClr val="A4A3A4"/>
          </p15:clr>
        </p15:guide>
        <p15:guide id="15" pos="3811" userDrawn="1">
          <p15:clr>
            <a:srgbClr val="A4A3A4"/>
          </p15:clr>
        </p15:guide>
        <p15:guide id="16" pos="19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itis, Susan [JRDUS Non-J&amp;J]" initials="LS[N" lastIdx="14" clrIdx="0">
    <p:extLst>
      <p:ext uri="{19B8F6BF-5375-455C-9EA6-DF929625EA0E}">
        <p15:presenceInfo xmlns:p15="http://schemas.microsoft.com/office/powerpoint/2012/main" userId="S-1-5-21-1614895754-2146847981-1606980848-1229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F2E38"/>
    <a:srgbClr val="003479"/>
    <a:srgbClr val="EDEC2F"/>
    <a:srgbClr val="212121"/>
    <a:srgbClr val="777A80"/>
    <a:srgbClr val="D8D8D8"/>
    <a:srgbClr val="595959"/>
    <a:srgbClr val="000099"/>
    <a:srgbClr val="12C2E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7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1052" y="44"/>
      </p:cViewPr>
      <p:guideLst>
        <p:guide orient="horz" pos="3840"/>
        <p:guide orient="horz" pos="2161"/>
        <p:guide orient="horz" pos="241"/>
        <p:guide orient="horz" pos="3672"/>
        <p:guide orient="horz" pos="1679"/>
        <p:guide orient="horz" pos="3952"/>
        <p:guide orient="horz" pos="1078"/>
        <p:guide pos="2880"/>
        <p:guide pos="2836"/>
        <p:guide pos="2924"/>
        <p:guide pos="269"/>
        <p:guide pos="5491"/>
        <p:guide pos="3728"/>
        <p:guide pos="2044"/>
        <p:guide pos="3811"/>
        <p:guide pos="1946"/>
      </p:guideLst>
    </p:cSldViewPr>
  </p:slideViewPr>
  <p:outlineViewPr>
    <p:cViewPr>
      <p:scale>
        <a:sx n="33" d="100"/>
        <a:sy n="33" d="100"/>
      </p:scale>
      <p:origin x="0" y="-28992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33" d="100"/>
        <a:sy n="33" d="100"/>
      </p:scale>
      <p:origin x="0" y="-4800"/>
    </p:cViewPr>
  </p:sorterViewPr>
  <p:notesViewPr>
    <p:cSldViewPr snapToGrid="0">
      <p:cViewPr varScale="1">
        <p:scale>
          <a:sx n="50" d="100"/>
          <a:sy n="50" d="100"/>
        </p:scale>
        <p:origin x="1872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hattacharya, Archan [JANGB]" userId="1baf7260-141d-45ab-8d0e-9a389374f67f" providerId="ADAL" clId="{91F35F00-2031-4033-96E5-2CD30E0E8B17}"/>
    <pc:docChg chg="modSld">
      <pc:chgData name="Bhattacharya, Archan [JANGB]" userId="1baf7260-141d-45ab-8d0e-9a389374f67f" providerId="ADAL" clId="{91F35F00-2031-4033-96E5-2CD30E0E8B17}" dt="2021-05-25T10:41:19.670" v="15" actId="6549"/>
      <pc:docMkLst>
        <pc:docMk/>
      </pc:docMkLst>
      <pc:sldChg chg="modSp mod">
        <pc:chgData name="Bhattacharya, Archan [JANGB]" userId="1baf7260-141d-45ab-8d0e-9a389374f67f" providerId="ADAL" clId="{91F35F00-2031-4033-96E5-2CD30E0E8B17}" dt="2021-05-24T15:33:56.288" v="13" actId="20577"/>
        <pc:sldMkLst>
          <pc:docMk/>
          <pc:sldMk cId="2036412488" sldId="1187"/>
        </pc:sldMkLst>
        <pc:spChg chg="mod">
          <ac:chgData name="Bhattacharya, Archan [JANGB]" userId="1baf7260-141d-45ab-8d0e-9a389374f67f" providerId="ADAL" clId="{91F35F00-2031-4033-96E5-2CD30E0E8B17}" dt="2021-05-24T15:33:56.288" v="13" actId="20577"/>
          <ac:spMkLst>
            <pc:docMk/>
            <pc:sldMk cId="2036412488" sldId="1187"/>
            <ac:spMk id="6" creationId="{16DC15B9-0F34-7645-B898-883C1744B1C7}"/>
          </ac:spMkLst>
        </pc:spChg>
      </pc:sldChg>
      <pc:sldChg chg="modSp mod">
        <pc:chgData name="Bhattacharya, Archan [JANGB]" userId="1baf7260-141d-45ab-8d0e-9a389374f67f" providerId="ADAL" clId="{91F35F00-2031-4033-96E5-2CD30E0E8B17}" dt="2021-05-25T10:41:19.670" v="15" actId="6549"/>
        <pc:sldMkLst>
          <pc:docMk/>
          <pc:sldMk cId="1548493405" sldId="1192"/>
        </pc:sldMkLst>
        <pc:spChg chg="mod">
          <ac:chgData name="Bhattacharya, Archan [JANGB]" userId="1baf7260-141d-45ab-8d0e-9a389374f67f" providerId="ADAL" clId="{91F35F00-2031-4033-96E5-2CD30E0E8B17}" dt="2021-05-25T10:41:19.670" v="15" actId="6549"/>
          <ac:spMkLst>
            <pc:docMk/>
            <pc:sldMk cId="1548493405" sldId="1192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r>
              <a:rPr lang="en-US" dirty="0"/>
              <a:t>ASM 2011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90D314F8-F200-1D41-916B-317CBC5A8AF5}" type="datetime8">
              <a:rPr lang="en-US" smtClean="0"/>
              <a:t>5/25/2021 11:08 AM</a:t>
            </a:fld>
            <a:endParaRPr lang="en-US" dirty="0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556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r>
              <a:rPr lang="en-US" dirty="0"/>
              <a:t>4x3_ASM_2011_Weldon_Close_04-28-11_v14.pptx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35638" y="8685213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6A48D351-BF5F-7D49-8150-A7E8E8CC44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3643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8300" y="4343400"/>
            <a:ext cx="6121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ED390086-061F-4744-9815-305D39A2AE14}" type="datetime8">
              <a:rPr lang="en-US" smtClean="0"/>
              <a:t>5/25/2021 10:59 AM</a:t>
            </a:fld>
            <a:endParaRPr lang="en-US" dirty="0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556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49925" y="8685213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B976D8D5-0ECD-3A4D-8E63-E16D685F06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3953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80002" indent="-80002" algn="l" defTabSz="320008" rtl="0" eaLnBrk="0" fontAlgn="base" hangingPunct="0">
      <a:lnSpc>
        <a:spcPct val="90000"/>
      </a:lnSpc>
      <a:spcBef>
        <a:spcPts val="700"/>
      </a:spcBef>
      <a:spcAft>
        <a:spcPct val="0"/>
      </a:spcAft>
      <a:buFont typeface="Arial" pitchFamily="34" charset="0"/>
      <a:buChar char="•"/>
      <a:defRPr sz="77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1pPr>
    <a:lvl2pPr marL="400010" indent="-80002" algn="l" defTabSz="320008" rtl="0" eaLnBrk="0" fontAlgn="base" hangingPunct="0">
      <a:lnSpc>
        <a:spcPct val="90000"/>
      </a:lnSpc>
      <a:spcBef>
        <a:spcPts val="140"/>
      </a:spcBef>
      <a:spcAft>
        <a:spcPct val="0"/>
      </a:spcAft>
      <a:buFont typeface="Arial" pitchFamily="34" charset="0"/>
      <a:buChar char="•"/>
      <a:defRPr sz="77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2pPr>
    <a:lvl3pPr marL="720018" indent="-80002" algn="l" defTabSz="320008" rtl="0" eaLnBrk="0" fontAlgn="base" hangingPunct="0">
      <a:lnSpc>
        <a:spcPct val="90000"/>
      </a:lnSpc>
      <a:spcBef>
        <a:spcPts val="140"/>
      </a:spcBef>
      <a:spcAft>
        <a:spcPct val="0"/>
      </a:spcAft>
      <a:buFont typeface="Arial" pitchFamily="34" charset="0"/>
      <a:buChar char="•"/>
      <a:defRPr sz="77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3pPr>
    <a:lvl4pPr marL="1040026" indent="-80002" algn="l" defTabSz="320008" rtl="0" eaLnBrk="0" fontAlgn="base" hangingPunct="0">
      <a:lnSpc>
        <a:spcPct val="90000"/>
      </a:lnSpc>
      <a:spcBef>
        <a:spcPts val="140"/>
      </a:spcBef>
      <a:spcAft>
        <a:spcPct val="0"/>
      </a:spcAft>
      <a:buFont typeface="Arial" pitchFamily="34" charset="0"/>
      <a:buChar char="•"/>
      <a:defRPr sz="77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4pPr>
    <a:lvl5pPr marL="1360034" indent="-80002" algn="l" defTabSz="320008" rtl="0" eaLnBrk="0" fontAlgn="base" hangingPunct="0">
      <a:lnSpc>
        <a:spcPct val="90000"/>
      </a:lnSpc>
      <a:spcBef>
        <a:spcPts val="140"/>
      </a:spcBef>
      <a:spcAft>
        <a:spcPct val="0"/>
      </a:spcAft>
      <a:buFont typeface="Arial" pitchFamily="34" charset="0"/>
      <a:buChar char="•"/>
      <a:defRPr sz="77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5pPr>
    <a:lvl6pPr marL="1600040" algn="l" defTabSz="32000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6pPr>
    <a:lvl7pPr marL="1920048" algn="l" defTabSz="32000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7pPr>
    <a:lvl8pPr marL="2240056" algn="l" defTabSz="32000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8pPr>
    <a:lvl9pPr marL="2560064" algn="l" defTabSz="32000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D390086-061F-4744-9815-305D39A2AE14}" type="datetime8">
              <a:rPr lang="en-US" smtClean="0"/>
              <a:t>5/25/2021 10:59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6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E309EA-A6DB-804C-9DB3-2B129251E1BE}" type="datetime8">
              <a:rPr lang="en-US" smtClean="0"/>
              <a:t>5/25/2021 10:59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1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78E063A-95FF-C243-9E3F-2436AE6167B6}" type="datetime8">
              <a:rPr lang="en-US" smtClean="0"/>
              <a:t>5/25/2021 10:59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C0A48A-01E6-4644-AE8D-AA298B1E9064}" type="datetime8">
              <a:rPr lang="en-US" smtClean="0"/>
              <a:t>5/25/2021 10:59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6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C0A48A-01E6-4644-AE8D-AA298B1E9064}" type="datetime8">
              <a:rPr lang="en-US" smtClean="0"/>
              <a:t>5/25/2021 10:59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C0A48A-01E6-4644-AE8D-AA298B1E9064}" type="datetime8">
              <a:rPr lang="en-US" smtClean="0"/>
              <a:t>5/25/2021 10:59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C0A48A-01E6-4644-AE8D-AA298B1E9064}" type="datetime8">
              <a:rPr lang="en-US" smtClean="0"/>
              <a:t>5/25/2021 10:59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C0A48A-01E6-4644-AE8D-AA298B1E9064}" type="datetime8">
              <a:rPr lang="en-US" smtClean="0"/>
              <a:t>5/25/2021 10:59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6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C0A48A-01E6-4644-AE8D-AA298B1E9064}" type="datetime8">
              <a:rPr lang="en-US" smtClean="0"/>
              <a:t>5/25/2021 10:59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45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C0A48A-01E6-4644-AE8D-AA298B1E9064}" type="datetime8">
              <a:rPr lang="en-US" smtClean="0"/>
              <a:t>5/25/2021 10:59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1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204259B-9F7A-6844-9FB7-38FAF14E0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642" y="238373"/>
            <a:ext cx="8656720" cy="578915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8A28F3-56AB-FB4B-A88C-1D473BB3E038}"/>
              </a:ext>
            </a:extLst>
          </p:cNvPr>
          <p:cNvSpPr/>
          <p:nvPr userDrawn="1"/>
        </p:nvSpPr>
        <p:spPr bwMode="auto">
          <a:xfrm flipV="1">
            <a:off x="242638" y="4718689"/>
            <a:ext cx="8658727" cy="1308835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E19682-1FC1-7341-B4C9-1B4DFCAD2D99}"/>
              </a:ext>
            </a:extLst>
          </p:cNvPr>
          <p:cNvSpPr/>
          <p:nvPr userDrawn="1"/>
        </p:nvSpPr>
        <p:spPr bwMode="auto">
          <a:xfrm flipV="1">
            <a:off x="242638" y="3660133"/>
            <a:ext cx="8658727" cy="1058553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D744F5-0E83-5B49-9FFF-A966F7479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66" y="3661834"/>
            <a:ext cx="783867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EC4488B-9D7C-6D4E-94F6-3C7C050A0A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156" y="4286249"/>
            <a:ext cx="7861095" cy="402168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35649BF-7D03-8946-A397-899ED58B41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06" y="5118775"/>
            <a:ext cx="5358355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2143ABF-83C2-E349-A58E-1DDB05EC2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49" y="4869658"/>
            <a:ext cx="5358355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/>
            </a:lvl1pPr>
            <a:lvl2pPr marL="175617" indent="0">
              <a:buNone/>
              <a:defRPr/>
            </a:lvl2pPr>
            <a:lvl3pPr marL="397764" indent="0">
              <a:buNone/>
              <a:defRPr/>
            </a:lvl3pPr>
            <a:lvl4pPr marL="672084" indent="0">
              <a:buNone/>
              <a:defRPr/>
            </a:lvl4pPr>
            <a:lvl5pPr marL="97262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683051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Oncolog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12F46D-25BE-6142-9653-EBE1F5EBEB02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"/>
          <a:stretch/>
        </p:blipFill>
        <p:spPr>
          <a:xfrm>
            <a:off x="242631" y="256872"/>
            <a:ext cx="8658731" cy="575214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C9FA491-2410-8740-87E4-7501CA65A838}"/>
              </a:ext>
            </a:extLst>
          </p:cNvPr>
          <p:cNvGrpSpPr/>
          <p:nvPr userDrawn="1"/>
        </p:nvGrpSpPr>
        <p:grpSpPr>
          <a:xfrm>
            <a:off x="242631" y="4718686"/>
            <a:ext cx="8658724" cy="1332648"/>
            <a:chOff x="386615" y="5651959"/>
            <a:chExt cx="13853963" cy="15514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DB8759-E66F-0841-8245-6E9983F955D5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742B07B-D809-9647-A0DC-862196B15EAC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B224D35-60BE-C942-9637-43C6B3C3DE39}"/>
              </a:ext>
            </a:extLst>
          </p:cNvPr>
          <p:cNvSpPr txBox="1"/>
          <p:nvPr userDrawn="1"/>
        </p:nvSpPr>
        <p:spPr>
          <a:xfrm>
            <a:off x="6479822" y="4871292"/>
            <a:ext cx="1998336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625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Drouville</a:t>
            </a:r>
            <a:r>
              <a:rPr lang="en-US" sz="6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625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fish tank</a:t>
            </a:r>
          </a:p>
          <a:p>
            <a:pPr marL="0" marR="0" indent="0" algn="r" defTabSz="45638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25" b="0" i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Drouville</a:t>
            </a:r>
            <a:r>
              <a:rPr lang="en-US" sz="625" b="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patient, graphic designer and artist from Argentina who has survived multiple myeloma and a relapse.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369FA5-BFFA-B045-867D-9936B95A5D85}"/>
              </a:ext>
            </a:extLst>
          </p:cNvPr>
          <p:cNvSpPr/>
          <p:nvPr userDrawn="1"/>
        </p:nvSpPr>
        <p:spPr bwMode="auto">
          <a:xfrm flipV="1">
            <a:off x="242638" y="3660133"/>
            <a:ext cx="8658727" cy="1058553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AF6906-B6F9-8C44-A374-B1082090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66" y="3661834"/>
            <a:ext cx="783867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CD4C172-C301-DF4A-81DA-49884973F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156" y="4286249"/>
            <a:ext cx="7861095" cy="402168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ACB1185-A3A0-0840-86B3-4EF22D514A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06" y="5118775"/>
            <a:ext cx="5358355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4DA07C1F-CEC7-E043-BC7C-201A0EDC9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49" y="4869658"/>
            <a:ext cx="5358355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/>
            </a:lvl1pPr>
            <a:lvl2pPr marL="175617" indent="0">
              <a:buNone/>
              <a:defRPr/>
            </a:lvl2pPr>
            <a:lvl3pPr marL="397764" indent="0">
              <a:buNone/>
              <a:defRPr/>
            </a:lvl3pPr>
            <a:lvl4pPr marL="672084" indent="0">
              <a:buNone/>
              <a:defRPr/>
            </a:lvl4pPr>
            <a:lvl5pPr marL="97262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993904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0635"/>
            <a:ext cx="9144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1835520"/>
            <a:ext cx="8235950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4125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6" y="3781794"/>
            <a:ext cx="6432081" cy="5339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18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1B17-FFAE-EA41-A941-C177AC442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026" y="4523564"/>
            <a:ext cx="6432081" cy="1309445"/>
          </a:xfrm>
        </p:spPr>
        <p:txBody>
          <a:bodyPr/>
          <a:lstStyle>
            <a:lvl1pPr marL="0" marR="0" indent="0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1125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marL="0" marR="0" lvl="0" indent="0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/>
            </a:pP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2A3F3E-B2B6-2643-A478-0F3D86347F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68" y="102568"/>
            <a:ext cx="3248289" cy="14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294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D02A-7674-4D09-BDC9-916DD9035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088" b="12287"/>
          <a:stretch/>
        </p:blipFill>
        <p:spPr>
          <a:xfrm>
            <a:off x="240626" y="238158"/>
            <a:ext cx="8658727" cy="57891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BCC8F2-6CB2-8543-8DC8-7B588E3D4577}"/>
              </a:ext>
            </a:extLst>
          </p:cNvPr>
          <p:cNvSpPr/>
          <p:nvPr userDrawn="1"/>
        </p:nvSpPr>
        <p:spPr bwMode="auto">
          <a:xfrm>
            <a:off x="240630" y="238158"/>
            <a:ext cx="8658727" cy="5789260"/>
          </a:xfrm>
          <a:prstGeom prst="rect">
            <a:avLst/>
          </a:prstGeom>
          <a:solidFill>
            <a:schemeClr val="accent3">
              <a:alpha val="5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4DD1D-580B-1743-A80C-0AE1DA3235A0}"/>
              </a:ext>
            </a:extLst>
          </p:cNvPr>
          <p:cNvSpPr txBox="1"/>
          <p:nvPr userDrawn="1"/>
        </p:nvSpPr>
        <p:spPr>
          <a:xfrm>
            <a:off x="6439777" y="5607463"/>
            <a:ext cx="2357309" cy="208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62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 T cell immunotherapy illustration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459" y="3012653"/>
            <a:ext cx="7964095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12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791685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, dark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2FE19-F7B1-43D0-B5DD-81A973C49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21"/>
          <a:stretch/>
        </p:blipFill>
        <p:spPr>
          <a:xfrm>
            <a:off x="242636" y="238364"/>
            <a:ext cx="8657306" cy="57891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727BFF-0BE4-FB48-A395-08A9D327F394}"/>
              </a:ext>
            </a:extLst>
          </p:cNvPr>
          <p:cNvSpPr/>
          <p:nvPr userDrawn="1"/>
        </p:nvSpPr>
        <p:spPr bwMode="auto">
          <a:xfrm flipV="1">
            <a:off x="242638" y="238364"/>
            <a:ext cx="8658727" cy="5789158"/>
          </a:xfrm>
          <a:prstGeom prst="rect">
            <a:avLst/>
          </a:prstGeom>
          <a:solidFill>
            <a:schemeClr val="accent2">
              <a:alpha val="7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459" y="3012653"/>
            <a:ext cx="7964095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12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BDE37-FEF2-BF43-AEB0-1002775DBA2B}"/>
              </a:ext>
            </a:extLst>
          </p:cNvPr>
          <p:cNvSpPr txBox="1"/>
          <p:nvPr userDrawn="1"/>
        </p:nvSpPr>
        <p:spPr>
          <a:xfrm>
            <a:off x="5733143" y="5607462"/>
            <a:ext cx="3063943" cy="2708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62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PC-3 human prostate cancer cells, stained with Coomassie blue</a:t>
            </a:r>
            <a:endParaRPr lang="en-US" sz="625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365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4BF6B488-EA69-F443-BB8A-36FDFF817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124" y="235723"/>
            <a:ext cx="8663237" cy="57891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6441782" y="5614721"/>
            <a:ext cx="2357309" cy="208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625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Jeffrey </a:t>
            </a:r>
            <a:r>
              <a:rPr lang="en-US" sz="625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Sparr</a:t>
            </a:r>
            <a:r>
              <a:rPr lang="en-US" sz="625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Same Guy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459" y="3012653"/>
            <a:ext cx="7964095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12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09114037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1532967"/>
            <a:ext cx="8235950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12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3927110"/>
            <a:ext cx="8235950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188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1532967"/>
            <a:ext cx="8235950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12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1532967"/>
            <a:ext cx="8235950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12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3927110"/>
            <a:ext cx="8235950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188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1532967"/>
            <a:ext cx="8235950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12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1532967"/>
            <a:ext cx="8235950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12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3222D2-52B4-4331-AAC2-FC19DCB1A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1161"/>
          <a:stretch/>
        </p:blipFill>
        <p:spPr>
          <a:xfrm>
            <a:off x="240630" y="265834"/>
            <a:ext cx="8658727" cy="570363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7A5A69-6CB3-1342-94FD-7589292A6B29}"/>
              </a:ext>
            </a:extLst>
          </p:cNvPr>
          <p:cNvSpPr/>
          <p:nvPr userDrawn="1"/>
        </p:nvSpPr>
        <p:spPr bwMode="auto">
          <a:xfrm flipV="1">
            <a:off x="242638" y="4718689"/>
            <a:ext cx="8658727" cy="1308835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4D2533-6BEB-4E46-911B-5DBB4CFC4289}"/>
              </a:ext>
            </a:extLst>
          </p:cNvPr>
          <p:cNvSpPr/>
          <p:nvPr userDrawn="1"/>
        </p:nvSpPr>
        <p:spPr bwMode="auto">
          <a:xfrm flipV="1">
            <a:off x="242638" y="3660133"/>
            <a:ext cx="8658727" cy="1058553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78EBFC-7FD3-5940-A87D-56244A35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66" y="3661834"/>
            <a:ext cx="783867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AF60C54-8E50-534C-8928-3F4A4CE07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156" y="4286249"/>
            <a:ext cx="7861095" cy="402168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424F2D3-69A1-FB4F-BAE1-4359BAF77B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06" y="5118775"/>
            <a:ext cx="5358355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417AE278-5CD7-1A40-940A-F1E1B0754B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49" y="4869658"/>
            <a:ext cx="5358355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/>
            </a:lvl1pPr>
            <a:lvl2pPr marL="175617" indent="0">
              <a:buNone/>
              <a:defRPr/>
            </a:lvl2pPr>
            <a:lvl3pPr marL="397764" indent="0">
              <a:buNone/>
              <a:defRPr/>
            </a:lvl3pPr>
            <a:lvl4pPr marL="672084" indent="0">
              <a:buNone/>
              <a:defRPr/>
            </a:lvl4pPr>
            <a:lvl5pPr marL="97262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9769437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3927110"/>
            <a:ext cx="8235950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188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1532967"/>
            <a:ext cx="8235950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12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6A8F057-C1FA-A344-A77B-0883DE3E9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46" y="6279363"/>
            <a:ext cx="5725834" cy="275167"/>
          </a:xfrm>
        </p:spPr>
        <p:txBody>
          <a:bodyPr anchor="b"/>
          <a:lstStyle>
            <a:lvl1pPr marL="0" indent="0">
              <a:spcBef>
                <a:spcPts val="125"/>
              </a:spcBef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600B81-5F47-6545-94B6-CA160308D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21B31A0-311A-8B4F-BB5A-B8F4B989863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0850" y="1713179"/>
            <a:ext cx="8239125" cy="417009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378458"/>
            <a:ext cx="7609320" cy="346249"/>
          </a:xfrm>
        </p:spPr>
        <p:txBody>
          <a:bodyPr/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974216"/>
            <a:ext cx="8235950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</a:lstStyle>
          <a:p>
            <a:pPr marL="0" lvl="0" indent="0" algn="l" rtl="0" eaLnBrk="0" fontAlgn="base" hangingPunct="0">
              <a:spcBef>
                <a:spcPts val="15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893341-A1B2-F841-973D-BEF4E3CC07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46" y="6279363"/>
            <a:ext cx="5725834" cy="275167"/>
          </a:xfrm>
        </p:spPr>
        <p:txBody>
          <a:bodyPr anchor="b"/>
          <a:lstStyle>
            <a:lvl1pPr marL="0" indent="0">
              <a:spcBef>
                <a:spcPts val="125"/>
              </a:spcBef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207FC8B-322B-444B-AD13-2AC4DF523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C59E282-2BF7-4D41-984C-C6E60C850A4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0850" y="1713179"/>
            <a:ext cx="8239125" cy="417009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378458"/>
            <a:ext cx="7609320" cy="346249"/>
          </a:xfrm>
        </p:spPr>
        <p:txBody>
          <a:bodyPr/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1446" y="6279363"/>
            <a:ext cx="5725834" cy="275167"/>
          </a:xfrm>
        </p:spPr>
        <p:txBody>
          <a:bodyPr anchor="b"/>
          <a:lstStyle>
            <a:lvl1pPr marL="0" indent="0">
              <a:spcBef>
                <a:spcPts val="125"/>
              </a:spcBef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1D98B-EA92-FB4C-966B-19364BA06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4EDCA13-EEE8-FB43-92EE-9FE53C1D210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0850" y="1713179"/>
            <a:ext cx="8239125" cy="417009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5" y="378458"/>
            <a:ext cx="8235950" cy="34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974216"/>
            <a:ext cx="8235950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</a:lstStyle>
          <a:p>
            <a:pPr marL="0" lvl="0" indent="0" algn="l" rtl="0" eaLnBrk="0" fontAlgn="base" hangingPunct="0">
              <a:spcBef>
                <a:spcPts val="15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56B79D2-3D88-824B-AD15-0A0631E51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46" y="6279363"/>
            <a:ext cx="5725834" cy="275167"/>
          </a:xfrm>
        </p:spPr>
        <p:txBody>
          <a:bodyPr anchor="b"/>
          <a:lstStyle>
            <a:lvl1pPr marL="0" indent="0">
              <a:spcBef>
                <a:spcPts val="125"/>
              </a:spcBef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DCFC70-AEDF-B24B-83B4-50DB19095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3A964D6-FA9F-AF4E-86DA-8841CC34314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0850" y="1713179"/>
            <a:ext cx="8239125" cy="417009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4025" y="378458"/>
            <a:ext cx="8235950" cy="34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974216"/>
            <a:ext cx="8235950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</a:lstStyle>
          <a:p>
            <a:pPr marL="0" lvl="0" indent="0" algn="l" rtl="0" eaLnBrk="0" fontAlgn="base" hangingPunct="0">
              <a:spcBef>
                <a:spcPts val="15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F85C30-66F7-3743-9CB2-2AE5CAE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5" y="1713180"/>
            <a:ext cx="8235950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1800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5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35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35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35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196F0C0-2A33-3445-BE54-B42D6C97ED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46" y="6279363"/>
            <a:ext cx="5725834" cy="275167"/>
          </a:xfrm>
        </p:spPr>
        <p:txBody>
          <a:bodyPr anchor="b"/>
          <a:lstStyle>
            <a:lvl1pPr marL="0" indent="0">
              <a:spcBef>
                <a:spcPts val="125"/>
              </a:spcBef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8063AD-CD05-4947-B730-E1707BD74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C9A31F7-5A5D-7241-AFCD-AB74B53CE74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0850" y="2427290"/>
            <a:ext cx="8239125" cy="417009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13180"/>
            <a:ext cx="8235950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18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5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35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35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35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4025" y="378458"/>
            <a:ext cx="8235950" cy="34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974216"/>
            <a:ext cx="8235950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</a:lstStyle>
          <a:p>
            <a:pPr marL="0" lvl="0" indent="0" algn="l" rtl="0" eaLnBrk="0" fontAlgn="base" hangingPunct="0">
              <a:spcBef>
                <a:spcPts val="15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3EDD707-AD6D-F64B-803D-88A0E0A7E2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46" y="6279363"/>
            <a:ext cx="5725834" cy="275167"/>
          </a:xfrm>
        </p:spPr>
        <p:txBody>
          <a:bodyPr anchor="b"/>
          <a:lstStyle>
            <a:lvl1pPr marL="0" indent="0">
              <a:spcBef>
                <a:spcPts val="125"/>
              </a:spcBef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0991C0F-9A2B-1949-BFAF-574D29B7A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5" y="378458"/>
            <a:ext cx="8235950" cy="34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974216"/>
            <a:ext cx="8235950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</a:lstStyle>
          <a:p>
            <a:pPr marL="0" lvl="0" indent="0" algn="l" rtl="0" eaLnBrk="0" fontAlgn="base" hangingPunct="0">
              <a:spcBef>
                <a:spcPts val="15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02C8060-1C51-FD43-8F6F-713904908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46" y="6279363"/>
            <a:ext cx="5725834" cy="275167"/>
          </a:xfrm>
        </p:spPr>
        <p:txBody>
          <a:bodyPr anchor="b"/>
          <a:lstStyle>
            <a:lvl1pPr marL="0" indent="0">
              <a:spcBef>
                <a:spcPts val="125"/>
              </a:spcBef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651BDC2-AB73-9846-9C55-88E5B9354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9FC68A-AFE7-8B4F-9966-8AE95C77040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0850" y="1712493"/>
            <a:ext cx="4051301" cy="417009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B1CAD91-A5D1-D248-A26A-171D16B9F12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30964" y="1712493"/>
            <a:ext cx="4051301" cy="417009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7634D80-AF67-BB45-8171-21BB7F47F96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437" y="1709928"/>
            <a:ext cx="2633663" cy="420560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4025" y="378458"/>
            <a:ext cx="8235950" cy="34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974216"/>
            <a:ext cx="8235950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</a:lstStyle>
          <a:p>
            <a:pPr marL="0" lvl="0" indent="0" algn="l" rtl="0" eaLnBrk="0" fontAlgn="base" hangingPunct="0">
              <a:spcBef>
                <a:spcPts val="15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313F8CB-B5E8-534F-9F42-5390EB36EB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46" y="6279363"/>
            <a:ext cx="5725834" cy="275167"/>
          </a:xfrm>
        </p:spPr>
        <p:txBody>
          <a:bodyPr anchor="b"/>
          <a:lstStyle>
            <a:lvl1pPr marL="0" indent="0">
              <a:spcBef>
                <a:spcPts val="125"/>
              </a:spcBef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255EE46-17BD-514B-885A-D6A61BAEF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CBE2E6B-112A-7F47-85EB-DC4B04AD37B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247889" y="1709928"/>
            <a:ext cx="5442086" cy="420560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E122C1D-82E6-914F-8B1C-7A6981D0AB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0850" y="1713179"/>
            <a:ext cx="4051301" cy="417009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38675" y="1712917"/>
            <a:ext cx="4051300" cy="4169673"/>
          </a:xfrm>
        </p:spPr>
        <p:txBody>
          <a:bodyPr/>
          <a:lstStyle>
            <a:lvl1pPr marL="175618" marR="0" indent="-175618" algn="l" defTabSz="571500" rtl="0" eaLnBrk="1" fontAlgn="base" latinLnBrk="0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357188" marR="0" indent="-181571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548640" marR="0" indent="-150876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822960" marR="0" indent="-150876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115973" marR="0" indent="-143351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175618" marR="0" lvl="0" indent="-175618" algn="l" defTabSz="571500" rtl="0" eaLnBrk="1" fontAlgn="base" latinLnBrk="0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5" y="378458"/>
            <a:ext cx="8235950" cy="34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974216"/>
            <a:ext cx="8235950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</a:lstStyle>
          <a:p>
            <a:pPr marL="0" lvl="0" indent="0" algn="l" rtl="0" eaLnBrk="0" fontAlgn="base" hangingPunct="0">
              <a:spcBef>
                <a:spcPts val="15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BD96E11-E86B-924E-B88E-246E98D73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46" y="6279363"/>
            <a:ext cx="5725834" cy="275167"/>
          </a:xfrm>
        </p:spPr>
        <p:txBody>
          <a:bodyPr anchor="b"/>
          <a:lstStyle>
            <a:lvl1pPr marL="0" indent="0">
              <a:spcBef>
                <a:spcPts val="125"/>
              </a:spcBef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35620E3-5637-724B-BE15-D2C35FA77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05B4336-FD45-2F4B-8AB9-D66E2EF36C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42635" y="238368"/>
            <a:ext cx="8658728" cy="57891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B2FE0B-59D8-044B-9A75-FEA2645CB74F}"/>
              </a:ext>
            </a:extLst>
          </p:cNvPr>
          <p:cNvSpPr/>
          <p:nvPr userDrawn="1"/>
        </p:nvSpPr>
        <p:spPr bwMode="auto">
          <a:xfrm flipV="1">
            <a:off x="231349" y="4718688"/>
            <a:ext cx="8670014" cy="1308835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7CB6E5-E1A9-5847-B0E1-28A82534D42C}"/>
              </a:ext>
            </a:extLst>
          </p:cNvPr>
          <p:cNvSpPr/>
          <p:nvPr userDrawn="1"/>
        </p:nvSpPr>
        <p:spPr bwMode="auto">
          <a:xfrm flipV="1">
            <a:off x="242638" y="3660133"/>
            <a:ext cx="8658727" cy="1058553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783A270-5EE0-A643-928B-0E1E9014B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66" y="3661834"/>
            <a:ext cx="783867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A4E3C6E-EAB8-4043-91E0-DB0CE908C9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156" y="4286249"/>
            <a:ext cx="7861095" cy="402168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6D4CAF3-F328-A844-A927-F8F4681BAD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06" y="5118775"/>
            <a:ext cx="5358355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D3C71CC-8540-844D-8194-4AE5C20190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49" y="4869658"/>
            <a:ext cx="5358355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/>
            </a:lvl1pPr>
            <a:lvl2pPr marL="175617" indent="0">
              <a:buNone/>
              <a:defRPr/>
            </a:lvl2pPr>
            <a:lvl3pPr marL="397764" indent="0">
              <a:buNone/>
              <a:defRPr/>
            </a:lvl3pPr>
            <a:lvl4pPr marL="672084" indent="0">
              <a:buNone/>
              <a:defRPr/>
            </a:lvl4pPr>
            <a:lvl5pPr marL="97262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10998372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255964" y="1712914"/>
            <a:ext cx="2632075" cy="4169675"/>
          </a:xfrm>
          <a:noFill/>
        </p:spPr>
        <p:txBody>
          <a:bodyPr/>
          <a:lstStyle>
            <a:lvl1pPr marL="175618" marR="0" indent="-175618" algn="l" defTabSz="571500" rtl="0" eaLnBrk="1" fontAlgn="base" latinLnBrk="0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1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57188" marR="0" indent="-181571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548640" marR="0" indent="-150876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822960" marR="0" indent="-150876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115973" marR="0" indent="-143351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5" y="378458"/>
            <a:ext cx="8235950" cy="34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974216"/>
            <a:ext cx="8235950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</a:lstStyle>
          <a:p>
            <a:pPr marL="0" lvl="0" indent="0" algn="l" rtl="0" eaLnBrk="0" fontAlgn="base" hangingPunct="0">
              <a:spcBef>
                <a:spcPts val="15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1F1E9-BC34-AE4D-A421-3E120F7C0A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296" y="1712914"/>
            <a:ext cx="2632075" cy="4169675"/>
          </a:xfrm>
          <a:noFill/>
        </p:spPr>
        <p:txBody>
          <a:bodyPr/>
          <a:lstStyle>
            <a:lvl1pPr marL="175618" marR="0" indent="-175618" algn="l" defTabSz="571500" rtl="0" eaLnBrk="1" fontAlgn="base" latinLnBrk="0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1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57188" marR="0" indent="-181571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548640" marR="0" indent="-150876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822960" marR="0" indent="-150876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115973" marR="0" indent="-143351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C8C59A55-E7A7-874F-A4B9-BD06E1F80E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054631" y="1712914"/>
            <a:ext cx="2632075" cy="4169675"/>
          </a:xfrm>
          <a:noFill/>
        </p:spPr>
        <p:txBody>
          <a:bodyPr/>
          <a:lstStyle>
            <a:lvl1pPr marL="175618" marR="0" indent="-175618" algn="l" defTabSz="571500" rtl="0" eaLnBrk="1" fontAlgn="base" latinLnBrk="0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1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57188" marR="0" indent="-181571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548640" marR="0" indent="-150876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822960" marR="0" indent="-150876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115973" marR="0" indent="-143351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05C4665-66C3-B44C-AACC-7DCF4728C4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46" y="6279363"/>
            <a:ext cx="5725834" cy="275167"/>
          </a:xfrm>
        </p:spPr>
        <p:txBody>
          <a:bodyPr anchor="b"/>
          <a:lstStyle>
            <a:lvl1pPr marL="0" indent="0">
              <a:spcBef>
                <a:spcPts val="125"/>
              </a:spcBef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0FBE57B-DDA2-544C-89C6-97DCED2E8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5" y="378458"/>
            <a:ext cx="8235950" cy="34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974216"/>
            <a:ext cx="8235950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</a:lstStyle>
          <a:p>
            <a:pPr marL="0" lvl="0" indent="0" algn="l" rtl="0" eaLnBrk="0" fontAlgn="base" hangingPunct="0">
              <a:spcBef>
                <a:spcPts val="15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53562" y="1680827"/>
            <a:ext cx="2631149" cy="433917"/>
          </a:xfrm>
          <a:solidFill>
            <a:srgbClr val="FFFFFF"/>
          </a:solidFill>
        </p:spPr>
        <p:txBody>
          <a:bodyPr anchor="ctr"/>
          <a:lstStyle>
            <a:lvl1pPr marL="68461" indent="0">
              <a:buNone/>
              <a:defRPr sz="1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3258089" y="1680827"/>
            <a:ext cx="2631149" cy="433917"/>
          </a:xfrm>
          <a:solidFill>
            <a:srgbClr val="FFFFFF"/>
          </a:solidFill>
        </p:spPr>
        <p:txBody>
          <a:bodyPr anchor="ctr"/>
          <a:lstStyle>
            <a:lvl1pPr marL="68461" indent="0"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055054" y="1680827"/>
            <a:ext cx="2638219" cy="433917"/>
          </a:xfrm>
          <a:solidFill>
            <a:srgbClr val="FFFFFF"/>
          </a:solidFill>
        </p:spPr>
        <p:txBody>
          <a:bodyPr anchor="ctr"/>
          <a:lstStyle>
            <a:lvl1pPr marL="68461" indent="0"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18CFF-4BF3-CA4E-8F95-D701F0CCFA8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55964" y="2342029"/>
            <a:ext cx="2632075" cy="3540560"/>
          </a:xfrm>
          <a:noFill/>
        </p:spPr>
        <p:txBody>
          <a:bodyPr/>
          <a:lstStyle>
            <a:lvl1pPr marL="175618" marR="0" indent="-175618" algn="l" defTabSz="571500" rtl="0" eaLnBrk="1" fontAlgn="base" latinLnBrk="0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1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57188" marR="0" indent="-181571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548640" marR="0" indent="-150876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822960" marR="0" indent="-150876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115973" marR="0" indent="-143351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96B4205-B62E-3242-8289-60E7F9493C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296" y="2342029"/>
            <a:ext cx="2632075" cy="3540560"/>
          </a:xfrm>
          <a:noFill/>
        </p:spPr>
        <p:txBody>
          <a:bodyPr/>
          <a:lstStyle>
            <a:lvl1pPr marL="175618" marR="0" indent="-175618" algn="l" defTabSz="571500" rtl="0" eaLnBrk="1" fontAlgn="base" latinLnBrk="0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1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57188" marR="0" indent="-181571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548640" marR="0" indent="-150876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822960" marR="0" indent="-150876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115973" marR="0" indent="-143351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FC91DCB-4C78-934E-A38D-005F54B999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054631" y="2342029"/>
            <a:ext cx="2632075" cy="3540560"/>
          </a:xfrm>
          <a:noFill/>
        </p:spPr>
        <p:txBody>
          <a:bodyPr/>
          <a:lstStyle>
            <a:lvl1pPr marL="175618" marR="0" indent="-175618" algn="l" defTabSz="571500" rtl="0" eaLnBrk="1" fontAlgn="base" latinLnBrk="0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1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57188" marR="0" indent="-181571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548640" marR="0" indent="-150876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822960" marR="0" indent="-150876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115973" marR="0" indent="-143351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5F065F3-5507-FA43-8661-4A9C50B056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46" y="6279363"/>
            <a:ext cx="5725834" cy="275167"/>
          </a:xfrm>
        </p:spPr>
        <p:txBody>
          <a:bodyPr anchor="b"/>
          <a:lstStyle>
            <a:lvl1pPr marL="0" indent="0">
              <a:spcBef>
                <a:spcPts val="125"/>
              </a:spcBef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693B94F-3C52-E648-8176-529D30060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4843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2550494" y="1352315"/>
            <a:ext cx="19431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50" b="0" i="0" u="none" strike="noStrike" cap="none" normalizeH="0" baseline="0" dirty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4650138" y="1352315"/>
            <a:ext cx="19431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50" b="0" i="0" u="none" strike="noStrike" cap="none" normalizeH="0" baseline="0" dirty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6749783" y="1352315"/>
            <a:ext cx="19431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50" b="0" i="0" u="none" strike="noStrike" cap="none" normalizeH="0" baseline="0" dirty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450851" y="1352315"/>
            <a:ext cx="19431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50" b="0" i="0" u="none" strike="noStrike" cap="none" normalizeH="0" baseline="0" dirty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5" y="378458"/>
            <a:ext cx="8235950" cy="34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453" y="2188337"/>
            <a:ext cx="1943696" cy="3694252"/>
          </a:xfrm>
        </p:spPr>
        <p:txBody>
          <a:bodyPr lIns="182880" tIns="91440" rIns="182880" bIns="9144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37093" y="2188337"/>
            <a:ext cx="1943696" cy="3694252"/>
          </a:xfrm>
        </p:spPr>
        <p:txBody>
          <a:bodyPr lIns="182880" tIns="91440" rIns="182880" bIns="9144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37024" y="2188337"/>
            <a:ext cx="1943696" cy="3694252"/>
          </a:xfrm>
        </p:spPr>
        <p:txBody>
          <a:bodyPr lIns="182880" tIns="91440" rIns="182880" bIns="9144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36954" y="2188337"/>
            <a:ext cx="1943696" cy="3694252"/>
          </a:xfrm>
        </p:spPr>
        <p:txBody>
          <a:bodyPr lIns="182880" tIns="91440" rIns="182880" bIns="9144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0453" y="1573627"/>
            <a:ext cx="1943696" cy="393397"/>
          </a:xfrm>
        </p:spPr>
        <p:txBody>
          <a:bodyPr lIns="182880" tIns="91440" rIns="182880" bIns="91440"/>
          <a:lstStyle>
            <a:lvl1pPr marL="0" indent="0"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37093" y="1573627"/>
            <a:ext cx="1943696" cy="393397"/>
          </a:xfrm>
        </p:spPr>
        <p:txBody>
          <a:bodyPr lIns="182880" tIns="91440" rIns="182880" bIns="91440"/>
          <a:lstStyle>
            <a:lvl1pPr marL="0" indent="0"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7024" y="1573627"/>
            <a:ext cx="1943696" cy="393397"/>
          </a:xfrm>
        </p:spPr>
        <p:txBody>
          <a:bodyPr lIns="182880" tIns="91440" rIns="182880" bIns="91440"/>
          <a:lstStyle>
            <a:lvl1pPr marL="0" indent="0"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36954" y="1573627"/>
            <a:ext cx="1943696" cy="393397"/>
          </a:xfrm>
        </p:spPr>
        <p:txBody>
          <a:bodyPr lIns="182880" tIns="91440" rIns="182880" bIns="91440"/>
          <a:lstStyle>
            <a:lvl1pPr marL="0" indent="0"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Subhead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E4A2CE-BEB9-AE40-B600-2AC9C87655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46" y="6279363"/>
            <a:ext cx="5725834" cy="275167"/>
          </a:xfrm>
        </p:spPr>
        <p:txBody>
          <a:bodyPr anchor="b"/>
          <a:lstStyle>
            <a:lvl1pPr marL="0" indent="0">
              <a:spcBef>
                <a:spcPts val="125"/>
              </a:spcBef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9CCFD01-11BF-A545-B078-CE9E1A08F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8136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2458" y="559594"/>
            <a:ext cx="8279086" cy="5494073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3DCB8-7677-FA4C-94A7-DD23DAFC1D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46" y="6279363"/>
            <a:ext cx="5725834" cy="275167"/>
          </a:xfrm>
        </p:spPr>
        <p:txBody>
          <a:bodyPr anchor="b"/>
          <a:lstStyle>
            <a:lvl1pPr marL="0" indent="0">
              <a:spcBef>
                <a:spcPts val="125"/>
              </a:spcBef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C7352-066D-C841-9B31-67196DEB3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7457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Full Bleed Image</a:t>
            </a:r>
          </a:p>
          <a:p>
            <a:endParaRPr lang="en-US" dirty="0"/>
          </a:p>
          <a:p>
            <a:r>
              <a:rPr lang="en-US" dirty="0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7" y="5771509"/>
            <a:ext cx="8235949" cy="32131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15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05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4027" y="6113378"/>
            <a:ext cx="8235949" cy="173124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125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C78202-0A16-F14B-94A1-D7C1502CC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54025" y="2111679"/>
            <a:ext cx="8235950" cy="1282402"/>
          </a:xfrm>
        </p:spPr>
        <p:txBody>
          <a:bodyPr anchor="ctr"/>
          <a:lstStyle>
            <a:lvl1pPr algn="l">
              <a:lnSpc>
                <a:spcPts val="5000"/>
              </a:lnSpc>
              <a:defRPr sz="4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edit quote </a:t>
            </a:r>
            <a:br>
              <a:rPr lang="en-US" dirty="0"/>
            </a:br>
            <a:r>
              <a:rPr lang="en-US" dirty="0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5083557"/>
            <a:ext cx="8235950" cy="1481138"/>
          </a:xfrm>
        </p:spPr>
        <p:txBody>
          <a:bodyPr/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375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– Attribution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454025" y="2111679"/>
            <a:ext cx="8235950" cy="1282402"/>
          </a:xfrm>
        </p:spPr>
        <p:txBody>
          <a:bodyPr anchor="ctr"/>
          <a:lstStyle>
            <a:lvl1pPr algn="l">
              <a:lnSpc>
                <a:spcPts val="5000"/>
              </a:lnSpc>
              <a:defRPr sz="4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edit quote </a:t>
            </a:r>
            <a:br>
              <a:rPr lang="en-US" dirty="0"/>
            </a:br>
            <a:r>
              <a:rPr lang="en-US" dirty="0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5083557"/>
            <a:ext cx="8235950" cy="1481138"/>
          </a:xfrm>
        </p:spPr>
        <p:txBody>
          <a:bodyPr/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375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– Attribution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454025" y="2111679"/>
            <a:ext cx="8235950" cy="1282402"/>
          </a:xfrm>
        </p:spPr>
        <p:txBody>
          <a:bodyPr anchor="ctr"/>
          <a:lstStyle>
            <a:lvl1pPr algn="l">
              <a:lnSpc>
                <a:spcPts val="5000"/>
              </a:lnSpc>
              <a:defRPr sz="4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edit quote </a:t>
            </a:r>
            <a:br>
              <a:rPr lang="en-US" dirty="0"/>
            </a:br>
            <a:r>
              <a:rPr lang="en-US" dirty="0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5083557"/>
            <a:ext cx="8235950" cy="1481138"/>
          </a:xfrm>
        </p:spPr>
        <p:txBody>
          <a:bodyPr/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375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– Attribution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00DCAD-EA70-DD4B-B57F-532C7C46A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772" y="2083537"/>
            <a:ext cx="5934456" cy="269092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D497A5-3570-D846-B233-D8C544B0C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635" y="236119"/>
            <a:ext cx="8658727" cy="57914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F3C85A-7C41-944D-8341-1839EBCE290E}"/>
              </a:ext>
            </a:extLst>
          </p:cNvPr>
          <p:cNvSpPr/>
          <p:nvPr userDrawn="1"/>
        </p:nvSpPr>
        <p:spPr bwMode="auto">
          <a:xfrm flipV="1">
            <a:off x="242638" y="4718689"/>
            <a:ext cx="8658727" cy="1308835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746C55-03D0-AB4A-913D-BFF5AAEC94B1}"/>
              </a:ext>
            </a:extLst>
          </p:cNvPr>
          <p:cNvSpPr/>
          <p:nvPr userDrawn="1"/>
        </p:nvSpPr>
        <p:spPr bwMode="auto">
          <a:xfrm flipV="1">
            <a:off x="242638" y="3660133"/>
            <a:ext cx="8658727" cy="1058553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4C160E-AA74-7C4A-9138-8D0030B40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66" y="3661834"/>
            <a:ext cx="783867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370E08B-3938-7F43-8904-30083C3F62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156" y="4286249"/>
            <a:ext cx="7861095" cy="402168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7D2A23F-770B-8940-9A09-A827CA2F7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06" y="5118775"/>
            <a:ext cx="5358355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BE80AF6-0D71-1B47-889A-C02356BD64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49" y="4869658"/>
            <a:ext cx="5358355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/>
            </a:lvl1pPr>
            <a:lvl2pPr marL="175617" indent="0">
              <a:buNone/>
              <a:defRPr/>
            </a:lvl2pPr>
            <a:lvl3pPr marL="397764" indent="0">
              <a:buNone/>
              <a:defRPr/>
            </a:lvl3pPr>
            <a:lvl4pPr marL="672084" indent="0">
              <a:buNone/>
              <a:defRPr/>
            </a:lvl4pPr>
            <a:lvl5pPr marL="97262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602509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nc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4351EF-DAAA-3D45-8B7E-C502FF223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635" y="238366"/>
            <a:ext cx="8658728" cy="57891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B4A7816-78F8-B642-AE5F-BEE2E1282928}"/>
              </a:ext>
            </a:extLst>
          </p:cNvPr>
          <p:cNvGrpSpPr/>
          <p:nvPr userDrawn="1"/>
        </p:nvGrpSpPr>
        <p:grpSpPr>
          <a:xfrm>
            <a:off x="179422" y="4712229"/>
            <a:ext cx="8730868" cy="1339106"/>
            <a:chOff x="386615" y="5651959"/>
            <a:chExt cx="13853963" cy="15514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3063EE-3AD4-FE4B-921B-A13E198E5C85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B6AAED-3B54-D64E-94AA-A062413A9006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EE807CA-4FE7-1D49-AB97-C6A8040BBA7A}"/>
              </a:ext>
            </a:extLst>
          </p:cNvPr>
          <p:cNvSpPr txBox="1"/>
          <p:nvPr userDrawn="1"/>
        </p:nvSpPr>
        <p:spPr>
          <a:xfrm>
            <a:off x="6120849" y="4871292"/>
            <a:ext cx="235730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6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cell lymphocyte with receptors to kill cancer </a:t>
            </a:r>
            <a:br>
              <a:rPr lang="en-US" sz="6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 in cancer immunotherapy 3D render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7CBB9A-3AA9-ED49-B2AC-E6A480B89731}"/>
              </a:ext>
            </a:extLst>
          </p:cNvPr>
          <p:cNvSpPr/>
          <p:nvPr userDrawn="1"/>
        </p:nvSpPr>
        <p:spPr bwMode="auto">
          <a:xfrm flipV="1">
            <a:off x="242638" y="3660133"/>
            <a:ext cx="8658727" cy="1058553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3277BB-B6EB-8D4B-95BD-133D60172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66" y="3661834"/>
            <a:ext cx="783867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FB78EE0-EE4E-8545-944F-56FEF387B3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156" y="4286249"/>
            <a:ext cx="7861095" cy="402168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931606C-096D-E244-B149-9545697D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06" y="5118775"/>
            <a:ext cx="5358355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FDC1B53-1B42-4F45-896B-43A675A061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49" y="4869658"/>
            <a:ext cx="5358355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/>
            </a:lvl1pPr>
            <a:lvl2pPr marL="175617" indent="0">
              <a:buNone/>
              <a:defRPr/>
            </a:lvl2pPr>
            <a:lvl3pPr marL="397764" indent="0">
              <a:buNone/>
              <a:defRPr/>
            </a:lvl3pPr>
            <a:lvl4pPr marL="672084" indent="0">
              <a:buNone/>
              <a:defRPr/>
            </a:lvl4pPr>
            <a:lvl5pPr marL="97262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22404938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nc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4D4935-3D90-534D-B765-18C844258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635" y="232501"/>
            <a:ext cx="8658727" cy="579502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E5FA2A-738E-464C-A72A-A2357B423BAC}"/>
              </a:ext>
            </a:extLst>
          </p:cNvPr>
          <p:cNvGrpSpPr/>
          <p:nvPr userDrawn="1"/>
        </p:nvGrpSpPr>
        <p:grpSpPr>
          <a:xfrm>
            <a:off x="179422" y="4712229"/>
            <a:ext cx="8730868" cy="1339106"/>
            <a:chOff x="386615" y="5651959"/>
            <a:chExt cx="13853963" cy="15514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E236E79-21CA-C74D-89F9-A19BD7CAF987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F17D09-4FBD-D04D-A88A-1195A041AD90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1C18F5F-E099-DF4B-9074-6BC0CAEE2E79}"/>
              </a:ext>
            </a:extLst>
          </p:cNvPr>
          <p:cNvSpPr txBox="1"/>
          <p:nvPr userDrawn="1"/>
        </p:nvSpPr>
        <p:spPr>
          <a:xfrm>
            <a:off x="6120849" y="4871292"/>
            <a:ext cx="235730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6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 illustration of T cells or cancer cells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369FA5-BFFA-B045-867D-9936B95A5D85}"/>
              </a:ext>
            </a:extLst>
          </p:cNvPr>
          <p:cNvSpPr/>
          <p:nvPr userDrawn="1"/>
        </p:nvSpPr>
        <p:spPr bwMode="auto">
          <a:xfrm flipV="1">
            <a:off x="242638" y="3660133"/>
            <a:ext cx="8658727" cy="1058553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AF6906-B6F9-8C44-A374-B1082090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66" y="3661834"/>
            <a:ext cx="783867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CD4C172-C301-DF4A-81DA-49884973F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156" y="4286249"/>
            <a:ext cx="7861095" cy="402168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ACB1185-A3A0-0840-86B3-4EF22D514A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06" y="5118775"/>
            <a:ext cx="5358355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4DA07C1F-CEC7-E043-BC7C-201A0EDC9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49" y="4869658"/>
            <a:ext cx="5358355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/>
            </a:lvl1pPr>
            <a:lvl2pPr marL="175617" indent="0">
              <a:buNone/>
              <a:defRPr/>
            </a:lvl2pPr>
            <a:lvl3pPr marL="397764" indent="0">
              <a:buNone/>
              <a:defRPr/>
            </a:lvl3pPr>
            <a:lvl4pPr marL="672084" indent="0">
              <a:buNone/>
              <a:defRPr/>
            </a:lvl4pPr>
            <a:lvl5pPr marL="97262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20473280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6F6B3A0-A475-4C57-9738-1CF534E71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13" r="439" b="9116"/>
          <a:stretch/>
        </p:blipFill>
        <p:spPr>
          <a:xfrm>
            <a:off x="246742" y="216853"/>
            <a:ext cx="8650516" cy="57979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E0AA13-2761-4C4E-A725-1DD924DF88FD}"/>
              </a:ext>
            </a:extLst>
          </p:cNvPr>
          <p:cNvSpPr/>
          <p:nvPr userDrawn="1"/>
        </p:nvSpPr>
        <p:spPr bwMode="auto">
          <a:xfrm flipV="1">
            <a:off x="242638" y="4718688"/>
            <a:ext cx="8658489" cy="1308835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D9E01A-50AE-4A45-85EC-8294FAF89A77}"/>
              </a:ext>
            </a:extLst>
          </p:cNvPr>
          <p:cNvSpPr/>
          <p:nvPr userDrawn="1"/>
        </p:nvSpPr>
        <p:spPr bwMode="auto">
          <a:xfrm flipV="1">
            <a:off x="242638" y="3660133"/>
            <a:ext cx="8658727" cy="1058553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A25324-DA09-C546-91FE-9815A3353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66" y="3661834"/>
            <a:ext cx="783867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9B9B249-7FCF-694E-92FD-2148B6351C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156" y="4286249"/>
            <a:ext cx="7861095" cy="402168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8DFB07-C660-1041-AE23-786112ADE2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06" y="5118775"/>
            <a:ext cx="5358355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5D29D8C-6066-8F41-9821-D55B4A261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49" y="4869658"/>
            <a:ext cx="5358355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/>
            </a:lvl1pPr>
            <a:lvl2pPr marL="175617" indent="0">
              <a:buNone/>
              <a:defRPr/>
            </a:lvl2pPr>
            <a:lvl3pPr marL="397764" indent="0">
              <a:buNone/>
              <a:defRPr/>
            </a:lvl3pPr>
            <a:lvl4pPr marL="672084" indent="0">
              <a:buNone/>
              <a:defRPr/>
            </a:lvl4pPr>
            <a:lvl5pPr marL="97262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BD6CAA-B416-4DEE-8D94-4EA0CC8F7A92}"/>
              </a:ext>
            </a:extLst>
          </p:cNvPr>
          <p:cNvSpPr txBox="1"/>
          <p:nvPr userDrawn="1"/>
        </p:nvSpPr>
        <p:spPr>
          <a:xfrm>
            <a:off x="5295545" y="4727205"/>
            <a:ext cx="310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0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Jeremy </a:t>
            </a:r>
            <a:r>
              <a:rPr lang="en-US" sz="10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Kreuter</a:t>
            </a:r>
            <a:r>
              <a:rPr lang="en-US" sz="10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en-US" sz="1000" b="0" i="1" kern="1200" dirty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Magical Moment in a Park Far, Far Away</a:t>
            </a:r>
          </a:p>
          <a:p>
            <a:pPr algn="r">
              <a:spcBef>
                <a:spcPts val="0"/>
              </a:spcBef>
            </a:pPr>
            <a:r>
              <a:rPr lang="en-US" sz="10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Jeremy’s artwork reflects resilience, looking for harmony between mind and body.</a:t>
            </a:r>
            <a:endParaRPr lang="en-US" sz="1000" b="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7580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4C616D-C6CC-47A4-B153-9A285D1AC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349" b="25668"/>
          <a:stretch/>
        </p:blipFill>
        <p:spPr>
          <a:xfrm>
            <a:off x="242634" y="238372"/>
            <a:ext cx="8668026" cy="57891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49DD41-5D72-C24E-8067-54631C3D4FE0}"/>
              </a:ext>
            </a:extLst>
          </p:cNvPr>
          <p:cNvSpPr/>
          <p:nvPr userDrawn="1"/>
        </p:nvSpPr>
        <p:spPr bwMode="auto">
          <a:xfrm flipV="1">
            <a:off x="200906" y="4718688"/>
            <a:ext cx="8700460" cy="1308835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0D9D29-646A-C049-983C-30C9EEE64CD0}"/>
              </a:ext>
            </a:extLst>
          </p:cNvPr>
          <p:cNvSpPr/>
          <p:nvPr userDrawn="1"/>
        </p:nvSpPr>
        <p:spPr bwMode="auto">
          <a:xfrm flipV="1">
            <a:off x="242638" y="3660133"/>
            <a:ext cx="8658727" cy="1058553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34AA98-AFD2-DB41-A762-0259C7074B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66" y="3661834"/>
            <a:ext cx="783867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CBC28B7-8AF2-8B45-B22F-0820A34255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156" y="4286249"/>
            <a:ext cx="7861095" cy="402168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C4EE4AB-580B-E445-94CD-6FC380B970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06" y="5118775"/>
            <a:ext cx="5358355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6191D364-E648-E342-903B-5D2B824922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49" y="4869658"/>
            <a:ext cx="5358355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/>
            </a:lvl1pPr>
            <a:lvl2pPr marL="175617" indent="0">
              <a:buNone/>
              <a:defRPr/>
            </a:lvl2pPr>
            <a:lvl3pPr marL="397764" indent="0">
              <a:buNone/>
              <a:defRPr/>
            </a:lvl3pPr>
            <a:lvl4pPr marL="672084" indent="0">
              <a:buNone/>
              <a:defRPr/>
            </a:lvl4pPr>
            <a:lvl5pPr marL="97262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5B1480-F5A9-4205-8AD3-70C87440AB07}"/>
              </a:ext>
            </a:extLst>
          </p:cNvPr>
          <p:cNvSpPr txBox="1"/>
          <p:nvPr userDrawn="1"/>
        </p:nvSpPr>
        <p:spPr>
          <a:xfrm>
            <a:off x="5558971" y="4735544"/>
            <a:ext cx="28310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0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Hiba Al </a:t>
            </a:r>
            <a:r>
              <a:rPr lang="en-US" sz="10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Sabeh</a:t>
            </a:r>
            <a:endParaRPr lang="en-US" sz="1000" b="0" i="0" kern="1200" dirty="0">
              <a:solidFill>
                <a:schemeClr val="bg2">
                  <a:lumMod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1000" b="0" i="1" kern="1200" dirty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Flowers of Hope</a:t>
            </a:r>
          </a:p>
          <a:p>
            <a:pPr algn="r">
              <a:spcBef>
                <a:spcPts val="0"/>
              </a:spcBef>
            </a:pPr>
            <a:r>
              <a:rPr lang="en-US" sz="10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Hiba is a pharmacist working within Janssen Oncology. Her painting represents her emotions and struggles while helping her brother battle testicular cancer.</a:t>
            </a:r>
            <a:endParaRPr lang="en-US" sz="1000" b="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204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Onc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D641E1-1139-164D-A21E-C7768562D1B4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83" y="252444"/>
            <a:ext cx="8657779" cy="576100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A1E3DE0-369E-944A-9690-650452CF91E4}"/>
              </a:ext>
            </a:extLst>
          </p:cNvPr>
          <p:cNvGrpSpPr/>
          <p:nvPr userDrawn="1"/>
        </p:nvGrpSpPr>
        <p:grpSpPr>
          <a:xfrm>
            <a:off x="242631" y="4718686"/>
            <a:ext cx="8658724" cy="1332650"/>
            <a:chOff x="386615" y="5651959"/>
            <a:chExt cx="13853963" cy="155147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41E45D-D187-1349-9E46-8E741807CE53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589A67-7DBA-D547-A92B-64A936A8AF8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8AE77D0-9707-9C43-B9FF-7238B4C8FE25}"/>
              </a:ext>
            </a:extLst>
          </p:cNvPr>
          <p:cNvSpPr txBox="1"/>
          <p:nvPr userDrawn="1"/>
        </p:nvSpPr>
        <p:spPr>
          <a:xfrm>
            <a:off x="6637867" y="4871292"/>
            <a:ext cx="1840291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6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Jane </a:t>
            </a:r>
            <a:r>
              <a:rPr lang="en-US" sz="625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Kielt</a:t>
            </a:r>
            <a:r>
              <a:rPr lang="en-US" sz="6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625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Mystic Seaport</a:t>
            </a:r>
          </a:p>
          <a:p>
            <a:pPr marL="0" marR="0" indent="0" algn="r" defTabSz="45638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25" b="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retired art teacher and world traveler, Jane finds painting watercolors healing as she lives through multiple myeloma.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369FA5-BFFA-B045-867D-9936B95A5D85}"/>
              </a:ext>
            </a:extLst>
          </p:cNvPr>
          <p:cNvSpPr/>
          <p:nvPr userDrawn="1"/>
        </p:nvSpPr>
        <p:spPr bwMode="auto">
          <a:xfrm flipV="1">
            <a:off x="242638" y="3660133"/>
            <a:ext cx="8658727" cy="1058553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71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AF6906-B6F9-8C44-A374-B1082090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66" y="3661834"/>
            <a:ext cx="783867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4800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CD4C172-C301-DF4A-81DA-49884973F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156" y="4286249"/>
            <a:ext cx="7861095" cy="402168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ACB1185-A3A0-0840-86B3-4EF22D514A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06" y="5118775"/>
            <a:ext cx="5358355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4DA07C1F-CEC7-E043-BC7C-201A0EDC9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49" y="4869658"/>
            <a:ext cx="5358355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/>
            </a:lvl1pPr>
            <a:lvl2pPr marL="175617" indent="0">
              <a:buNone/>
              <a:defRPr/>
            </a:lvl2pPr>
            <a:lvl3pPr marL="397764" indent="0">
              <a:buNone/>
              <a:defRPr/>
            </a:lvl3pPr>
            <a:lvl4pPr marL="672084" indent="0">
              <a:buNone/>
              <a:defRPr/>
            </a:lvl4pPr>
            <a:lvl5pPr marL="97262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33056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1209040"/>
            <a:ext cx="8235950" cy="48837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78458"/>
            <a:ext cx="7609320" cy="3462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6C08A-8ADB-984F-95F7-6F2D991C8663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109" y="5981904"/>
            <a:ext cx="1982626" cy="89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1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8" r:id="rId2"/>
    <p:sldLayoutId id="2147483800" r:id="rId3"/>
    <p:sldLayoutId id="2147483805" r:id="rId4"/>
    <p:sldLayoutId id="2147483799" r:id="rId5"/>
    <p:sldLayoutId id="2147483795" r:id="rId6"/>
    <p:sldLayoutId id="2147483891" r:id="rId7"/>
    <p:sldLayoutId id="2147483892" r:id="rId8"/>
    <p:sldLayoutId id="2147483887" r:id="rId9"/>
    <p:sldLayoutId id="2147483888" r:id="rId10"/>
    <p:sldLayoutId id="2147483731" r:id="rId11"/>
    <p:sldLayoutId id="2147483889" r:id="rId12"/>
    <p:sldLayoutId id="2147483890" r:id="rId13"/>
    <p:sldLayoutId id="2147483808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700" r:id="rId21"/>
    <p:sldLayoutId id="2147483695" r:id="rId22"/>
    <p:sldLayoutId id="2147483730" r:id="rId23"/>
    <p:sldLayoutId id="2147483697" r:id="rId24"/>
    <p:sldLayoutId id="2147483698" r:id="rId25"/>
    <p:sldLayoutId id="2147483699" r:id="rId26"/>
    <p:sldLayoutId id="2147483702" r:id="rId27"/>
    <p:sldLayoutId id="2147483703" r:id="rId28"/>
    <p:sldLayoutId id="2147483704" r:id="rId29"/>
    <p:sldLayoutId id="2147483706" r:id="rId30"/>
    <p:sldLayoutId id="2147483733" r:id="rId31"/>
    <p:sldLayoutId id="2147483812" r:id="rId32"/>
    <p:sldLayoutId id="2147483813" r:id="rId33"/>
    <p:sldLayoutId id="2147483707" r:id="rId34"/>
    <p:sldLayoutId id="2147483709" r:id="rId35"/>
    <p:sldLayoutId id="2147483710" r:id="rId36"/>
    <p:sldLayoutId id="2147483711" r:id="rId37"/>
    <p:sldLayoutId id="2147483712" r:id="rId38"/>
    <p:sldLayoutId id="2147483713" r:id="rId39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252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252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252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252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16027" algn="l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432054" algn="l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648081" algn="l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864108" algn="l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175618" indent="-175618" algn="l" rtl="0" eaLnBrk="1" fontAlgn="base" hangingPunct="1">
        <a:lnSpc>
          <a:spcPct val="100000"/>
        </a:lnSpc>
        <a:spcBef>
          <a:spcPts val="135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tabLst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400844" indent="-17561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tabLst/>
        <a:defRPr sz="15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548640" indent="-150876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4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822960" indent="-150876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1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115973" indent="-143351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0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1332168" indent="-144018" algn="l" rtl="0" eaLnBrk="1" fontAlgn="base" hangingPunct="1">
        <a:spcBef>
          <a:spcPts val="284"/>
        </a:spcBef>
        <a:spcAft>
          <a:spcPct val="0"/>
        </a:spcAft>
        <a:buSzPct val="100000"/>
        <a:buFont typeface="Arial" pitchFamily="-110" charset="0"/>
        <a:buChar char="»"/>
        <a:defRPr sz="1275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1548194" indent="-144018" algn="l" rtl="0" eaLnBrk="1" fontAlgn="base" hangingPunct="1">
        <a:spcBef>
          <a:spcPts val="284"/>
        </a:spcBef>
        <a:spcAft>
          <a:spcPct val="0"/>
        </a:spcAft>
        <a:buSzPct val="100000"/>
        <a:buFont typeface="Arial" pitchFamily="-110" charset="0"/>
        <a:buChar char="»"/>
        <a:defRPr sz="1275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764221" indent="-144018" algn="l" rtl="0" eaLnBrk="1" fontAlgn="base" hangingPunct="1">
        <a:spcBef>
          <a:spcPts val="284"/>
        </a:spcBef>
        <a:spcAft>
          <a:spcPct val="0"/>
        </a:spcAft>
        <a:buSzPct val="100000"/>
        <a:buFont typeface="Arial" pitchFamily="-110" charset="0"/>
        <a:buChar char="»"/>
        <a:defRPr sz="1275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980248" indent="-144018" algn="l" rtl="0" eaLnBrk="1" fontAlgn="base" hangingPunct="1">
        <a:spcBef>
          <a:spcPts val="284"/>
        </a:spcBef>
        <a:spcAft>
          <a:spcPct val="0"/>
        </a:spcAft>
        <a:buSzPct val="100000"/>
        <a:buFont typeface="Arial" pitchFamily="-110" charset="0"/>
        <a:buChar char="»"/>
        <a:defRPr sz="1275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16027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" algn="l" defTabSz="216027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" algn="l" defTabSz="216027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" algn="l" defTabSz="216027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" algn="l" defTabSz="216027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" algn="l" defTabSz="216027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" algn="l" defTabSz="216027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" algn="l" defTabSz="216027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algn="l" defTabSz="216027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7DB4-F94F-674B-B5C6-DB702462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Integration of real-world data in oncology early development studies</a:t>
            </a:r>
            <a:endParaRPr lang="en-US" sz="5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DC15B9-0F34-7645-B898-883C1744B1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b="1" dirty="0"/>
              <a:t>Archan Bhattacharya</a:t>
            </a:r>
          </a:p>
          <a:p>
            <a:pPr lvl="0"/>
            <a:r>
              <a:rPr lang="en-US" dirty="0"/>
              <a:t>Associate Director, Statistics &amp; Decision Sciences</a:t>
            </a:r>
          </a:p>
          <a:p>
            <a:pPr lvl="0"/>
            <a:r>
              <a:rPr lang="en-US" dirty="0"/>
              <a:t>Janssen R&amp;D, UK</a:t>
            </a:r>
          </a:p>
          <a:p>
            <a:pPr lvl="0"/>
            <a:br>
              <a:rPr lang="en-US"/>
            </a:br>
            <a:r>
              <a:rPr lang="en-US"/>
              <a:t>May 25, 2021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2BED91-CA7A-47E6-83FF-912AD37A30F5}"/>
              </a:ext>
            </a:extLst>
          </p:cNvPr>
          <p:cNvSpPr txBox="1"/>
          <p:nvPr/>
        </p:nvSpPr>
        <p:spPr>
          <a:xfrm>
            <a:off x="454024" y="3832860"/>
            <a:ext cx="3775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My recent experience in brief </a:t>
            </a:r>
          </a:p>
        </p:txBody>
      </p:sp>
    </p:spTree>
    <p:extLst>
      <p:ext uri="{BB962C8B-B14F-4D97-AF65-F5344CB8AC3E}">
        <p14:creationId xmlns:p14="http://schemas.microsoft.com/office/powerpoint/2010/main" val="20364124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C63C15-68FE-4FC2-8738-FDA70E1CB207}"/>
              </a:ext>
            </a:extLst>
          </p:cNvPr>
          <p:cNvSpPr txBox="1"/>
          <p:nvPr/>
        </p:nvSpPr>
        <p:spPr bwMode="auto">
          <a:xfrm>
            <a:off x="565459" y="3012653"/>
            <a:ext cx="7964095" cy="2063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defTabSz="48006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412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rPr>
              <a:t>Any question?</a:t>
            </a:r>
          </a:p>
        </p:txBody>
      </p:sp>
    </p:spTree>
    <p:extLst>
      <p:ext uri="{BB962C8B-B14F-4D97-AF65-F5344CB8AC3E}">
        <p14:creationId xmlns:p14="http://schemas.microsoft.com/office/powerpoint/2010/main" val="1609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847C4902-5FDE-CB42-8688-A7976CF72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397258"/>
              </p:ext>
            </p:extLst>
          </p:nvPr>
        </p:nvGraphicFramePr>
        <p:xfrm>
          <a:off x="885826" y="1587848"/>
          <a:ext cx="7609319" cy="41539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69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Overview and purpose</a:t>
                      </a:r>
                    </a:p>
                  </a:txBody>
                  <a:tcPr marL="85202" marR="39592" marT="26221" marB="2622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8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2625" algn="dec"/>
                        </a:tabLst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9592" marR="39592" marT="26221" marB="2622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Data source</a:t>
                      </a:r>
                    </a:p>
                  </a:txBody>
                  <a:tcPr marL="85202" marR="39592" marT="26221" marB="2622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2625" algn="dec"/>
                        </a:tabLst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9592" marR="39592" marT="26221" marB="2622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Data quality</a:t>
                      </a:r>
                    </a:p>
                  </a:txBody>
                  <a:tcPr marL="85202" marR="39592" marT="26221" marB="2622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2625" algn="dec"/>
                        </a:tabLst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9592" marR="39592" marT="26221" marB="2622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Protocol development</a:t>
                      </a:r>
                    </a:p>
                  </a:txBody>
                  <a:tcPr marL="85202" marR="39592" marT="26221" marB="2622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2625" algn="dec"/>
                        </a:tabLst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9592" marR="39592" marT="26221" marB="2622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Covariate balancing and analysis of data</a:t>
                      </a:r>
                    </a:p>
                  </a:txBody>
                  <a:tcPr marL="85202" marR="39592" marT="26221" marB="2622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2625" algn="dec"/>
                        </a:tabLst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9592" marR="39592" marT="26221" marB="2622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Process development</a:t>
                      </a:r>
                    </a:p>
                  </a:txBody>
                  <a:tcPr marL="85202" marR="39592" marT="26221" marB="2622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2625" algn="dec"/>
                        </a:tabLst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9592" marR="39592" marT="26221" marB="2622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315462"/>
                  </a:ext>
                </a:extLst>
              </a:tr>
              <a:tr h="59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Q &amp; A</a:t>
                      </a:r>
                    </a:p>
                  </a:txBody>
                  <a:tcPr marL="85202" marR="39592" marT="26221" marB="2622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2625" algn="dec"/>
                        </a:tabLst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39592" marR="39592" marT="26221" marB="2622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348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2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4025" y="1230950"/>
            <a:ext cx="8238529" cy="3455298"/>
          </a:xfrm>
        </p:spPr>
        <p:txBody>
          <a:bodyPr/>
          <a:lstStyle/>
          <a:p>
            <a:r>
              <a:rPr lang="en-US" sz="1800" dirty="0"/>
              <a:t>Single-arm phase 1 trials are important</a:t>
            </a:r>
          </a:p>
          <a:p>
            <a:r>
              <a:rPr lang="en-US" dirty="0"/>
              <a:t>Lack of comparison with control arm is a problem</a:t>
            </a:r>
          </a:p>
          <a:p>
            <a:r>
              <a:rPr lang="en-US" dirty="0"/>
              <a:t>Types of comparisons: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new drug vs SOC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new drug vs. available physician’s choice</a:t>
            </a:r>
          </a:p>
          <a:p>
            <a:r>
              <a:rPr lang="en-US" dirty="0"/>
              <a:t>External Control Arm (ECA) studies are becoming a necessity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Health authority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Health economics modeling and market access application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Publications </a:t>
            </a:r>
          </a:p>
          <a:p>
            <a:pPr marL="225226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purpose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B58D4B2-D29F-B440-988A-2F66C04BB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</p:spPr>
        <p:txBody>
          <a:bodyPr/>
          <a:lstStyle/>
          <a:p>
            <a:fld id="{AD816501-AAE5-214E-B100-00C3DC5F5E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4025" y="1230949"/>
            <a:ext cx="8238529" cy="4708933"/>
          </a:xfrm>
        </p:spPr>
        <p:txBody>
          <a:bodyPr/>
          <a:lstStyle/>
          <a:p>
            <a:r>
              <a:rPr lang="en-US" dirty="0"/>
              <a:t>External data are available from different sources</a:t>
            </a:r>
          </a:p>
          <a:p>
            <a:pPr lvl="1"/>
            <a:r>
              <a:rPr lang="en-US" dirty="0"/>
              <a:t>Electronic health records, publicly available database, registries, academic institutions</a:t>
            </a:r>
          </a:p>
          <a:p>
            <a:r>
              <a:rPr lang="en-US" dirty="0"/>
              <a:t>Data can be collected from these sources but here are some issues: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Very messy and incomplete data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May not be very useful for a specific population under consideration</a:t>
            </a:r>
          </a:p>
          <a:p>
            <a:r>
              <a:rPr lang="en-US" sz="1800" dirty="0"/>
              <a:t>Data vendors are useful resources </a:t>
            </a:r>
            <a:r>
              <a:rPr lang="en-US" dirty="0"/>
              <a:t>especially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US" dirty="0"/>
              <a:t>If you need data in a very specific disease area (even within oncology)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If a particular region-specific data is needed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If representation is needed from a mixture of practices (clinic practice data, academic institution data, special registry)</a:t>
            </a:r>
          </a:p>
          <a:p>
            <a:pPr marL="225226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data do you need to run an ECA study?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B58D4B2-D29F-B440-988A-2F66C04BB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</p:spPr>
        <p:txBody>
          <a:bodyPr/>
          <a:lstStyle/>
          <a:p>
            <a:fld id="{AD816501-AAE5-214E-B100-00C3DC5F5E3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4025" y="1230950"/>
            <a:ext cx="8238529" cy="3699190"/>
          </a:xfrm>
        </p:spPr>
        <p:txBody>
          <a:bodyPr/>
          <a:lstStyle/>
          <a:p>
            <a:r>
              <a:rPr lang="en-US" dirty="0"/>
              <a:t>Before data acquisition and analysis, it is useful to have an idea about the quality and completeness of a vendor’s data: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Number of effective subjects (patient population used in the clinical trial)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Missingness (e.g., missing ECOG, missing labs)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Number of response assessments per line of treatment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Average treatment/follow-up time per patient per line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Add anything suitable for your requirement</a:t>
            </a:r>
          </a:p>
          <a:p>
            <a:pPr marL="225226" lvl="1" indent="0">
              <a:buNone/>
            </a:pPr>
            <a:endParaRPr lang="en-US" dirty="0"/>
          </a:p>
          <a:p>
            <a:r>
              <a:rPr lang="en-US" dirty="0"/>
              <a:t>If the analysis is protocol driven, it is not advisable to dig into the data too much at this stage, especially if you intend to use the results for regulatory submission.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fit for purpose are vendor data? 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B58D4B2-D29F-B440-988A-2F66C04BB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</p:spPr>
        <p:txBody>
          <a:bodyPr/>
          <a:lstStyle/>
          <a:p>
            <a:fld id="{AD816501-AAE5-214E-B100-00C3DC5F5E3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4025" y="1230950"/>
            <a:ext cx="8238529" cy="5045152"/>
          </a:xfrm>
        </p:spPr>
        <p:txBody>
          <a:bodyPr/>
          <a:lstStyle/>
          <a:p>
            <a:r>
              <a:rPr lang="en-US" dirty="0"/>
              <a:t>Well, it depends on purpose of the analysis</a:t>
            </a:r>
          </a:p>
          <a:p>
            <a:r>
              <a:rPr lang="en-US" dirty="0"/>
              <a:t>But irrespective of purpose, some key points are important: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Define inclusion/exclusion criteria for external data matching with clinical trials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External data usually contains patients’ follow-up through multiple lines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Decide which lines are most applicable to match trial population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Multiple qualifying lines require adjustments in analysis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Individual source comparison vs pooled comparison (for multiple data sources)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De-duplication across several database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Sensitivity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need a protocol to run an ECA study?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B58D4B2-D29F-B440-988A-2F66C04BB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</p:spPr>
        <p:txBody>
          <a:bodyPr/>
          <a:lstStyle/>
          <a:p>
            <a:fld id="{AD816501-AAE5-214E-B100-00C3DC5F5E3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1446" y="792334"/>
            <a:ext cx="8238529" cy="4419001"/>
          </a:xfrm>
        </p:spPr>
        <p:txBody>
          <a:bodyPr/>
          <a:lstStyle/>
          <a:p>
            <a:r>
              <a:rPr lang="en-US" dirty="0"/>
              <a:t>Preparation of data </a:t>
            </a:r>
          </a:p>
          <a:p>
            <a:r>
              <a:rPr lang="en-US" dirty="0"/>
              <a:t>Several methods for covariate balancing (usually propensity score models using different types of weights)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Clinical input is crucial (model-based variable selection not critical)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Weighted baseline characteristics should show visible balance (not just the variables used for weighting, for others as well)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Balance diagnostics (e.g., SMD, </a:t>
            </a:r>
            <a:r>
              <a:rPr lang="en-US" dirty="0" err="1"/>
              <a:t>Loveplots</a:t>
            </a:r>
            <a:r>
              <a:rPr lang="en-US" dirty="0"/>
              <a:t>, extreme weights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 err="1"/>
              <a:t>analyse</a:t>
            </a:r>
            <a:r>
              <a:rPr lang="en-US" dirty="0"/>
              <a:t> external data?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B58D4B2-D29F-B440-988A-2F66C04BB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</p:spPr>
        <p:txBody>
          <a:bodyPr/>
          <a:lstStyle/>
          <a:p>
            <a:fld id="{AD816501-AAE5-214E-B100-00C3DC5F5E3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E3236-61BB-4ADF-A660-5DD69D984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1" y="3172039"/>
            <a:ext cx="3533256" cy="3527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DA8260-AD48-44CC-B6F1-5E4756CF9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557" y="3172039"/>
            <a:ext cx="3693282" cy="359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2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4025" y="1230949"/>
            <a:ext cx="8238529" cy="4419001"/>
          </a:xfrm>
        </p:spPr>
        <p:txBody>
          <a:bodyPr/>
          <a:lstStyle/>
          <a:p>
            <a:r>
              <a:rPr lang="en-US" dirty="0"/>
              <a:t>Weighted analysis of response and time to event data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Weighting needed to balance ECA sample size with single arm CT sample size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Response rate (difficult to get a RECIST data from external sources)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Progression-free survival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Overall survival</a:t>
            </a:r>
          </a:p>
          <a:p>
            <a:pPr marL="225226" lvl="1" indent="0">
              <a:lnSpc>
                <a:spcPct val="150000"/>
              </a:lnSpc>
              <a:buNone/>
            </a:pPr>
            <a:endParaRPr lang="en-US" dirty="0"/>
          </a:p>
          <a:p>
            <a:pPr marL="225226" lvl="1" indent="0">
              <a:lnSpc>
                <a:spcPct val="150000"/>
              </a:lnSpc>
              <a:buNone/>
            </a:pPr>
            <a:endParaRPr lang="en-US" dirty="0"/>
          </a:p>
          <a:p>
            <a:pPr marL="225226" lvl="1" indent="0">
              <a:lnSpc>
                <a:spcPct val="150000"/>
              </a:lnSpc>
              <a:buNone/>
            </a:pPr>
            <a:endParaRPr lang="en-US" dirty="0"/>
          </a:p>
          <a:p>
            <a:pPr marL="225226" lvl="1" indent="0">
              <a:lnSpc>
                <a:spcPct val="150000"/>
              </a:lnSpc>
              <a:buNone/>
            </a:pPr>
            <a:endParaRPr lang="en-US" dirty="0"/>
          </a:p>
          <a:p>
            <a:pPr marL="225226" lvl="1" indent="0">
              <a:lnSpc>
                <a:spcPct val="150000"/>
              </a:lnSpc>
              <a:buNone/>
            </a:pPr>
            <a:endParaRPr lang="en-US" dirty="0"/>
          </a:p>
          <a:p>
            <a:pPr marL="225226" lvl="1" indent="0">
              <a:lnSpc>
                <a:spcPct val="150000"/>
              </a:lnSpc>
              <a:buNone/>
            </a:pPr>
            <a:endParaRPr lang="en-US" dirty="0"/>
          </a:p>
          <a:p>
            <a:pPr marL="225226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4" y="378458"/>
            <a:ext cx="8766081" cy="346249"/>
          </a:xfrm>
        </p:spPr>
        <p:txBody>
          <a:bodyPr/>
          <a:lstStyle/>
          <a:p>
            <a:r>
              <a:rPr lang="en-US" dirty="0"/>
              <a:t>How to compare external to single arm CT data?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B58D4B2-D29F-B440-988A-2F66C04BB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</p:spPr>
        <p:txBody>
          <a:bodyPr/>
          <a:lstStyle/>
          <a:p>
            <a:fld id="{AD816501-AAE5-214E-B100-00C3DC5F5E3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7AC9E-624D-44D0-86F8-B4AEC463C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86" y="3071683"/>
            <a:ext cx="3630651" cy="2172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577D7-76C6-4D9F-A8DA-B20A6927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984" y="3011046"/>
            <a:ext cx="2923704" cy="22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4025" y="1230950"/>
            <a:ext cx="8238529" cy="3455298"/>
          </a:xfrm>
        </p:spPr>
        <p:txBody>
          <a:bodyPr/>
          <a:lstStyle/>
          <a:p>
            <a:r>
              <a:rPr lang="en-US" dirty="0"/>
              <a:t>Non-standard process compared to usual clinical trial data analysis</a:t>
            </a:r>
          </a:p>
          <a:p>
            <a:r>
              <a:rPr lang="en-US" dirty="0"/>
              <a:t>Use of R and/or SAS</a:t>
            </a:r>
          </a:p>
          <a:p>
            <a:r>
              <a:rPr lang="en-US" dirty="0"/>
              <a:t>Data preparation and some analyses are new to statistical programmers </a:t>
            </a:r>
          </a:p>
          <a:p>
            <a:r>
              <a:rPr lang="en-US" dirty="0"/>
              <a:t>CDISC compliance is required if included in the regulatory submission</a:t>
            </a:r>
          </a:p>
          <a:p>
            <a:r>
              <a:rPr lang="en-US" dirty="0"/>
              <a:t>Statistical expertise needed at development and QC level</a:t>
            </a:r>
          </a:p>
          <a:p>
            <a:r>
              <a:rPr lang="en-US" dirty="0"/>
              <a:t>Usually, no safety analysis due to lack of safety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378458"/>
            <a:ext cx="8235950" cy="692497"/>
          </a:xfrm>
        </p:spPr>
        <p:txBody>
          <a:bodyPr/>
          <a:lstStyle/>
          <a:p>
            <a:r>
              <a:rPr lang="en-US" dirty="0"/>
              <a:t>What are the main differences from typical clinical trial analysis?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B58D4B2-D29F-B440-988A-2F66C04BB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6" y="6276102"/>
            <a:ext cx="340800" cy="333375"/>
          </a:xfrm>
        </p:spPr>
        <p:txBody>
          <a:bodyPr/>
          <a:lstStyle/>
          <a:p>
            <a:fld id="{AD816501-AAE5-214E-B100-00C3DC5F5E3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Janssen Our Promise Standard - COOL">
  <a:themeElements>
    <a:clrScheme name="Janssen Our Promise – COOL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A0DF"/>
      </a:accent1>
      <a:accent2>
        <a:srgbClr val="003479"/>
      </a:accent2>
      <a:accent3>
        <a:srgbClr val="1C75BC"/>
      </a:accent3>
      <a:accent4>
        <a:srgbClr val="349941"/>
      </a:accent4>
      <a:accent5>
        <a:srgbClr val="6EBD44"/>
      </a:accent5>
      <a:accent6>
        <a:srgbClr val="7E2E78"/>
      </a:accent6>
      <a:hlink>
        <a:srgbClr val="00A0DE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3cc2fe6-d691-4e39-a8a4-3bb83de63507">
      <UserInfo>
        <DisplayName>Pierson, Chris [JJCUS Non-J&amp;J]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afcd349e095dd42daa30695a05e154ff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952e1c4b93f04eaab7e023875ae18b63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5803E0-959F-4A0F-BFF5-5EBE93B92320}">
  <ds:schemaRefs>
    <ds:schemaRef ds:uri="http://purl.org/dc/terms/"/>
    <ds:schemaRef ds:uri="http://schemas.openxmlformats.org/package/2006/metadata/core-properties"/>
    <ds:schemaRef ds:uri="abc8c86e-696c-4320-83a3-9e32e6f0768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e8f005b-8b99-4763-aa35-f35a18f0c2a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7C0BC3-442B-47CD-AD2E-B6A143BAE3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10D2A9-EF26-4D64-9949-C706BC2601BE}"/>
</file>

<file path=docProps/app.xml><?xml version="1.0" encoding="utf-8"?>
<Properties xmlns="http://schemas.openxmlformats.org/officeDocument/2006/extended-properties" xmlns:vt="http://schemas.openxmlformats.org/officeDocument/2006/docPropsVTypes">
  <Template>J&amp;J Corporate Fullscreen</Template>
  <TotalTime>44482</TotalTime>
  <Words>636</Words>
  <Application>Microsoft Office PowerPoint</Application>
  <PresentationFormat>On-screen Show (4:3)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Verdana</vt:lpstr>
      <vt:lpstr>Janssen Our Promise Standard - COOL</vt:lpstr>
      <vt:lpstr>Integration of real-world data in oncology early development studies</vt:lpstr>
      <vt:lpstr>Topics</vt:lpstr>
      <vt:lpstr>Overview and purpose</vt:lpstr>
      <vt:lpstr>What data do you need to run an ECA study?</vt:lpstr>
      <vt:lpstr>How fit for purpose are vendor data? </vt:lpstr>
      <vt:lpstr>Do I need a protocol to run an ECA study?</vt:lpstr>
      <vt:lpstr>How to analyse external data?</vt:lpstr>
      <vt:lpstr>How to compare external to single arm CT data?</vt:lpstr>
      <vt:lpstr>What are the main differences from typical clinical trial analysis?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K</dc:creator>
  <cp:lastModifiedBy>Bhattacharya, Archan [JANGB]</cp:lastModifiedBy>
  <cp:revision>660</cp:revision>
  <cp:lastPrinted>2019-02-06T04:20:42Z</cp:lastPrinted>
  <dcterms:created xsi:type="dcterms:W3CDTF">2018-06-06T22:07:21Z</dcterms:created>
  <dcterms:modified xsi:type="dcterms:W3CDTF">2021-05-25T14:30:07Z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0x010100FE75E9266EDB6945AAE4FDCF515F0563</vt:lpwstr>
  </property>
</Properties>
</file>