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93455" r:id="rId5"/>
  </p:sldMasterIdLst>
  <p:notesMasterIdLst>
    <p:notesMasterId r:id="rId29"/>
  </p:notesMasterIdLst>
  <p:handoutMasterIdLst>
    <p:handoutMasterId r:id="rId30"/>
  </p:handoutMasterIdLst>
  <p:sldIdLst>
    <p:sldId id="256" r:id="rId6"/>
    <p:sldId id="267" r:id="rId7"/>
    <p:sldId id="259" r:id="rId8"/>
    <p:sldId id="260" r:id="rId9"/>
    <p:sldId id="268" r:id="rId10"/>
    <p:sldId id="269" r:id="rId11"/>
    <p:sldId id="270" r:id="rId12"/>
    <p:sldId id="287" r:id="rId13"/>
    <p:sldId id="271" r:id="rId14"/>
    <p:sldId id="261" r:id="rId15"/>
    <p:sldId id="286" r:id="rId16"/>
    <p:sldId id="280" r:id="rId17"/>
    <p:sldId id="282" r:id="rId18"/>
    <p:sldId id="278" r:id="rId19"/>
    <p:sldId id="284" r:id="rId20"/>
    <p:sldId id="285" r:id="rId21"/>
    <p:sldId id="279" r:id="rId22"/>
    <p:sldId id="272" r:id="rId23"/>
    <p:sldId id="273" r:id="rId24"/>
    <p:sldId id="274" r:id="rId25"/>
    <p:sldId id="275" r:id="rId26"/>
    <p:sldId id="276" r:id="rId27"/>
    <p:sldId id="277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84"/>
    <a:srgbClr val="C3C1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545C0C-C47C-4712-B484-69B4BFABE691}" v="8" vWet="10" dt="2023-11-16T08:29:01.275"/>
    <p1510:client id="{C90E8AE3-E620-4E53-92CC-90E350634754}" v="367" dt="2023-11-16T11:02:12.2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1620"/>
        <p:guide pos="2880"/>
      </p:guideLst>
    </p:cSldViewPr>
  </p:slide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9" Type="http://schemas.openxmlformats.org/officeDocument/2006/relationships/notesMaster" Target="notesMasters/notesMaster1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l Koechert" userId="b98476e5-7bce-4f99-9333-0c8f9be88577" providerId="ADAL" clId="{A7CD5D3A-6A44-4864-8ECB-3257ED461012}"/>
    <pc:docChg chg="undo custSel addSld delSld modSld">
      <pc:chgData name="Karl Koechert" userId="b98476e5-7bce-4f99-9333-0c8f9be88577" providerId="ADAL" clId="{A7CD5D3A-6A44-4864-8ECB-3257ED461012}" dt="2023-10-12T08:51:18.343" v="451" actId="1037"/>
      <pc:docMkLst>
        <pc:docMk/>
      </pc:docMkLst>
      <pc:sldChg chg="modSp mod">
        <pc:chgData name="Karl Koechert" userId="b98476e5-7bce-4f99-9333-0c8f9be88577" providerId="ADAL" clId="{A7CD5D3A-6A44-4864-8ECB-3257ED461012}" dt="2023-10-12T07:29:36.325" v="8" actId="20577"/>
        <pc:sldMkLst>
          <pc:docMk/>
          <pc:sldMk cId="1445843909" sldId="260"/>
        </pc:sldMkLst>
        <pc:spChg chg="mod">
          <ac:chgData name="Karl Koechert" userId="b98476e5-7bce-4f99-9333-0c8f9be88577" providerId="ADAL" clId="{A7CD5D3A-6A44-4864-8ECB-3257ED461012}" dt="2023-10-12T07:29:36.325" v="8" actId="20577"/>
          <ac:spMkLst>
            <pc:docMk/>
            <pc:sldMk cId="1445843909" sldId="260"/>
            <ac:spMk id="17" creationId="{C6A26F46-30AC-2B95-597B-A26B8FE42A12}"/>
          </ac:spMkLst>
        </pc:spChg>
      </pc:sldChg>
      <pc:sldChg chg="modAnim modNotesTx">
        <pc:chgData name="Karl Koechert" userId="b98476e5-7bce-4f99-9333-0c8f9be88577" providerId="ADAL" clId="{A7CD5D3A-6A44-4864-8ECB-3257ED461012}" dt="2023-10-12T07:34:05.514" v="19"/>
        <pc:sldMkLst>
          <pc:docMk/>
          <pc:sldMk cId="1034796406" sldId="268"/>
        </pc:sldMkLst>
      </pc:sldChg>
      <pc:sldChg chg="modSp mod">
        <pc:chgData name="Karl Koechert" userId="b98476e5-7bce-4f99-9333-0c8f9be88577" providerId="ADAL" clId="{A7CD5D3A-6A44-4864-8ECB-3257ED461012}" dt="2023-10-12T08:51:18.343" v="451" actId="1037"/>
        <pc:sldMkLst>
          <pc:docMk/>
          <pc:sldMk cId="4039993685" sldId="269"/>
        </pc:sldMkLst>
        <pc:spChg chg="mod">
          <ac:chgData name="Karl Koechert" userId="b98476e5-7bce-4f99-9333-0c8f9be88577" providerId="ADAL" clId="{A7CD5D3A-6A44-4864-8ECB-3257ED461012}" dt="2023-10-12T07:35:26.799" v="83" actId="20577"/>
          <ac:spMkLst>
            <pc:docMk/>
            <pc:sldMk cId="4039993685" sldId="269"/>
            <ac:spMk id="3" creationId="{ACDCBBDC-0671-001F-47D4-7BA086DBFEDE}"/>
          </ac:spMkLst>
        </pc:spChg>
        <pc:spChg chg="mod">
          <ac:chgData name="Karl Koechert" userId="b98476e5-7bce-4f99-9333-0c8f9be88577" providerId="ADAL" clId="{A7CD5D3A-6A44-4864-8ECB-3257ED461012}" dt="2023-10-12T08:51:18.343" v="451" actId="1037"/>
          <ac:spMkLst>
            <pc:docMk/>
            <pc:sldMk cId="4039993685" sldId="269"/>
            <ac:spMk id="5" creationId="{A457C216-3DB1-98CF-8366-2A8FD07BBBDF}"/>
          </ac:spMkLst>
        </pc:spChg>
      </pc:sldChg>
      <pc:sldChg chg="modSp new mod">
        <pc:chgData name="Karl Koechert" userId="b98476e5-7bce-4f99-9333-0c8f9be88577" providerId="ADAL" clId="{A7CD5D3A-6A44-4864-8ECB-3257ED461012}" dt="2023-10-11T11:53:10.967" v="3" actId="242"/>
        <pc:sldMkLst>
          <pc:docMk/>
          <pc:sldMk cId="386255339" sldId="271"/>
        </pc:sldMkLst>
        <pc:spChg chg="mod">
          <ac:chgData name="Karl Koechert" userId="b98476e5-7bce-4f99-9333-0c8f9be88577" providerId="ADAL" clId="{A7CD5D3A-6A44-4864-8ECB-3257ED461012}" dt="2023-10-11T11:53:10.967" v="3" actId="242"/>
          <ac:spMkLst>
            <pc:docMk/>
            <pc:sldMk cId="386255339" sldId="271"/>
            <ac:spMk id="2" creationId="{C00CD4AD-2A95-D5F1-0309-81B1A38F49F4}"/>
          </ac:spMkLst>
        </pc:spChg>
      </pc:sldChg>
      <pc:sldChg chg="modSp new mod">
        <pc:chgData name="Karl Koechert" userId="b98476e5-7bce-4f99-9333-0c8f9be88577" providerId="ADAL" clId="{A7CD5D3A-6A44-4864-8ECB-3257ED461012}" dt="2023-10-12T08:11:29.453" v="87" actId="242"/>
        <pc:sldMkLst>
          <pc:docMk/>
          <pc:sldMk cId="3407802076" sldId="272"/>
        </pc:sldMkLst>
        <pc:spChg chg="mod">
          <ac:chgData name="Karl Koechert" userId="b98476e5-7bce-4f99-9333-0c8f9be88577" providerId="ADAL" clId="{A7CD5D3A-6A44-4864-8ECB-3257ED461012}" dt="2023-10-12T08:11:29.453" v="87" actId="242"/>
          <ac:spMkLst>
            <pc:docMk/>
            <pc:sldMk cId="3407802076" sldId="272"/>
            <ac:spMk id="2" creationId="{3EC52E6F-D2A5-B7BA-E3E3-819E44CD8D78}"/>
          </ac:spMkLst>
        </pc:spChg>
      </pc:sldChg>
      <pc:sldChg chg="new del">
        <pc:chgData name="Karl Koechert" userId="b98476e5-7bce-4f99-9333-0c8f9be88577" providerId="ADAL" clId="{A7CD5D3A-6A44-4864-8ECB-3257ED461012}" dt="2023-10-12T08:11:41.279" v="89" actId="47"/>
        <pc:sldMkLst>
          <pc:docMk/>
          <pc:sldMk cId="1839904161" sldId="273"/>
        </pc:sldMkLst>
      </pc:sldChg>
      <pc:sldChg chg="modSp new mod">
        <pc:chgData name="Karl Koechert" userId="b98476e5-7bce-4f99-9333-0c8f9be88577" providerId="ADAL" clId="{A7CD5D3A-6A44-4864-8ECB-3257ED461012}" dt="2023-10-12T08:18:14.341" v="411" actId="20577"/>
        <pc:sldMkLst>
          <pc:docMk/>
          <pc:sldMk cId="2701972159" sldId="273"/>
        </pc:sldMkLst>
        <pc:spChg chg="mod">
          <ac:chgData name="Karl Koechert" userId="b98476e5-7bce-4f99-9333-0c8f9be88577" providerId="ADAL" clId="{A7CD5D3A-6A44-4864-8ECB-3257ED461012}" dt="2023-10-12T08:15:41.903" v="284" actId="20577"/>
          <ac:spMkLst>
            <pc:docMk/>
            <pc:sldMk cId="2701972159" sldId="273"/>
            <ac:spMk id="2" creationId="{A3BCF5F5-6042-AE15-0544-01104B9A47A1}"/>
          </ac:spMkLst>
        </pc:spChg>
        <pc:spChg chg="mod">
          <ac:chgData name="Karl Koechert" userId="b98476e5-7bce-4f99-9333-0c8f9be88577" providerId="ADAL" clId="{A7CD5D3A-6A44-4864-8ECB-3257ED461012}" dt="2023-10-12T08:18:14.341" v="411" actId="20577"/>
          <ac:spMkLst>
            <pc:docMk/>
            <pc:sldMk cId="2701972159" sldId="273"/>
            <ac:spMk id="3" creationId="{10731650-776D-28B5-ECD2-DA1199F985CA}"/>
          </ac:spMkLst>
        </pc:spChg>
      </pc:sldChg>
    </pc:docChg>
  </pc:docChgLst>
  <pc:docChgLst>
    <pc:chgData name="Karl Koechert" userId="b98476e5-7bce-4f99-9333-0c8f9be88577" providerId="ADAL" clId="{0F269755-9CBA-4D54-97A5-03FF23C79F8E}"/>
    <pc:docChg chg="undo custSel addSld delSld modSld">
      <pc:chgData name="Karl Koechert" userId="b98476e5-7bce-4f99-9333-0c8f9be88577" providerId="ADAL" clId="{0F269755-9CBA-4D54-97A5-03FF23C79F8E}" dt="2023-11-10T09:39:42.580" v="94" actId="20577"/>
      <pc:docMkLst>
        <pc:docMk/>
      </pc:docMkLst>
      <pc:sldChg chg="modSp mod">
        <pc:chgData name="Karl Koechert" userId="b98476e5-7bce-4f99-9333-0c8f9be88577" providerId="ADAL" clId="{0F269755-9CBA-4D54-97A5-03FF23C79F8E}" dt="2023-11-10T09:39:42.580" v="94" actId="20577"/>
        <pc:sldMkLst>
          <pc:docMk/>
          <pc:sldMk cId="1445843909" sldId="260"/>
        </pc:sldMkLst>
        <pc:spChg chg="mod">
          <ac:chgData name="Karl Koechert" userId="b98476e5-7bce-4f99-9333-0c8f9be88577" providerId="ADAL" clId="{0F269755-9CBA-4D54-97A5-03FF23C79F8E}" dt="2023-11-10T09:39:42.580" v="94" actId="20577"/>
          <ac:spMkLst>
            <pc:docMk/>
            <pc:sldMk cId="1445843909" sldId="260"/>
            <ac:spMk id="17" creationId="{C6A26F46-30AC-2B95-597B-A26B8FE42A12}"/>
          </ac:spMkLst>
        </pc:spChg>
      </pc:sldChg>
      <pc:sldChg chg="new del">
        <pc:chgData name="Karl Koechert" userId="b98476e5-7bce-4f99-9333-0c8f9be88577" providerId="ADAL" clId="{0F269755-9CBA-4D54-97A5-03FF23C79F8E}" dt="2023-11-10T09:32:54.653" v="1" actId="47"/>
        <pc:sldMkLst>
          <pc:docMk/>
          <pc:sldMk cId="1416002966" sldId="285"/>
        </pc:sldMkLst>
      </pc:sldChg>
      <pc:sldChg chg="addSp delSp modSp new mod modClrScheme chgLayout">
        <pc:chgData name="Karl Koechert" userId="b98476e5-7bce-4f99-9333-0c8f9be88577" providerId="ADAL" clId="{0F269755-9CBA-4D54-97A5-03FF23C79F8E}" dt="2023-11-10T09:36:18.068" v="89" actId="20577"/>
        <pc:sldMkLst>
          <pc:docMk/>
          <pc:sldMk cId="2978898155" sldId="285"/>
        </pc:sldMkLst>
        <pc:spChg chg="del">
          <ac:chgData name="Karl Koechert" userId="b98476e5-7bce-4f99-9333-0c8f9be88577" providerId="ADAL" clId="{0F269755-9CBA-4D54-97A5-03FF23C79F8E}" dt="2023-11-10T09:33:11.375" v="5" actId="26606"/>
          <ac:spMkLst>
            <pc:docMk/>
            <pc:sldMk cId="2978898155" sldId="285"/>
            <ac:spMk id="2" creationId="{D6EAAE80-9A50-7FFB-0D90-91624035FE9D}"/>
          </ac:spMkLst>
        </pc:spChg>
        <pc:spChg chg="del mod">
          <ac:chgData name="Karl Koechert" userId="b98476e5-7bce-4f99-9333-0c8f9be88577" providerId="ADAL" clId="{0F269755-9CBA-4D54-97A5-03FF23C79F8E}" dt="2023-11-10T09:33:03.266" v="4" actId="22"/>
          <ac:spMkLst>
            <pc:docMk/>
            <pc:sldMk cId="2978898155" sldId="285"/>
            <ac:spMk id="3" creationId="{7B55432E-99FA-3664-EBDA-DA8E61C98458}"/>
          </ac:spMkLst>
        </pc:spChg>
        <pc:spChg chg="mod">
          <ac:chgData name="Karl Koechert" userId="b98476e5-7bce-4f99-9333-0c8f9be88577" providerId="ADAL" clId="{0F269755-9CBA-4D54-97A5-03FF23C79F8E}" dt="2023-11-10T09:33:11.375" v="5" actId="26606"/>
          <ac:spMkLst>
            <pc:docMk/>
            <pc:sldMk cId="2978898155" sldId="285"/>
            <ac:spMk id="4" creationId="{081A0125-1DD9-C1F6-5863-3AFF1A80DF10}"/>
          </ac:spMkLst>
        </pc:spChg>
        <pc:spChg chg="add mod">
          <ac:chgData name="Karl Koechert" userId="b98476e5-7bce-4f99-9333-0c8f9be88577" providerId="ADAL" clId="{0F269755-9CBA-4D54-97A5-03FF23C79F8E}" dt="2023-11-10T09:33:31.379" v="13" actId="27636"/>
          <ac:spMkLst>
            <pc:docMk/>
            <pc:sldMk cId="2978898155" sldId="285"/>
            <ac:spMk id="11" creationId="{94C32693-77C6-5505-33A9-B882D80F00F2}"/>
          </ac:spMkLst>
        </pc:spChg>
        <pc:spChg chg="add mod">
          <ac:chgData name="Karl Koechert" userId="b98476e5-7bce-4f99-9333-0c8f9be88577" providerId="ADAL" clId="{0F269755-9CBA-4D54-97A5-03FF23C79F8E}" dt="2023-11-10T09:36:18.068" v="89" actId="20577"/>
          <ac:spMkLst>
            <pc:docMk/>
            <pc:sldMk cId="2978898155" sldId="285"/>
            <ac:spMk id="13" creationId="{4F3E2DDA-E8CF-A707-7761-71F6460A37B9}"/>
          </ac:spMkLst>
        </pc:spChg>
        <pc:picChg chg="add mod ord">
          <ac:chgData name="Karl Koechert" userId="b98476e5-7bce-4f99-9333-0c8f9be88577" providerId="ADAL" clId="{0F269755-9CBA-4D54-97A5-03FF23C79F8E}" dt="2023-11-10T09:34:13.126" v="19" actId="1076"/>
          <ac:picMkLst>
            <pc:docMk/>
            <pc:sldMk cId="2978898155" sldId="285"/>
            <ac:picMk id="6" creationId="{B87F40AE-9A78-6EBE-4566-5CBC6D4EAE2A}"/>
          </ac:picMkLst>
        </pc:picChg>
      </pc:sldChg>
    </pc:docChg>
  </pc:docChgLst>
  <pc:docChgLst>
    <pc:chgData name="Ternes, Nils /FR" userId="f70ac5b5-5a77-4e9a-9f00-da515181650f" providerId="ADAL" clId="{C90E8AE3-E620-4E53-92CC-90E350634754}"/>
    <pc:docChg chg="undo custSel addSld delSld modSld">
      <pc:chgData name="Ternes, Nils /FR" userId="f70ac5b5-5a77-4e9a-9f00-da515181650f" providerId="ADAL" clId="{C90E8AE3-E620-4E53-92CC-90E350634754}" dt="2023-11-16T11:02:12.246" v="6839" actId="20577"/>
      <pc:docMkLst>
        <pc:docMk/>
      </pc:docMkLst>
      <pc:sldChg chg="modSp mod">
        <pc:chgData name="Ternes, Nils /FR" userId="f70ac5b5-5a77-4e9a-9f00-da515181650f" providerId="ADAL" clId="{C90E8AE3-E620-4E53-92CC-90E350634754}" dt="2023-11-13T08:49:44.188" v="6629" actId="1035"/>
        <pc:sldMkLst>
          <pc:docMk/>
          <pc:sldMk cId="601327537" sldId="256"/>
        </pc:sldMkLst>
        <pc:spChg chg="mod">
          <ac:chgData name="Ternes, Nils /FR" userId="f70ac5b5-5a77-4e9a-9f00-da515181650f" providerId="ADAL" clId="{C90E8AE3-E620-4E53-92CC-90E350634754}" dt="2023-11-13T08:49:44.188" v="6629" actId="1035"/>
          <ac:spMkLst>
            <pc:docMk/>
            <pc:sldMk cId="601327537" sldId="256"/>
            <ac:spMk id="6" creationId="{00000000-0000-0000-0000-000000000000}"/>
          </ac:spMkLst>
        </pc:spChg>
        <pc:spChg chg="mod">
          <ac:chgData name="Ternes, Nils /FR" userId="f70ac5b5-5a77-4e9a-9f00-da515181650f" providerId="ADAL" clId="{C90E8AE3-E620-4E53-92CC-90E350634754}" dt="2023-11-13T08:49:44.188" v="6629" actId="1035"/>
          <ac:spMkLst>
            <pc:docMk/>
            <pc:sldMk cId="601327537" sldId="256"/>
            <ac:spMk id="7" creationId="{00000000-0000-0000-0000-000000000000}"/>
          </ac:spMkLst>
        </pc:spChg>
      </pc:sldChg>
      <pc:sldChg chg="del">
        <pc:chgData name="Ternes, Nils /FR" userId="f70ac5b5-5a77-4e9a-9f00-da515181650f" providerId="ADAL" clId="{C90E8AE3-E620-4E53-92CC-90E350634754}" dt="2023-11-10T13:39:36.384" v="4521" actId="47"/>
        <pc:sldMkLst>
          <pc:docMk/>
          <pc:sldMk cId="297278259" sldId="257"/>
        </pc:sldMkLst>
      </pc:sldChg>
      <pc:sldChg chg="addSp delSp modSp mod">
        <pc:chgData name="Ternes, Nils /FR" userId="f70ac5b5-5a77-4e9a-9f00-da515181650f" providerId="ADAL" clId="{C90E8AE3-E620-4E53-92CC-90E350634754}" dt="2023-11-14T19:14:19.364" v="6771" actId="1076"/>
        <pc:sldMkLst>
          <pc:docMk/>
          <pc:sldMk cId="1521112758" sldId="261"/>
        </pc:sldMkLst>
        <pc:spChg chg="mod">
          <ac:chgData name="Ternes, Nils /FR" userId="f70ac5b5-5a77-4e9a-9f00-da515181650f" providerId="ADAL" clId="{C90E8AE3-E620-4E53-92CC-90E350634754}" dt="2023-11-12T19:54:41.620" v="5154" actId="20577"/>
          <ac:spMkLst>
            <pc:docMk/>
            <pc:sldMk cId="1521112758" sldId="261"/>
            <ac:spMk id="2" creationId="{00000000-0000-0000-0000-000000000000}"/>
          </ac:spMkLst>
        </pc:spChg>
        <pc:spChg chg="del">
          <ac:chgData name="Ternes, Nils /FR" userId="f70ac5b5-5a77-4e9a-9f00-da515181650f" providerId="ADAL" clId="{C90E8AE3-E620-4E53-92CC-90E350634754}" dt="2023-11-10T07:00:43.385" v="2230" actId="478"/>
          <ac:spMkLst>
            <pc:docMk/>
            <pc:sldMk cId="1521112758" sldId="261"/>
            <ac:spMk id="5" creationId="{00000000-0000-0000-0000-000000000000}"/>
          </ac:spMkLst>
        </pc:spChg>
        <pc:spChg chg="del">
          <ac:chgData name="Ternes, Nils /FR" userId="f70ac5b5-5a77-4e9a-9f00-da515181650f" providerId="ADAL" clId="{C90E8AE3-E620-4E53-92CC-90E350634754}" dt="2023-11-10T07:08:13.105" v="2465" actId="478"/>
          <ac:spMkLst>
            <pc:docMk/>
            <pc:sldMk cId="1521112758" sldId="261"/>
            <ac:spMk id="6" creationId="{00000000-0000-0000-0000-000000000000}"/>
          </ac:spMkLst>
        </pc:spChg>
        <pc:spChg chg="add del mod">
          <ac:chgData name="Ternes, Nils /FR" userId="f70ac5b5-5a77-4e9a-9f00-da515181650f" providerId="ADAL" clId="{C90E8AE3-E620-4E53-92CC-90E350634754}" dt="2023-11-12T19:46:13.435" v="5100" actId="478"/>
          <ac:spMkLst>
            <pc:docMk/>
            <pc:sldMk cId="1521112758" sldId="261"/>
            <ac:spMk id="9" creationId="{B0FA1B24-0D17-29E1-4395-72735812C33E}"/>
          </ac:spMkLst>
        </pc:spChg>
        <pc:spChg chg="add mod">
          <ac:chgData name="Ternes, Nils /FR" userId="f70ac5b5-5a77-4e9a-9f00-da515181650f" providerId="ADAL" clId="{C90E8AE3-E620-4E53-92CC-90E350634754}" dt="2023-11-14T19:14:19.364" v="6771" actId="1076"/>
          <ac:spMkLst>
            <pc:docMk/>
            <pc:sldMk cId="1521112758" sldId="261"/>
            <ac:spMk id="10" creationId="{1A397D47-193E-C509-65C2-5CB122436EFE}"/>
          </ac:spMkLst>
        </pc:spChg>
        <pc:grpChg chg="add del mod">
          <ac:chgData name="Ternes, Nils /FR" userId="f70ac5b5-5a77-4e9a-9f00-da515181650f" providerId="ADAL" clId="{C90E8AE3-E620-4E53-92CC-90E350634754}" dt="2023-11-12T19:46:11.416" v="5099" actId="478"/>
          <ac:grpSpMkLst>
            <pc:docMk/>
            <pc:sldMk cId="1521112758" sldId="261"/>
            <ac:grpSpMk id="4" creationId="{A3486A98-4FAB-C111-17A2-D044D51E9DD7}"/>
          </ac:grpSpMkLst>
        </pc:grpChg>
        <pc:picChg chg="add mod">
          <ac:chgData name="Ternes, Nils /FR" userId="f70ac5b5-5a77-4e9a-9f00-da515181650f" providerId="ADAL" clId="{C90E8AE3-E620-4E53-92CC-90E350634754}" dt="2023-11-14T19:14:15.701" v="6770" actId="1076"/>
          <ac:picMkLst>
            <pc:docMk/>
            <pc:sldMk cId="1521112758" sldId="261"/>
            <ac:picMk id="6" creationId="{D949830B-CBA4-5951-E629-B96DC340CBCA}"/>
          </ac:picMkLst>
        </pc:picChg>
        <pc:picChg chg="mod">
          <ac:chgData name="Ternes, Nils /FR" userId="f70ac5b5-5a77-4e9a-9f00-da515181650f" providerId="ADAL" clId="{C90E8AE3-E620-4E53-92CC-90E350634754}" dt="2023-11-10T07:00:43.759" v="2231"/>
          <ac:picMkLst>
            <pc:docMk/>
            <pc:sldMk cId="1521112758" sldId="261"/>
            <ac:picMk id="7" creationId="{70DA4788-F99A-1541-8615-12CBA9BFE5B9}"/>
          </ac:picMkLst>
        </pc:picChg>
        <pc:picChg chg="mod">
          <ac:chgData name="Ternes, Nils /FR" userId="f70ac5b5-5a77-4e9a-9f00-da515181650f" providerId="ADAL" clId="{C90E8AE3-E620-4E53-92CC-90E350634754}" dt="2023-11-10T07:00:43.759" v="2231"/>
          <ac:picMkLst>
            <pc:docMk/>
            <pc:sldMk cId="1521112758" sldId="261"/>
            <ac:picMk id="8" creationId="{FC08CF54-ACE3-9901-574A-204EF1A17774}"/>
          </ac:picMkLst>
        </pc:picChg>
      </pc:sldChg>
      <pc:sldChg chg="addSp delSp modSp del mod">
        <pc:chgData name="Ternes, Nils /FR" userId="f70ac5b5-5a77-4e9a-9f00-da515181650f" providerId="ADAL" clId="{C90E8AE3-E620-4E53-92CC-90E350634754}" dt="2023-11-10T07:57:51.027" v="3376" actId="47"/>
        <pc:sldMkLst>
          <pc:docMk/>
          <pc:sldMk cId="1696789818" sldId="262"/>
        </pc:sldMkLst>
        <pc:grpChg chg="add del mod">
          <ac:chgData name="Ternes, Nils /FR" userId="f70ac5b5-5a77-4e9a-9f00-da515181650f" providerId="ADAL" clId="{C90E8AE3-E620-4E53-92CC-90E350634754}" dt="2023-11-10T07:00:38.611" v="2229" actId="21"/>
          <ac:grpSpMkLst>
            <pc:docMk/>
            <pc:sldMk cId="1696789818" sldId="262"/>
            <ac:grpSpMk id="10" creationId="{41A8E9B9-124D-BB82-4FAC-1EDEFA50AE94}"/>
          </ac:grpSpMkLst>
        </pc:grpChg>
        <pc:picChg chg="add mod">
          <ac:chgData name="Ternes, Nils /FR" userId="f70ac5b5-5a77-4e9a-9f00-da515181650f" providerId="ADAL" clId="{C90E8AE3-E620-4E53-92CC-90E350634754}" dt="2023-11-10T07:00:37.592" v="2228" actId="164"/>
          <ac:picMkLst>
            <pc:docMk/>
            <pc:sldMk cId="1696789818" sldId="262"/>
            <ac:picMk id="6" creationId="{C3DCE58F-D658-ABE5-B1D7-89C048029CF5}"/>
          </ac:picMkLst>
        </pc:picChg>
        <pc:picChg chg="add mod">
          <ac:chgData name="Ternes, Nils /FR" userId="f70ac5b5-5a77-4e9a-9f00-da515181650f" providerId="ADAL" clId="{C90E8AE3-E620-4E53-92CC-90E350634754}" dt="2023-11-10T07:00:37.592" v="2228" actId="164"/>
          <ac:picMkLst>
            <pc:docMk/>
            <pc:sldMk cId="1696789818" sldId="262"/>
            <ac:picMk id="9" creationId="{E25487F4-FADB-BC01-D24B-8D621D29050A}"/>
          </ac:picMkLst>
        </pc:picChg>
      </pc:sldChg>
      <pc:sldChg chg="del">
        <pc:chgData name="Ternes, Nils /FR" userId="f70ac5b5-5a77-4e9a-9f00-da515181650f" providerId="ADAL" clId="{C90E8AE3-E620-4E53-92CC-90E350634754}" dt="2023-11-12T19:56:00.138" v="5170" actId="47"/>
        <pc:sldMkLst>
          <pc:docMk/>
          <pc:sldMk cId="1511122613" sldId="263"/>
        </pc:sldMkLst>
      </pc:sldChg>
      <pc:sldChg chg="delSp modSp del mod">
        <pc:chgData name="Ternes, Nils /FR" userId="f70ac5b5-5a77-4e9a-9f00-da515181650f" providerId="ADAL" clId="{C90E8AE3-E620-4E53-92CC-90E350634754}" dt="2023-11-12T19:56:00.138" v="5170" actId="47"/>
        <pc:sldMkLst>
          <pc:docMk/>
          <pc:sldMk cId="1296147269" sldId="264"/>
        </pc:sldMkLst>
        <pc:spChg chg="mod">
          <ac:chgData name="Ternes, Nils /FR" userId="f70ac5b5-5a77-4e9a-9f00-da515181650f" providerId="ADAL" clId="{C90E8AE3-E620-4E53-92CC-90E350634754}" dt="2023-11-09T12:58:52.215" v="947" actId="20577"/>
          <ac:spMkLst>
            <pc:docMk/>
            <pc:sldMk cId="1296147269" sldId="264"/>
            <ac:spMk id="3" creationId="{00000000-0000-0000-0000-000000000000}"/>
          </ac:spMkLst>
        </pc:spChg>
        <pc:spChg chg="mod">
          <ac:chgData name="Ternes, Nils /FR" userId="f70ac5b5-5a77-4e9a-9f00-da515181650f" providerId="ADAL" clId="{C90E8AE3-E620-4E53-92CC-90E350634754}" dt="2023-11-09T12:59:27.960" v="949" actId="14100"/>
          <ac:spMkLst>
            <pc:docMk/>
            <pc:sldMk cId="1296147269" sldId="264"/>
            <ac:spMk id="4" creationId="{00000000-0000-0000-0000-000000000000}"/>
          </ac:spMkLst>
        </pc:spChg>
        <pc:spChg chg="del">
          <ac:chgData name="Ternes, Nils /FR" userId="f70ac5b5-5a77-4e9a-9f00-da515181650f" providerId="ADAL" clId="{C90E8AE3-E620-4E53-92CC-90E350634754}" dt="2023-11-09T12:59:24.830" v="948" actId="478"/>
          <ac:spMkLst>
            <pc:docMk/>
            <pc:sldMk cId="1296147269" sldId="264"/>
            <ac:spMk id="7" creationId="{00000000-0000-0000-0000-000000000000}"/>
          </ac:spMkLst>
        </pc:spChg>
      </pc:sldChg>
      <pc:sldChg chg="del">
        <pc:chgData name="Ternes, Nils /FR" userId="f70ac5b5-5a77-4e9a-9f00-da515181650f" providerId="ADAL" clId="{C90E8AE3-E620-4E53-92CC-90E350634754}" dt="2023-11-12T19:56:00.138" v="5170" actId="47"/>
        <pc:sldMkLst>
          <pc:docMk/>
          <pc:sldMk cId="273034915" sldId="265"/>
        </pc:sldMkLst>
      </pc:sldChg>
      <pc:sldChg chg="del">
        <pc:chgData name="Ternes, Nils /FR" userId="f70ac5b5-5a77-4e9a-9f00-da515181650f" providerId="ADAL" clId="{C90E8AE3-E620-4E53-92CC-90E350634754}" dt="2023-11-12T19:56:00.138" v="5170" actId="47"/>
        <pc:sldMkLst>
          <pc:docMk/>
          <pc:sldMk cId="1872746413" sldId="266"/>
        </pc:sldMkLst>
      </pc:sldChg>
      <pc:sldChg chg="modSp mod">
        <pc:chgData name="Ternes, Nils /FR" userId="f70ac5b5-5a77-4e9a-9f00-da515181650f" providerId="ADAL" clId="{C90E8AE3-E620-4E53-92CC-90E350634754}" dt="2023-11-12T19:56:13.220" v="5178" actId="20577"/>
        <pc:sldMkLst>
          <pc:docMk/>
          <pc:sldMk cId="2447299264" sldId="267"/>
        </pc:sldMkLst>
        <pc:spChg chg="mod">
          <ac:chgData name="Ternes, Nils /FR" userId="f70ac5b5-5a77-4e9a-9f00-da515181650f" providerId="ADAL" clId="{C90E8AE3-E620-4E53-92CC-90E350634754}" dt="2023-11-12T19:56:13.220" v="5178" actId="20577"/>
          <ac:spMkLst>
            <pc:docMk/>
            <pc:sldMk cId="2447299264" sldId="267"/>
            <ac:spMk id="2" creationId="{A797E607-425C-6D70-E4E5-708F81514EE1}"/>
          </ac:spMkLst>
        </pc:spChg>
        <pc:spChg chg="mod">
          <ac:chgData name="Ternes, Nils /FR" userId="f70ac5b5-5a77-4e9a-9f00-da515181650f" providerId="ADAL" clId="{C90E8AE3-E620-4E53-92CC-90E350634754}" dt="2023-11-10T13:39:43.998" v="4526" actId="20577"/>
          <ac:spMkLst>
            <pc:docMk/>
            <pc:sldMk cId="2447299264" sldId="267"/>
            <ac:spMk id="3" creationId="{1EAEACD1-5BC6-2F8A-0E32-08FC916C0761}"/>
          </ac:spMkLst>
        </pc:spChg>
      </pc:sldChg>
      <pc:sldChg chg="modSp mod">
        <pc:chgData name="Ternes, Nils /FR" userId="f70ac5b5-5a77-4e9a-9f00-da515181650f" providerId="ADAL" clId="{C90E8AE3-E620-4E53-92CC-90E350634754}" dt="2023-11-13T09:05:31.880" v="6630" actId="20577"/>
        <pc:sldMkLst>
          <pc:docMk/>
          <pc:sldMk cId="741021808" sldId="270"/>
        </pc:sldMkLst>
        <pc:spChg chg="mod">
          <ac:chgData name="Ternes, Nils /FR" userId="f70ac5b5-5a77-4e9a-9f00-da515181650f" providerId="ADAL" clId="{C90E8AE3-E620-4E53-92CC-90E350634754}" dt="2023-11-13T09:05:31.880" v="6630" actId="20577"/>
          <ac:spMkLst>
            <pc:docMk/>
            <pc:sldMk cId="741021808" sldId="270"/>
            <ac:spMk id="3" creationId="{685955D8-2D3E-30B3-632C-F94D6ED63631}"/>
          </ac:spMkLst>
        </pc:spChg>
      </pc:sldChg>
      <pc:sldChg chg="modSp mod">
        <pc:chgData name="Ternes, Nils /FR" userId="f70ac5b5-5a77-4e9a-9f00-da515181650f" providerId="ADAL" clId="{C90E8AE3-E620-4E53-92CC-90E350634754}" dt="2023-11-09T10:32:21.657" v="34" actId="20577"/>
        <pc:sldMkLst>
          <pc:docMk/>
          <pc:sldMk cId="3407802076" sldId="272"/>
        </pc:sldMkLst>
        <pc:spChg chg="mod">
          <ac:chgData name="Ternes, Nils /FR" userId="f70ac5b5-5a77-4e9a-9f00-da515181650f" providerId="ADAL" clId="{C90E8AE3-E620-4E53-92CC-90E350634754}" dt="2023-11-09T10:32:21.657" v="34" actId="20577"/>
          <ac:spMkLst>
            <pc:docMk/>
            <pc:sldMk cId="3407802076" sldId="272"/>
            <ac:spMk id="2" creationId="{3EC52E6F-D2A5-B7BA-E3E3-819E44CD8D78}"/>
          </ac:spMkLst>
        </pc:spChg>
      </pc:sldChg>
      <pc:sldChg chg="modSp mod">
        <pc:chgData name="Ternes, Nils /FR" userId="f70ac5b5-5a77-4e9a-9f00-da515181650f" providerId="ADAL" clId="{C90E8AE3-E620-4E53-92CC-90E350634754}" dt="2023-11-13T09:50:44.618" v="6759" actId="20577"/>
        <pc:sldMkLst>
          <pc:docMk/>
          <pc:sldMk cId="2701972159" sldId="273"/>
        </pc:sldMkLst>
        <pc:spChg chg="mod">
          <ac:chgData name="Ternes, Nils /FR" userId="f70ac5b5-5a77-4e9a-9f00-da515181650f" providerId="ADAL" clId="{C90E8AE3-E620-4E53-92CC-90E350634754}" dt="2023-11-09T10:32:15.185" v="26" actId="20577"/>
          <ac:spMkLst>
            <pc:docMk/>
            <pc:sldMk cId="2701972159" sldId="273"/>
            <ac:spMk id="2" creationId="{A3BCF5F5-6042-AE15-0544-01104B9A47A1}"/>
          </ac:spMkLst>
        </pc:spChg>
        <pc:spChg chg="mod">
          <ac:chgData name="Ternes, Nils /FR" userId="f70ac5b5-5a77-4e9a-9f00-da515181650f" providerId="ADAL" clId="{C90E8AE3-E620-4E53-92CC-90E350634754}" dt="2023-11-13T09:50:44.618" v="6759" actId="20577"/>
          <ac:spMkLst>
            <pc:docMk/>
            <pc:sldMk cId="2701972159" sldId="273"/>
            <ac:spMk id="3" creationId="{10731650-776D-28B5-ECD2-DA1199F985CA}"/>
          </ac:spMkLst>
        </pc:spChg>
      </pc:sldChg>
      <pc:sldChg chg="addSp delSp modSp add mod">
        <pc:chgData name="Ternes, Nils /FR" userId="f70ac5b5-5a77-4e9a-9f00-da515181650f" providerId="ADAL" clId="{C90E8AE3-E620-4E53-92CC-90E350634754}" dt="2023-11-13T09:51:12.397" v="6760" actId="1035"/>
        <pc:sldMkLst>
          <pc:docMk/>
          <pc:sldMk cId="1391879351" sldId="274"/>
        </pc:sldMkLst>
        <pc:spChg chg="mod">
          <ac:chgData name="Ternes, Nils /FR" userId="f70ac5b5-5a77-4e9a-9f00-da515181650f" providerId="ADAL" clId="{C90E8AE3-E620-4E53-92CC-90E350634754}" dt="2023-11-09T10:36:29.728" v="82" actId="20577"/>
          <ac:spMkLst>
            <pc:docMk/>
            <pc:sldMk cId="1391879351" sldId="274"/>
            <ac:spMk id="2" creationId="{A3BCF5F5-6042-AE15-0544-01104B9A47A1}"/>
          </ac:spMkLst>
        </pc:spChg>
        <pc:spChg chg="del">
          <ac:chgData name="Ternes, Nils /FR" userId="f70ac5b5-5a77-4e9a-9f00-da515181650f" providerId="ADAL" clId="{C90E8AE3-E620-4E53-92CC-90E350634754}" dt="2023-11-09T10:36:58.057" v="83" actId="478"/>
          <ac:spMkLst>
            <pc:docMk/>
            <pc:sldMk cId="1391879351" sldId="274"/>
            <ac:spMk id="3" creationId="{10731650-776D-28B5-ECD2-DA1199F985CA}"/>
          </ac:spMkLst>
        </pc:spChg>
        <pc:spChg chg="add del mod">
          <ac:chgData name="Ternes, Nils /FR" userId="f70ac5b5-5a77-4e9a-9f00-da515181650f" providerId="ADAL" clId="{C90E8AE3-E620-4E53-92CC-90E350634754}" dt="2023-11-09T10:37:00.434" v="84" actId="478"/>
          <ac:spMkLst>
            <pc:docMk/>
            <pc:sldMk cId="1391879351" sldId="274"/>
            <ac:spMk id="6" creationId="{ACF212E5-CA84-186B-F347-54889719E0A5}"/>
          </ac:spMkLst>
        </pc:spChg>
        <pc:picChg chg="add mod">
          <ac:chgData name="Ternes, Nils /FR" userId="f70ac5b5-5a77-4e9a-9f00-da515181650f" providerId="ADAL" clId="{C90E8AE3-E620-4E53-92CC-90E350634754}" dt="2023-11-13T09:49:06.085" v="6750" actId="1036"/>
          <ac:picMkLst>
            <pc:docMk/>
            <pc:sldMk cId="1391879351" sldId="274"/>
            <ac:picMk id="5" creationId="{D115CA5B-3A8E-C6DA-EF99-B147681C37E6}"/>
          </ac:picMkLst>
        </pc:picChg>
        <pc:picChg chg="add mod">
          <ac:chgData name="Ternes, Nils /FR" userId="f70ac5b5-5a77-4e9a-9f00-da515181650f" providerId="ADAL" clId="{C90E8AE3-E620-4E53-92CC-90E350634754}" dt="2023-11-13T09:49:29.327" v="6756" actId="1076"/>
          <ac:picMkLst>
            <pc:docMk/>
            <pc:sldMk cId="1391879351" sldId="274"/>
            <ac:picMk id="7" creationId="{3A6CBE81-A95E-7188-647F-EFA2374965DA}"/>
          </ac:picMkLst>
        </pc:picChg>
        <pc:picChg chg="add mod">
          <ac:chgData name="Ternes, Nils /FR" userId="f70ac5b5-5a77-4e9a-9f00-da515181650f" providerId="ADAL" clId="{C90E8AE3-E620-4E53-92CC-90E350634754}" dt="2023-11-13T09:51:12.397" v="6760" actId="1035"/>
          <ac:picMkLst>
            <pc:docMk/>
            <pc:sldMk cId="1391879351" sldId="274"/>
            <ac:picMk id="8" creationId="{71983A27-FA70-C7A6-FD0A-CC9A956280D4}"/>
          </ac:picMkLst>
        </pc:picChg>
        <pc:picChg chg="add mod">
          <ac:chgData name="Ternes, Nils /FR" userId="f70ac5b5-5a77-4e9a-9f00-da515181650f" providerId="ADAL" clId="{C90E8AE3-E620-4E53-92CC-90E350634754}" dt="2023-11-13T09:49:06.085" v="6750" actId="1036"/>
          <ac:picMkLst>
            <pc:docMk/>
            <pc:sldMk cId="1391879351" sldId="274"/>
            <ac:picMk id="1026" creationId="{7BFAE4A1-07BE-5988-9760-8CE8B2B4B3E5}"/>
          </ac:picMkLst>
        </pc:picChg>
        <pc:picChg chg="add mod">
          <ac:chgData name="Ternes, Nils /FR" userId="f70ac5b5-5a77-4e9a-9f00-da515181650f" providerId="ADAL" clId="{C90E8AE3-E620-4E53-92CC-90E350634754}" dt="2023-11-13T09:49:06.085" v="6750" actId="1036"/>
          <ac:picMkLst>
            <pc:docMk/>
            <pc:sldMk cId="1391879351" sldId="274"/>
            <ac:picMk id="1028" creationId="{023FDD0B-66CC-40CE-82CC-6892C65D2EA2}"/>
          </ac:picMkLst>
        </pc:picChg>
        <pc:picChg chg="add mod">
          <ac:chgData name="Ternes, Nils /FR" userId="f70ac5b5-5a77-4e9a-9f00-da515181650f" providerId="ADAL" clId="{C90E8AE3-E620-4E53-92CC-90E350634754}" dt="2023-11-13T09:49:06.085" v="6750" actId="1036"/>
          <ac:picMkLst>
            <pc:docMk/>
            <pc:sldMk cId="1391879351" sldId="274"/>
            <ac:picMk id="1030" creationId="{996C859F-1E53-BD8C-F405-409E5FFDE986}"/>
          </ac:picMkLst>
        </pc:picChg>
        <pc:picChg chg="add del">
          <ac:chgData name="Ternes, Nils /FR" userId="f70ac5b5-5a77-4e9a-9f00-da515181650f" providerId="ADAL" clId="{C90E8AE3-E620-4E53-92CC-90E350634754}" dt="2023-11-13T09:37:12.278" v="6662" actId="478"/>
          <ac:picMkLst>
            <pc:docMk/>
            <pc:sldMk cId="1391879351" sldId="274"/>
            <ac:picMk id="1032" creationId="{EE73533B-6E88-7BBC-2305-ADD7938BBE60}"/>
          </ac:picMkLst>
        </pc:picChg>
        <pc:picChg chg="add mod">
          <ac:chgData name="Ternes, Nils /FR" userId="f70ac5b5-5a77-4e9a-9f00-da515181650f" providerId="ADAL" clId="{C90E8AE3-E620-4E53-92CC-90E350634754}" dt="2023-11-13T09:49:06.085" v="6750" actId="1036"/>
          <ac:picMkLst>
            <pc:docMk/>
            <pc:sldMk cId="1391879351" sldId="274"/>
            <ac:picMk id="1034" creationId="{F6B7AA21-A6F6-596D-1D44-94C46FE508D7}"/>
          </ac:picMkLst>
        </pc:picChg>
        <pc:picChg chg="add del mod">
          <ac:chgData name="Ternes, Nils /FR" userId="f70ac5b5-5a77-4e9a-9f00-da515181650f" providerId="ADAL" clId="{C90E8AE3-E620-4E53-92CC-90E350634754}" dt="2023-11-13T09:38:35.418" v="6675" actId="478"/>
          <ac:picMkLst>
            <pc:docMk/>
            <pc:sldMk cId="1391879351" sldId="274"/>
            <ac:picMk id="1036" creationId="{3F19A13C-D420-B829-4C6A-4E35EA16F96A}"/>
          </ac:picMkLst>
        </pc:picChg>
        <pc:picChg chg="add mod">
          <ac:chgData name="Ternes, Nils /FR" userId="f70ac5b5-5a77-4e9a-9f00-da515181650f" providerId="ADAL" clId="{C90E8AE3-E620-4E53-92CC-90E350634754}" dt="2023-11-13T09:49:17.200" v="6752" actId="1076"/>
          <ac:picMkLst>
            <pc:docMk/>
            <pc:sldMk cId="1391879351" sldId="274"/>
            <ac:picMk id="1038" creationId="{734D0A58-F989-00F5-0E39-083D44EF2FC0}"/>
          </ac:picMkLst>
        </pc:picChg>
        <pc:picChg chg="add mod">
          <ac:chgData name="Ternes, Nils /FR" userId="f70ac5b5-5a77-4e9a-9f00-da515181650f" providerId="ADAL" clId="{C90E8AE3-E620-4E53-92CC-90E350634754}" dt="2023-11-13T09:49:06.085" v="6750" actId="1036"/>
          <ac:picMkLst>
            <pc:docMk/>
            <pc:sldMk cId="1391879351" sldId="274"/>
            <ac:picMk id="1040" creationId="{84FEAA7F-D4C6-6147-8882-EC16E4643668}"/>
          </ac:picMkLst>
        </pc:picChg>
        <pc:picChg chg="add mod">
          <ac:chgData name="Ternes, Nils /FR" userId="f70ac5b5-5a77-4e9a-9f00-da515181650f" providerId="ADAL" clId="{C90E8AE3-E620-4E53-92CC-90E350634754}" dt="2023-11-13T09:49:06.085" v="6750" actId="1036"/>
          <ac:picMkLst>
            <pc:docMk/>
            <pc:sldMk cId="1391879351" sldId="274"/>
            <ac:picMk id="1042" creationId="{8B63B2C6-5F5D-FEAC-0138-EA12F0D69221}"/>
          </ac:picMkLst>
        </pc:picChg>
        <pc:picChg chg="add mod">
          <ac:chgData name="Ternes, Nils /FR" userId="f70ac5b5-5a77-4e9a-9f00-da515181650f" providerId="ADAL" clId="{C90E8AE3-E620-4E53-92CC-90E350634754}" dt="2023-11-13T09:49:06.085" v="6750" actId="1036"/>
          <ac:picMkLst>
            <pc:docMk/>
            <pc:sldMk cId="1391879351" sldId="274"/>
            <ac:picMk id="1044" creationId="{C104E318-6B22-B142-429E-728F13CA2073}"/>
          </ac:picMkLst>
        </pc:picChg>
        <pc:picChg chg="add mod">
          <ac:chgData name="Ternes, Nils /FR" userId="f70ac5b5-5a77-4e9a-9f00-da515181650f" providerId="ADAL" clId="{C90E8AE3-E620-4E53-92CC-90E350634754}" dt="2023-11-13T09:49:19.401" v="6753" actId="1076"/>
          <ac:picMkLst>
            <pc:docMk/>
            <pc:sldMk cId="1391879351" sldId="274"/>
            <ac:picMk id="1046" creationId="{7C9D0948-7515-F7B8-8E72-8E8EA464BC81}"/>
          </ac:picMkLst>
        </pc:picChg>
        <pc:picChg chg="add mod">
          <ac:chgData name="Ternes, Nils /FR" userId="f70ac5b5-5a77-4e9a-9f00-da515181650f" providerId="ADAL" clId="{C90E8AE3-E620-4E53-92CC-90E350634754}" dt="2023-11-13T09:49:22.623" v="6754" actId="1076"/>
          <ac:picMkLst>
            <pc:docMk/>
            <pc:sldMk cId="1391879351" sldId="274"/>
            <ac:picMk id="1048" creationId="{B9CB7008-C2DF-9457-50DE-C3018EAE828A}"/>
          </ac:picMkLst>
        </pc:picChg>
        <pc:picChg chg="add mod">
          <ac:chgData name="Ternes, Nils /FR" userId="f70ac5b5-5a77-4e9a-9f00-da515181650f" providerId="ADAL" clId="{C90E8AE3-E620-4E53-92CC-90E350634754}" dt="2023-11-13T09:49:32.004" v="6757" actId="1076"/>
          <ac:picMkLst>
            <pc:docMk/>
            <pc:sldMk cId="1391879351" sldId="274"/>
            <ac:picMk id="1050" creationId="{8FC33A41-7832-4D94-C9B5-856445447798}"/>
          </ac:picMkLst>
        </pc:picChg>
      </pc:sldChg>
      <pc:sldChg chg="addSp delSp modSp add mod">
        <pc:chgData name="Ternes, Nils /FR" userId="f70ac5b5-5a77-4e9a-9f00-da515181650f" providerId="ADAL" clId="{C90E8AE3-E620-4E53-92CC-90E350634754}" dt="2023-11-14T19:17:55.862" v="6774" actId="20577"/>
        <pc:sldMkLst>
          <pc:docMk/>
          <pc:sldMk cId="3037104758" sldId="275"/>
        </pc:sldMkLst>
        <pc:spChg chg="mod">
          <ac:chgData name="Ternes, Nils /FR" userId="f70ac5b5-5a77-4e9a-9f00-da515181650f" providerId="ADAL" clId="{C90E8AE3-E620-4E53-92CC-90E350634754}" dt="2023-11-09T12:01:18.302" v="191" actId="790"/>
          <ac:spMkLst>
            <pc:docMk/>
            <pc:sldMk cId="3037104758" sldId="275"/>
            <ac:spMk id="2" creationId="{A3BCF5F5-6042-AE15-0544-01104B9A47A1}"/>
          </ac:spMkLst>
        </pc:spChg>
        <pc:spChg chg="add mod">
          <ac:chgData name="Ternes, Nils /FR" userId="f70ac5b5-5a77-4e9a-9f00-da515181650f" providerId="ADAL" clId="{C90E8AE3-E620-4E53-92CC-90E350634754}" dt="2023-11-14T19:17:55.862" v="6774" actId="20577"/>
          <ac:spMkLst>
            <pc:docMk/>
            <pc:sldMk cId="3037104758" sldId="275"/>
            <ac:spMk id="3" creationId="{9C40EF47-E0B2-0616-EBCB-1CA3FAA37E6A}"/>
          </ac:spMkLst>
        </pc:spChg>
        <pc:picChg chg="del">
          <ac:chgData name="Ternes, Nils /FR" userId="f70ac5b5-5a77-4e9a-9f00-da515181650f" providerId="ADAL" clId="{C90E8AE3-E620-4E53-92CC-90E350634754}" dt="2023-11-09T11:59:48.398" v="113" actId="478"/>
          <ac:picMkLst>
            <pc:docMk/>
            <pc:sldMk cId="3037104758" sldId="275"/>
            <ac:picMk id="8" creationId="{71983A27-FA70-C7A6-FD0A-CC9A956280D4}"/>
          </ac:picMkLst>
        </pc:picChg>
      </pc:sldChg>
      <pc:sldChg chg="modSp add mod">
        <pc:chgData name="Ternes, Nils /FR" userId="f70ac5b5-5a77-4e9a-9f00-da515181650f" providerId="ADAL" clId="{C90E8AE3-E620-4E53-92CC-90E350634754}" dt="2023-11-09T17:00:41.911" v="2223" actId="20577"/>
        <pc:sldMkLst>
          <pc:docMk/>
          <pc:sldMk cId="1751162800" sldId="276"/>
        </pc:sldMkLst>
        <pc:spChg chg="mod">
          <ac:chgData name="Ternes, Nils /FR" userId="f70ac5b5-5a77-4e9a-9f00-da515181650f" providerId="ADAL" clId="{C90E8AE3-E620-4E53-92CC-90E350634754}" dt="2023-11-09T12:00:54.972" v="165" actId="20577"/>
          <ac:spMkLst>
            <pc:docMk/>
            <pc:sldMk cId="1751162800" sldId="276"/>
            <ac:spMk id="2" creationId="{A3BCF5F5-6042-AE15-0544-01104B9A47A1}"/>
          </ac:spMkLst>
        </pc:spChg>
        <pc:spChg chg="mod">
          <ac:chgData name="Ternes, Nils /FR" userId="f70ac5b5-5a77-4e9a-9f00-da515181650f" providerId="ADAL" clId="{C90E8AE3-E620-4E53-92CC-90E350634754}" dt="2023-11-09T17:00:41.911" v="2223" actId="20577"/>
          <ac:spMkLst>
            <pc:docMk/>
            <pc:sldMk cId="1751162800" sldId="276"/>
            <ac:spMk id="3" creationId="{9C40EF47-E0B2-0616-EBCB-1CA3FAA37E6A}"/>
          </ac:spMkLst>
        </pc:spChg>
      </pc:sldChg>
      <pc:sldChg chg="modSp add mod">
        <pc:chgData name="Ternes, Nils /FR" userId="f70ac5b5-5a77-4e9a-9f00-da515181650f" providerId="ADAL" clId="{C90E8AE3-E620-4E53-92CC-90E350634754}" dt="2023-11-09T16:27:44.030" v="1645" actId="404"/>
        <pc:sldMkLst>
          <pc:docMk/>
          <pc:sldMk cId="2508014122" sldId="277"/>
        </pc:sldMkLst>
        <pc:spChg chg="mod">
          <ac:chgData name="Ternes, Nils /FR" userId="f70ac5b5-5a77-4e9a-9f00-da515181650f" providerId="ADAL" clId="{C90E8AE3-E620-4E53-92CC-90E350634754}" dt="2023-11-09T13:11:00.871" v="1036" actId="20577"/>
          <ac:spMkLst>
            <pc:docMk/>
            <pc:sldMk cId="2508014122" sldId="277"/>
            <ac:spMk id="2" creationId="{A3BCF5F5-6042-AE15-0544-01104B9A47A1}"/>
          </ac:spMkLst>
        </pc:spChg>
        <pc:spChg chg="mod">
          <ac:chgData name="Ternes, Nils /FR" userId="f70ac5b5-5a77-4e9a-9f00-da515181650f" providerId="ADAL" clId="{C90E8AE3-E620-4E53-92CC-90E350634754}" dt="2023-11-09T16:27:44.030" v="1645" actId="404"/>
          <ac:spMkLst>
            <pc:docMk/>
            <pc:sldMk cId="2508014122" sldId="277"/>
            <ac:spMk id="3" creationId="{9C40EF47-E0B2-0616-EBCB-1CA3FAA37E6A}"/>
          </ac:spMkLst>
        </pc:spChg>
      </pc:sldChg>
      <pc:sldChg chg="addSp delSp modSp add mod">
        <pc:chgData name="Ternes, Nils /FR" userId="f70ac5b5-5a77-4e9a-9f00-da515181650f" providerId="ADAL" clId="{C90E8AE3-E620-4E53-92CC-90E350634754}" dt="2023-11-10T08:18:39.701" v="3671" actId="20577"/>
        <pc:sldMkLst>
          <pc:docMk/>
          <pc:sldMk cId="513750807" sldId="278"/>
        </pc:sldMkLst>
        <pc:spChg chg="mod">
          <ac:chgData name="Ternes, Nils /FR" userId="f70ac5b5-5a77-4e9a-9f00-da515181650f" providerId="ADAL" clId="{C90E8AE3-E620-4E53-92CC-90E350634754}" dt="2023-11-10T07:04:02.767" v="2303" actId="20577"/>
          <ac:spMkLst>
            <pc:docMk/>
            <pc:sldMk cId="513750807" sldId="278"/>
            <ac:spMk id="2" creationId="{00000000-0000-0000-0000-000000000000}"/>
          </ac:spMkLst>
        </pc:spChg>
        <pc:spChg chg="mod">
          <ac:chgData name="Ternes, Nils /FR" userId="f70ac5b5-5a77-4e9a-9f00-da515181650f" providerId="ADAL" clId="{C90E8AE3-E620-4E53-92CC-90E350634754}" dt="2023-11-10T08:18:39.701" v="3671" actId="20577"/>
          <ac:spMkLst>
            <pc:docMk/>
            <pc:sldMk cId="513750807" sldId="278"/>
            <ac:spMk id="6" creationId="{00000000-0000-0000-0000-000000000000}"/>
          </ac:spMkLst>
        </pc:spChg>
        <pc:grpChg chg="del">
          <ac:chgData name="Ternes, Nils /FR" userId="f70ac5b5-5a77-4e9a-9f00-da515181650f" providerId="ADAL" clId="{C90E8AE3-E620-4E53-92CC-90E350634754}" dt="2023-11-10T07:03:46.125" v="2288" actId="478"/>
          <ac:grpSpMkLst>
            <pc:docMk/>
            <pc:sldMk cId="513750807" sldId="278"/>
            <ac:grpSpMk id="4" creationId="{A3486A98-4FAB-C111-17A2-D044D51E9DD7}"/>
          </ac:grpSpMkLst>
        </pc:grpChg>
        <pc:picChg chg="add mod">
          <ac:chgData name="Ternes, Nils /FR" userId="f70ac5b5-5a77-4e9a-9f00-da515181650f" providerId="ADAL" clId="{C90E8AE3-E620-4E53-92CC-90E350634754}" dt="2023-11-10T07:04:00.491" v="2299" actId="1037"/>
          <ac:picMkLst>
            <pc:docMk/>
            <pc:sldMk cId="513750807" sldId="278"/>
            <ac:picMk id="9" creationId="{3EE34FE5-5042-881D-059C-6053C926F1DC}"/>
          </ac:picMkLst>
        </pc:picChg>
        <pc:picChg chg="add del">
          <ac:chgData name="Ternes, Nils /FR" userId="f70ac5b5-5a77-4e9a-9f00-da515181650f" providerId="ADAL" clId="{C90E8AE3-E620-4E53-92CC-90E350634754}" dt="2023-11-10T07:05:27.035" v="2310" actId="478"/>
          <ac:picMkLst>
            <pc:docMk/>
            <pc:sldMk cId="513750807" sldId="278"/>
            <ac:picMk id="11" creationId="{AEA2DC11-BBC2-BE72-1942-FCB89AAC8121}"/>
          </ac:picMkLst>
        </pc:picChg>
      </pc:sldChg>
      <pc:sldChg chg="delSp modSp add mod">
        <pc:chgData name="Ternes, Nils /FR" userId="f70ac5b5-5a77-4e9a-9f00-da515181650f" providerId="ADAL" clId="{C90E8AE3-E620-4E53-92CC-90E350634754}" dt="2023-11-10T13:38:23.163" v="4520" actId="1036"/>
        <pc:sldMkLst>
          <pc:docMk/>
          <pc:sldMk cId="3324511044" sldId="279"/>
        </pc:sldMkLst>
        <pc:spChg chg="mod">
          <ac:chgData name="Ternes, Nils /FR" userId="f70ac5b5-5a77-4e9a-9f00-da515181650f" providerId="ADAL" clId="{C90E8AE3-E620-4E53-92CC-90E350634754}" dt="2023-11-10T07:06:15.144" v="2424" actId="20577"/>
          <ac:spMkLst>
            <pc:docMk/>
            <pc:sldMk cId="3324511044" sldId="279"/>
            <ac:spMk id="2" creationId="{00000000-0000-0000-0000-000000000000}"/>
          </ac:spMkLst>
        </pc:spChg>
        <pc:spChg chg="mod">
          <ac:chgData name="Ternes, Nils /FR" userId="f70ac5b5-5a77-4e9a-9f00-da515181650f" providerId="ADAL" clId="{C90E8AE3-E620-4E53-92CC-90E350634754}" dt="2023-11-10T13:38:23.163" v="4520" actId="1036"/>
          <ac:spMkLst>
            <pc:docMk/>
            <pc:sldMk cId="3324511044" sldId="279"/>
            <ac:spMk id="6" creationId="{00000000-0000-0000-0000-000000000000}"/>
          </ac:spMkLst>
        </pc:spChg>
        <pc:picChg chg="del">
          <ac:chgData name="Ternes, Nils /FR" userId="f70ac5b5-5a77-4e9a-9f00-da515181650f" providerId="ADAL" clId="{C90E8AE3-E620-4E53-92CC-90E350634754}" dt="2023-11-10T07:05:17.927" v="2307" actId="478"/>
          <ac:picMkLst>
            <pc:docMk/>
            <pc:sldMk cId="3324511044" sldId="279"/>
            <ac:picMk id="9" creationId="{3EE34FE5-5042-881D-059C-6053C926F1DC}"/>
          </ac:picMkLst>
        </pc:picChg>
        <pc:picChg chg="mod">
          <ac:chgData name="Ternes, Nils /FR" userId="f70ac5b5-5a77-4e9a-9f00-da515181650f" providerId="ADAL" clId="{C90E8AE3-E620-4E53-92CC-90E350634754}" dt="2023-11-10T07:05:32.159" v="2311" actId="1076"/>
          <ac:picMkLst>
            <pc:docMk/>
            <pc:sldMk cId="3324511044" sldId="279"/>
            <ac:picMk id="11" creationId="{AEA2DC11-BBC2-BE72-1942-FCB89AAC8121}"/>
          </ac:picMkLst>
        </pc:picChg>
      </pc:sldChg>
      <pc:sldChg chg="addSp delSp modSp add mod modAnim">
        <pc:chgData name="Ternes, Nils /FR" userId="f70ac5b5-5a77-4e9a-9f00-da515181650f" providerId="ADAL" clId="{C90E8AE3-E620-4E53-92CC-90E350634754}" dt="2023-11-15T11:17:49.609" v="6786"/>
        <pc:sldMkLst>
          <pc:docMk/>
          <pc:sldMk cId="1199840983" sldId="280"/>
        </pc:sldMkLst>
        <pc:spChg chg="mod">
          <ac:chgData name="Ternes, Nils /FR" userId="f70ac5b5-5a77-4e9a-9f00-da515181650f" providerId="ADAL" clId="{C90E8AE3-E620-4E53-92CC-90E350634754}" dt="2023-11-10T07:14:22.190" v="2806" actId="20577"/>
          <ac:spMkLst>
            <pc:docMk/>
            <pc:sldMk cId="1199840983" sldId="280"/>
            <ac:spMk id="2" creationId="{00000000-0000-0000-0000-000000000000}"/>
          </ac:spMkLst>
        </pc:spChg>
        <pc:spChg chg="add mod">
          <ac:chgData name="Ternes, Nils /FR" userId="f70ac5b5-5a77-4e9a-9f00-da515181650f" providerId="ADAL" clId="{C90E8AE3-E620-4E53-92CC-90E350634754}" dt="2023-11-15T11:17:12.658" v="6778" actId="164"/>
          <ac:spMkLst>
            <pc:docMk/>
            <pc:sldMk cId="1199840983" sldId="280"/>
            <ac:spMk id="4" creationId="{0C966785-94BD-F2A0-A7AD-A9966C9AF2B4}"/>
          </ac:spMkLst>
        </pc:spChg>
        <pc:spChg chg="add mod">
          <ac:chgData name="Ternes, Nils /FR" userId="f70ac5b5-5a77-4e9a-9f00-da515181650f" providerId="ADAL" clId="{C90E8AE3-E620-4E53-92CC-90E350634754}" dt="2023-11-15T11:16:58.582" v="6777" actId="164"/>
          <ac:spMkLst>
            <pc:docMk/>
            <pc:sldMk cId="1199840983" sldId="280"/>
            <ac:spMk id="6" creationId="{DE1A19E3-C4EF-C349-3596-62897117EE64}"/>
          </ac:spMkLst>
        </pc:spChg>
        <pc:spChg chg="mod">
          <ac:chgData name="Ternes, Nils /FR" userId="f70ac5b5-5a77-4e9a-9f00-da515181650f" providerId="ADAL" clId="{C90E8AE3-E620-4E53-92CC-90E350634754}" dt="2023-11-10T07:31:30.203" v="3031" actId="1035"/>
          <ac:spMkLst>
            <pc:docMk/>
            <pc:sldMk cId="1199840983" sldId="280"/>
            <ac:spMk id="9" creationId="{B0FA1B24-0D17-29E1-4395-72735812C33E}"/>
          </ac:spMkLst>
        </pc:spChg>
        <pc:spChg chg="add del mod">
          <ac:chgData name="Ternes, Nils /FR" userId="f70ac5b5-5a77-4e9a-9f00-da515181650f" providerId="ADAL" clId="{C90E8AE3-E620-4E53-92CC-90E350634754}" dt="2023-11-10T13:44:48.439" v="4600" actId="478"/>
          <ac:spMkLst>
            <pc:docMk/>
            <pc:sldMk cId="1199840983" sldId="280"/>
            <ac:spMk id="19" creationId="{2E20A66F-F76D-462D-9E3F-1F19D6710E45}"/>
          </ac:spMkLst>
        </pc:spChg>
        <pc:spChg chg="add del">
          <ac:chgData name="Ternes, Nils /FR" userId="f70ac5b5-5a77-4e9a-9f00-da515181650f" providerId="ADAL" clId="{C90E8AE3-E620-4E53-92CC-90E350634754}" dt="2023-11-10T07:50:38.102" v="3191" actId="22"/>
          <ac:spMkLst>
            <pc:docMk/>
            <pc:sldMk cId="1199840983" sldId="280"/>
            <ac:spMk id="21" creationId="{0E300768-518C-8093-EC64-E7268500325C}"/>
          </ac:spMkLst>
        </pc:spChg>
        <pc:spChg chg="add mod">
          <ac:chgData name="Ternes, Nils /FR" userId="f70ac5b5-5a77-4e9a-9f00-da515181650f" providerId="ADAL" clId="{C90E8AE3-E620-4E53-92CC-90E350634754}" dt="2023-11-15T11:17:19.543" v="6779" actId="164"/>
          <ac:spMkLst>
            <pc:docMk/>
            <pc:sldMk cId="1199840983" sldId="280"/>
            <ac:spMk id="24" creationId="{139DFE79-FEEA-B156-6043-3EDC726BB4FA}"/>
          </ac:spMkLst>
        </pc:spChg>
        <pc:spChg chg="add del mod">
          <ac:chgData name="Ternes, Nils /FR" userId="f70ac5b5-5a77-4e9a-9f00-da515181650f" providerId="ADAL" clId="{C90E8AE3-E620-4E53-92CC-90E350634754}" dt="2023-11-10T07:59:17.136" v="3432"/>
          <ac:spMkLst>
            <pc:docMk/>
            <pc:sldMk cId="1199840983" sldId="280"/>
            <ac:spMk id="28" creationId="{E52D1FB4-F09D-EC4D-300E-EE92C7504793}"/>
          </ac:spMkLst>
        </pc:spChg>
        <pc:spChg chg="add mod">
          <ac:chgData name="Ternes, Nils /FR" userId="f70ac5b5-5a77-4e9a-9f00-da515181650f" providerId="ADAL" clId="{C90E8AE3-E620-4E53-92CC-90E350634754}" dt="2023-11-15T11:17:26.823" v="6780" actId="164"/>
          <ac:spMkLst>
            <pc:docMk/>
            <pc:sldMk cId="1199840983" sldId="280"/>
            <ac:spMk id="29" creationId="{7B2883FD-293C-AEAB-DA4F-DA8730B95266}"/>
          </ac:spMkLst>
        </pc:spChg>
        <pc:spChg chg="add mod">
          <ac:chgData name="Ternes, Nils /FR" userId="f70ac5b5-5a77-4e9a-9f00-da515181650f" providerId="ADAL" clId="{C90E8AE3-E620-4E53-92CC-90E350634754}" dt="2023-11-15T11:17:32.628" v="6781" actId="164"/>
          <ac:spMkLst>
            <pc:docMk/>
            <pc:sldMk cId="1199840983" sldId="280"/>
            <ac:spMk id="34" creationId="{0973BA50-E8F2-9404-78AF-D2864E31CB36}"/>
          </ac:spMkLst>
        </pc:spChg>
        <pc:grpChg chg="del">
          <ac:chgData name="Ternes, Nils /FR" userId="f70ac5b5-5a77-4e9a-9f00-da515181650f" providerId="ADAL" clId="{C90E8AE3-E620-4E53-92CC-90E350634754}" dt="2023-11-10T07:14:46.081" v="2849" actId="478"/>
          <ac:grpSpMkLst>
            <pc:docMk/>
            <pc:sldMk cId="1199840983" sldId="280"/>
            <ac:grpSpMk id="4" creationId="{A3486A98-4FAB-C111-17A2-D044D51E9DD7}"/>
          </ac:grpSpMkLst>
        </pc:grpChg>
        <pc:grpChg chg="add mod">
          <ac:chgData name="Ternes, Nils /FR" userId="f70ac5b5-5a77-4e9a-9f00-da515181650f" providerId="ADAL" clId="{C90E8AE3-E620-4E53-92CC-90E350634754}" dt="2023-11-15T11:16:58.582" v="6777" actId="164"/>
          <ac:grpSpMkLst>
            <pc:docMk/>
            <pc:sldMk cId="1199840983" sldId="280"/>
            <ac:grpSpMk id="8" creationId="{952B214E-C6A4-C84E-2770-C1CC7FF6253F}"/>
          </ac:grpSpMkLst>
        </pc:grpChg>
        <pc:grpChg chg="add mod">
          <ac:chgData name="Ternes, Nils /FR" userId="f70ac5b5-5a77-4e9a-9f00-da515181650f" providerId="ADAL" clId="{C90E8AE3-E620-4E53-92CC-90E350634754}" dt="2023-11-15T11:17:12.658" v="6778" actId="164"/>
          <ac:grpSpMkLst>
            <pc:docMk/>
            <pc:sldMk cId="1199840983" sldId="280"/>
            <ac:grpSpMk id="13" creationId="{9A7FD32D-063F-F7E0-E9E8-85000772454A}"/>
          </ac:grpSpMkLst>
        </pc:grpChg>
        <pc:grpChg chg="add mod">
          <ac:chgData name="Ternes, Nils /FR" userId="f70ac5b5-5a77-4e9a-9f00-da515181650f" providerId="ADAL" clId="{C90E8AE3-E620-4E53-92CC-90E350634754}" dt="2023-11-15T11:17:19.543" v="6779" actId="164"/>
          <ac:grpSpMkLst>
            <pc:docMk/>
            <pc:sldMk cId="1199840983" sldId="280"/>
            <ac:grpSpMk id="14" creationId="{87B88BE7-4901-DA34-21FD-999EF249EE5C}"/>
          </ac:grpSpMkLst>
        </pc:grpChg>
        <pc:grpChg chg="add mod">
          <ac:chgData name="Ternes, Nils /FR" userId="f70ac5b5-5a77-4e9a-9f00-da515181650f" providerId="ADAL" clId="{C90E8AE3-E620-4E53-92CC-90E350634754}" dt="2023-11-15T11:17:26.823" v="6780" actId="164"/>
          <ac:grpSpMkLst>
            <pc:docMk/>
            <pc:sldMk cId="1199840983" sldId="280"/>
            <ac:grpSpMk id="15" creationId="{C65474DC-162B-1910-9CBC-C87CA41B3149}"/>
          </ac:grpSpMkLst>
        </pc:grpChg>
        <pc:grpChg chg="add mod">
          <ac:chgData name="Ternes, Nils /FR" userId="f70ac5b5-5a77-4e9a-9f00-da515181650f" providerId="ADAL" clId="{C90E8AE3-E620-4E53-92CC-90E350634754}" dt="2023-11-15T11:17:32.628" v="6781" actId="164"/>
          <ac:grpSpMkLst>
            <pc:docMk/>
            <pc:sldMk cId="1199840983" sldId="280"/>
            <ac:grpSpMk id="16" creationId="{EC605A44-9B75-F27B-A21B-7BF6BC16803B}"/>
          </ac:grpSpMkLst>
        </pc:grpChg>
        <pc:graphicFrameChg chg="add mod modGraphic">
          <ac:chgData name="Ternes, Nils /FR" userId="f70ac5b5-5a77-4e9a-9f00-da515181650f" providerId="ADAL" clId="{C90E8AE3-E620-4E53-92CC-90E350634754}" dt="2023-11-10T07:29:34.977" v="3028" actId="14100"/>
          <ac:graphicFrameMkLst>
            <pc:docMk/>
            <pc:sldMk cId="1199840983" sldId="280"/>
            <ac:graphicFrameMk id="5" creationId="{F9829F21-6CF5-B3BF-59AE-2AF88DC39CF6}"/>
          </ac:graphicFrameMkLst>
        </pc:graphicFrameChg>
        <pc:cxnChg chg="add mod">
          <ac:chgData name="Ternes, Nils /FR" userId="f70ac5b5-5a77-4e9a-9f00-da515181650f" providerId="ADAL" clId="{C90E8AE3-E620-4E53-92CC-90E350634754}" dt="2023-11-15T11:17:12.658" v="6778" actId="164"/>
          <ac:cxnSpMkLst>
            <pc:docMk/>
            <pc:sldMk cId="1199840983" sldId="280"/>
            <ac:cxnSpMk id="7" creationId="{F86452BF-E184-4D01-BB86-F4F2C7531038}"/>
          </ac:cxnSpMkLst>
        </pc:cxnChg>
        <pc:cxnChg chg="add mod">
          <ac:chgData name="Ternes, Nils /FR" userId="f70ac5b5-5a77-4e9a-9f00-da515181650f" providerId="ADAL" clId="{C90E8AE3-E620-4E53-92CC-90E350634754}" dt="2023-11-15T11:17:12.658" v="6778" actId="164"/>
          <ac:cxnSpMkLst>
            <pc:docMk/>
            <pc:sldMk cId="1199840983" sldId="280"/>
            <ac:cxnSpMk id="10" creationId="{13DD1656-8E00-BFC6-E213-7F6F116E6E6D}"/>
          </ac:cxnSpMkLst>
        </pc:cxnChg>
        <pc:cxnChg chg="add mod">
          <ac:chgData name="Ternes, Nils /FR" userId="f70ac5b5-5a77-4e9a-9f00-da515181650f" providerId="ADAL" clId="{C90E8AE3-E620-4E53-92CC-90E350634754}" dt="2023-11-15T11:16:58.582" v="6777" actId="164"/>
          <ac:cxnSpMkLst>
            <pc:docMk/>
            <pc:sldMk cId="1199840983" sldId="280"/>
            <ac:cxnSpMk id="11" creationId="{17D1C81A-C82B-58C5-4B54-D06627662B50}"/>
          </ac:cxnSpMkLst>
        </pc:cxnChg>
        <pc:cxnChg chg="add mod">
          <ac:chgData name="Ternes, Nils /FR" userId="f70ac5b5-5a77-4e9a-9f00-da515181650f" providerId="ADAL" clId="{C90E8AE3-E620-4E53-92CC-90E350634754}" dt="2023-11-15T11:16:58.582" v="6777" actId="164"/>
          <ac:cxnSpMkLst>
            <pc:docMk/>
            <pc:sldMk cId="1199840983" sldId="280"/>
            <ac:cxnSpMk id="12" creationId="{0747FDEB-044A-701E-718E-649B9DC36F4E}"/>
          </ac:cxnSpMkLst>
        </pc:cxnChg>
        <pc:cxnChg chg="add mod">
          <ac:chgData name="Ternes, Nils /FR" userId="f70ac5b5-5a77-4e9a-9f00-da515181650f" providerId="ADAL" clId="{C90E8AE3-E620-4E53-92CC-90E350634754}" dt="2023-11-15T11:17:19.543" v="6779" actId="164"/>
          <ac:cxnSpMkLst>
            <pc:docMk/>
            <pc:sldMk cId="1199840983" sldId="280"/>
            <ac:cxnSpMk id="22" creationId="{313C11D4-D796-C4FA-96EB-0477956A93FF}"/>
          </ac:cxnSpMkLst>
        </pc:cxnChg>
        <pc:cxnChg chg="add mod">
          <ac:chgData name="Ternes, Nils /FR" userId="f70ac5b5-5a77-4e9a-9f00-da515181650f" providerId="ADAL" clId="{C90E8AE3-E620-4E53-92CC-90E350634754}" dt="2023-11-15T11:17:19.543" v="6779" actId="164"/>
          <ac:cxnSpMkLst>
            <pc:docMk/>
            <pc:sldMk cId="1199840983" sldId="280"/>
            <ac:cxnSpMk id="25" creationId="{C428CD7F-601B-D968-EB3C-CABA7330C4F6}"/>
          </ac:cxnSpMkLst>
        </pc:cxnChg>
        <pc:cxnChg chg="add mod">
          <ac:chgData name="Ternes, Nils /FR" userId="f70ac5b5-5a77-4e9a-9f00-da515181650f" providerId="ADAL" clId="{C90E8AE3-E620-4E53-92CC-90E350634754}" dt="2023-11-15T11:17:26.823" v="6780" actId="164"/>
          <ac:cxnSpMkLst>
            <pc:docMk/>
            <pc:sldMk cId="1199840983" sldId="280"/>
            <ac:cxnSpMk id="30" creationId="{73C2FF31-6062-24BE-3E01-B0F5B14211A2}"/>
          </ac:cxnSpMkLst>
        </pc:cxnChg>
        <pc:cxnChg chg="add mod">
          <ac:chgData name="Ternes, Nils /FR" userId="f70ac5b5-5a77-4e9a-9f00-da515181650f" providerId="ADAL" clId="{C90E8AE3-E620-4E53-92CC-90E350634754}" dt="2023-11-15T11:17:26.823" v="6780" actId="164"/>
          <ac:cxnSpMkLst>
            <pc:docMk/>
            <pc:sldMk cId="1199840983" sldId="280"/>
            <ac:cxnSpMk id="33" creationId="{107D4D18-DD42-0DD2-E1A4-061CA892AF5B}"/>
          </ac:cxnSpMkLst>
        </pc:cxnChg>
        <pc:cxnChg chg="add mod">
          <ac:chgData name="Ternes, Nils /FR" userId="f70ac5b5-5a77-4e9a-9f00-da515181650f" providerId="ADAL" clId="{C90E8AE3-E620-4E53-92CC-90E350634754}" dt="2023-11-15T11:17:32.628" v="6781" actId="164"/>
          <ac:cxnSpMkLst>
            <pc:docMk/>
            <pc:sldMk cId="1199840983" sldId="280"/>
            <ac:cxnSpMk id="35" creationId="{5F2CC251-BD51-BABE-3E53-F97CD749E265}"/>
          </ac:cxnSpMkLst>
        </pc:cxnChg>
        <pc:cxnChg chg="add mod">
          <ac:chgData name="Ternes, Nils /FR" userId="f70ac5b5-5a77-4e9a-9f00-da515181650f" providerId="ADAL" clId="{C90E8AE3-E620-4E53-92CC-90E350634754}" dt="2023-11-15T11:17:32.628" v="6781" actId="164"/>
          <ac:cxnSpMkLst>
            <pc:docMk/>
            <pc:sldMk cId="1199840983" sldId="280"/>
            <ac:cxnSpMk id="37" creationId="{9F5D43D2-8835-935C-E6D3-4C229036CF64}"/>
          </ac:cxnSpMkLst>
        </pc:cxnChg>
      </pc:sldChg>
      <pc:sldChg chg="addSp delSp modSp add del mod">
        <pc:chgData name="Ternes, Nils /FR" userId="f70ac5b5-5a77-4e9a-9f00-da515181650f" providerId="ADAL" clId="{C90E8AE3-E620-4E53-92CC-90E350634754}" dt="2023-11-12T20:31:23.328" v="6227" actId="47"/>
        <pc:sldMkLst>
          <pc:docMk/>
          <pc:sldMk cId="257108914" sldId="281"/>
        </pc:sldMkLst>
        <pc:spChg chg="mod">
          <ac:chgData name="Ternes, Nils /FR" userId="f70ac5b5-5a77-4e9a-9f00-da515181650f" providerId="ADAL" clId="{C90E8AE3-E620-4E53-92CC-90E350634754}" dt="2023-11-10T07:14:36.899" v="2846" actId="20577"/>
          <ac:spMkLst>
            <pc:docMk/>
            <pc:sldMk cId="257108914" sldId="281"/>
            <ac:spMk id="2" creationId="{00000000-0000-0000-0000-000000000000}"/>
          </ac:spMkLst>
        </pc:spChg>
        <pc:spChg chg="add del mod">
          <ac:chgData name="Ternes, Nils /FR" userId="f70ac5b5-5a77-4e9a-9f00-da515181650f" providerId="ADAL" clId="{C90E8AE3-E620-4E53-92CC-90E350634754}" dt="2023-11-12T20:22:11.751" v="6042" actId="478"/>
          <ac:spMkLst>
            <pc:docMk/>
            <pc:sldMk cId="257108914" sldId="281"/>
            <ac:spMk id="5" creationId="{1F2CE43A-8259-3C03-6091-6279581332A8}"/>
          </ac:spMkLst>
        </pc:spChg>
        <pc:spChg chg="mod">
          <ac:chgData name="Ternes, Nils /FR" userId="f70ac5b5-5a77-4e9a-9f00-da515181650f" providerId="ADAL" clId="{C90E8AE3-E620-4E53-92CC-90E350634754}" dt="2023-11-10T07:57:31.696" v="3350" actId="13926"/>
          <ac:spMkLst>
            <pc:docMk/>
            <pc:sldMk cId="257108914" sldId="281"/>
            <ac:spMk id="9" creationId="{B0FA1B24-0D17-29E1-4395-72735812C33E}"/>
          </ac:spMkLst>
        </pc:spChg>
        <pc:grpChg chg="del">
          <ac:chgData name="Ternes, Nils /FR" userId="f70ac5b5-5a77-4e9a-9f00-da515181650f" providerId="ADAL" clId="{C90E8AE3-E620-4E53-92CC-90E350634754}" dt="2023-11-10T07:14:40.010" v="2847" actId="478"/>
          <ac:grpSpMkLst>
            <pc:docMk/>
            <pc:sldMk cId="257108914" sldId="281"/>
            <ac:grpSpMk id="4" creationId="{A3486A98-4FAB-C111-17A2-D044D51E9DD7}"/>
          </ac:grpSpMkLst>
        </pc:grpChg>
      </pc:sldChg>
      <pc:sldChg chg="addSp delSp modSp add mod modAnim">
        <pc:chgData name="Ternes, Nils /FR" userId="f70ac5b5-5a77-4e9a-9f00-da515181650f" providerId="ADAL" clId="{C90E8AE3-E620-4E53-92CC-90E350634754}" dt="2023-11-16T11:02:12.246" v="6839" actId="20577"/>
        <pc:sldMkLst>
          <pc:docMk/>
          <pc:sldMk cId="1782810848" sldId="282"/>
        </pc:sldMkLst>
        <pc:spChg chg="mod">
          <ac:chgData name="Ternes, Nils /FR" userId="f70ac5b5-5a77-4e9a-9f00-da515181650f" providerId="ADAL" clId="{C90E8AE3-E620-4E53-92CC-90E350634754}" dt="2023-11-10T07:32:12.261" v="3056" actId="20577"/>
          <ac:spMkLst>
            <pc:docMk/>
            <pc:sldMk cId="1782810848" sldId="282"/>
            <ac:spMk id="2" creationId="{00000000-0000-0000-0000-000000000000}"/>
          </ac:spMkLst>
        </pc:spChg>
        <pc:spChg chg="add mod">
          <ac:chgData name="Ternes, Nils /FR" userId="f70ac5b5-5a77-4e9a-9f00-da515181650f" providerId="ADAL" clId="{C90E8AE3-E620-4E53-92CC-90E350634754}" dt="2023-11-16T11:02:12.246" v="6839" actId="20577"/>
          <ac:spMkLst>
            <pc:docMk/>
            <pc:sldMk cId="1782810848" sldId="282"/>
            <ac:spMk id="4" creationId="{60AF752E-A9F4-A0AF-4117-5B0C1C153110}"/>
          </ac:spMkLst>
        </pc:spChg>
        <pc:spChg chg="add mod">
          <ac:chgData name="Ternes, Nils /FR" userId="f70ac5b5-5a77-4e9a-9f00-da515181650f" providerId="ADAL" clId="{C90E8AE3-E620-4E53-92CC-90E350634754}" dt="2023-11-12T20:21:44.851" v="6040" actId="1036"/>
          <ac:spMkLst>
            <pc:docMk/>
            <pc:sldMk cId="1782810848" sldId="282"/>
            <ac:spMk id="5" creationId="{C9E6AECC-9B9C-EF5B-D419-5A17CA7D78EF}"/>
          </ac:spMkLst>
        </pc:spChg>
        <pc:spChg chg="add mod">
          <ac:chgData name="Ternes, Nils /FR" userId="f70ac5b5-5a77-4e9a-9f00-da515181650f" providerId="ADAL" clId="{C90E8AE3-E620-4E53-92CC-90E350634754}" dt="2023-11-13T09:26:04.401" v="6635"/>
          <ac:spMkLst>
            <pc:docMk/>
            <pc:sldMk cId="1782810848" sldId="282"/>
            <ac:spMk id="6" creationId="{1AF14497-6D99-03F4-1A4F-AA13B67015DE}"/>
          </ac:spMkLst>
        </pc:spChg>
        <pc:spChg chg="del">
          <ac:chgData name="Ternes, Nils /FR" userId="f70ac5b5-5a77-4e9a-9f00-da515181650f" providerId="ADAL" clId="{C90E8AE3-E620-4E53-92CC-90E350634754}" dt="2023-11-10T07:32:19.542" v="3058" actId="478"/>
          <ac:spMkLst>
            <pc:docMk/>
            <pc:sldMk cId="1782810848" sldId="282"/>
            <ac:spMk id="9" creationId="{B0FA1B24-0D17-29E1-4395-72735812C33E}"/>
          </ac:spMkLst>
        </pc:spChg>
        <pc:graphicFrameChg chg="del">
          <ac:chgData name="Ternes, Nils /FR" userId="f70ac5b5-5a77-4e9a-9f00-da515181650f" providerId="ADAL" clId="{C90E8AE3-E620-4E53-92CC-90E350634754}" dt="2023-11-10T07:32:16.507" v="3057" actId="478"/>
          <ac:graphicFrameMkLst>
            <pc:docMk/>
            <pc:sldMk cId="1782810848" sldId="282"/>
            <ac:graphicFrameMk id="5" creationId="{F9829F21-6CF5-B3BF-59AE-2AF88DC39CF6}"/>
          </ac:graphicFrameMkLst>
        </pc:graphicFrameChg>
      </pc:sldChg>
      <pc:sldChg chg="delSp modSp add del mod">
        <pc:chgData name="Ternes, Nils /FR" userId="f70ac5b5-5a77-4e9a-9f00-da515181650f" providerId="ADAL" clId="{C90E8AE3-E620-4E53-92CC-90E350634754}" dt="2023-11-10T16:19:52.867" v="4624" actId="47"/>
        <pc:sldMkLst>
          <pc:docMk/>
          <pc:sldMk cId="1232354799" sldId="283"/>
        </pc:sldMkLst>
        <pc:spChg chg="mod">
          <ac:chgData name="Ternes, Nils /FR" userId="f70ac5b5-5a77-4e9a-9f00-da515181650f" providerId="ADAL" clId="{C90E8AE3-E620-4E53-92CC-90E350634754}" dt="2023-11-10T08:20:12.936" v="3788" actId="20577"/>
          <ac:spMkLst>
            <pc:docMk/>
            <pc:sldMk cId="1232354799" sldId="283"/>
            <ac:spMk id="2" creationId="{00000000-0000-0000-0000-000000000000}"/>
          </ac:spMkLst>
        </pc:spChg>
        <pc:spChg chg="mod">
          <ac:chgData name="Ternes, Nils /FR" userId="f70ac5b5-5a77-4e9a-9f00-da515181650f" providerId="ADAL" clId="{C90E8AE3-E620-4E53-92CC-90E350634754}" dt="2023-11-10T08:19:16.037" v="3717" actId="13926"/>
          <ac:spMkLst>
            <pc:docMk/>
            <pc:sldMk cId="1232354799" sldId="283"/>
            <ac:spMk id="6" creationId="{00000000-0000-0000-0000-000000000000}"/>
          </ac:spMkLst>
        </pc:spChg>
        <pc:picChg chg="del">
          <ac:chgData name="Ternes, Nils /FR" userId="f70ac5b5-5a77-4e9a-9f00-da515181650f" providerId="ADAL" clId="{C90E8AE3-E620-4E53-92CC-90E350634754}" dt="2023-11-10T08:19:05.689" v="3703" actId="478"/>
          <ac:picMkLst>
            <pc:docMk/>
            <pc:sldMk cId="1232354799" sldId="283"/>
            <ac:picMk id="9" creationId="{3EE34FE5-5042-881D-059C-6053C926F1DC}"/>
          </ac:picMkLst>
        </pc:picChg>
      </pc:sldChg>
      <pc:sldChg chg="addSp delSp modSp add mod modAnim">
        <pc:chgData name="Ternes, Nils /FR" userId="f70ac5b5-5a77-4e9a-9f00-da515181650f" providerId="ADAL" clId="{C90E8AE3-E620-4E53-92CC-90E350634754}" dt="2023-11-15T16:18:48.819" v="6808" actId="114"/>
        <pc:sldMkLst>
          <pc:docMk/>
          <pc:sldMk cId="3405896181" sldId="284"/>
        </pc:sldMkLst>
        <pc:spChg chg="mod">
          <ac:chgData name="Ternes, Nils /FR" userId="f70ac5b5-5a77-4e9a-9f00-da515181650f" providerId="ADAL" clId="{C90E8AE3-E620-4E53-92CC-90E350634754}" dt="2023-11-10T08:20:20.273" v="3797" actId="20577"/>
          <ac:spMkLst>
            <pc:docMk/>
            <pc:sldMk cId="3405896181" sldId="284"/>
            <ac:spMk id="2" creationId="{00000000-0000-0000-0000-000000000000}"/>
          </ac:spMkLst>
        </pc:spChg>
        <pc:spChg chg="add del mod">
          <ac:chgData name="Ternes, Nils /FR" userId="f70ac5b5-5a77-4e9a-9f00-da515181650f" providerId="ADAL" clId="{C90E8AE3-E620-4E53-92CC-90E350634754}" dt="2023-11-12T19:19:36.652" v="4626" actId="478"/>
          <ac:spMkLst>
            <pc:docMk/>
            <pc:sldMk cId="3405896181" sldId="284"/>
            <ac:spMk id="5" creationId="{04C80C1B-649B-51C6-7045-C5D66FB2E3A1}"/>
          </ac:spMkLst>
        </pc:spChg>
        <pc:spChg chg="del">
          <ac:chgData name="Ternes, Nils /FR" userId="f70ac5b5-5a77-4e9a-9f00-da515181650f" providerId="ADAL" clId="{C90E8AE3-E620-4E53-92CC-90E350634754}" dt="2023-11-12T19:19:34.714" v="4625" actId="478"/>
          <ac:spMkLst>
            <pc:docMk/>
            <pc:sldMk cId="3405896181" sldId="284"/>
            <ac:spMk id="6" creationId="{00000000-0000-0000-0000-000000000000}"/>
          </ac:spMkLst>
        </pc:spChg>
        <pc:spChg chg="add mod">
          <ac:chgData name="Ternes, Nils /FR" userId="f70ac5b5-5a77-4e9a-9f00-da515181650f" providerId="ADAL" clId="{C90E8AE3-E620-4E53-92CC-90E350634754}" dt="2023-11-12T20:23:31.790" v="6084" actId="1036"/>
          <ac:spMkLst>
            <pc:docMk/>
            <pc:sldMk cId="3405896181" sldId="284"/>
            <ac:spMk id="7" creationId="{4A96C220-E7B6-89F4-476C-BB72596B7D94}"/>
          </ac:spMkLst>
        </pc:spChg>
        <pc:spChg chg="add mod">
          <ac:chgData name="Ternes, Nils /FR" userId="f70ac5b5-5a77-4e9a-9f00-da515181650f" providerId="ADAL" clId="{C90E8AE3-E620-4E53-92CC-90E350634754}" dt="2023-11-12T20:23:31.790" v="6084" actId="1036"/>
          <ac:spMkLst>
            <pc:docMk/>
            <pc:sldMk cId="3405896181" sldId="284"/>
            <ac:spMk id="8" creationId="{31114520-D781-A085-33DD-D83ABBBF5B63}"/>
          </ac:spMkLst>
        </pc:spChg>
        <pc:spChg chg="add mod">
          <ac:chgData name="Ternes, Nils /FR" userId="f70ac5b5-5a77-4e9a-9f00-da515181650f" providerId="ADAL" clId="{C90E8AE3-E620-4E53-92CC-90E350634754}" dt="2023-11-15T16:18:48.819" v="6808" actId="114"/>
          <ac:spMkLst>
            <pc:docMk/>
            <pc:sldMk cId="3405896181" sldId="284"/>
            <ac:spMk id="9" creationId="{BB03FA39-BC6B-CD61-AC54-2FF23F850E48}"/>
          </ac:spMkLst>
        </pc:spChg>
        <pc:spChg chg="add mod ord">
          <ac:chgData name="Ternes, Nils /FR" userId="f70ac5b5-5a77-4e9a-9f00-da515181650f" providerId="ADAL" clId="{C90E8AE3-E620-4E53-92CC-90E350634754}" dt="2023-11-12T20:23:42.657" v="6107" actId="14100"/>
          <ac:spMkLst>
            <pc:docMk/>
            <pc:sldMk cId="3405896181" sldId="284"/>
            <ac:spMk id="10" creationId="{000262DE-EF19-2424-0257-9CBB84034651}"/>
          </ac:spMkLst>
        </pc:spChg>
        <pc:spChg chg="add mod">
          <ac:chgData name="Ternes, Nils /FR" userId="f70ac5b5-5a77-4e9a-9f00-da515181650f" providerId="ADAL" clId="{C90E8AE3-E620-4E53-92CC-90E350634754}" dt="2023-11-12T20:23:57.552" v="6113" actId="20577"/>
          <ac:spMkLst>
            <pc:docMk/>
            <pc:sldMk cId="3405896181" sldId="284"/>
            <ac:spMk id="11" creationId="{190B6176-735E-A8F3-84A2-260780377C41}"/>
          </ac:spMkLst>
        </pc:spChg>
        <pc:spChg chg="add mod">
          <ac:chgData name="Ternes, Nils /FR" userId="f70ac5b5-5a77-4e9a-9f00-da515181650f" providerId="ADAL" clId="{C90E8AE3-E620-4E53-92CC-90E350634754}" dt="2023-11-12T20:23:38.077" v="6106" actId="1035"/>
          <ac:spMkLst>
            <pc:docMk/>
            <pc:sldMk cId="3405896181" sldId="284"/>
            <ac:spMk id="12" creationId="{9198CC9D-BADC-EB06-539E-EA3FA1F6AC34}"/>
          </ac:spMkLst>
        </pc:spChg>
        <pc:spChg chg="add mod">
          <ac:chgData name="Ternes, Nils /FR" userId="f70ac5b5-5a77-4e9a-9f00-da515181650f" providerId="ADAL" clId="{C90E8AE3-E620-4E53-92CC-90E350634754}" dt="2023-11-12T20:24:03.759" v="6114" actId="20577"/>
          <ac:spMkLst>
            <pc:docMk/>
            <pc:sldMk cId="3405896181" sldId="284"/>
            <ac:spMk id="13" creationId="{8AAF1E51-58FD-E5C4-FB9E-ADE30FF675C1}"/>
          </ac:spMkLst>
        </pc:spChg>
        <pc:spChg chg="add mod">
          <ac:chgData name="Ternes, Nils /FR" userId="f70ac5b5-5a77-4e9a-9f00-da515181650f" providerId="ADAL" clId="{C90E8AE3-E620-4E53-92CC-90E350634754}" dt="2023-11-12T20:23:51.246" v="6112" actId="313"/>
          <ac:spMkLst>
            <pc:docMk/>
            <pc:sldMk cId="3405896181" sldId="284"/>
            <ac:spMk id="15" creationId="{2AEA4CD1-7A1F-2EFA-C9B9-C729547329CF}"/>
          </ac:spMkLst>
        </pc:spChg>
      </pc:sldChg>
      <pc:sldChg chg="add del">
        <pc:chgData name="Ternes, Nils /FR" userId="f70ac5b5-5a77-4e9a-9f00-da515181650f" providerId="ADAL" clId="{C90E8AE3-E620-4E53-92CC-90E350634754}" dt="2023-11-10T08:19:30.034" v="3719"/>
        <pc:sldMkLst>
          <pc:docMk/>
          <pc:sldMk cId="4138912064" sldId="284"/>
        </pc:sldMkLst>
      </pc:sldChg>
      <pc:sldChg chg="modAnim">
        <pc:chgData name="Ternes, Nils /FR" userId="f70ac5b5-5a77-4e9a-9f00-da515181650f" providerId="ADAL" clId="{C90E8AE3-E620-4E53-92CC-90E350634754}" dt="2023-11-16T11:01:41.897" v="6833"/>
        <pc:sldMkLst>
          <pc:docMk/>
          <pc:sldMk cId="2978898155" sldId="285"/>
        </pc:sldMkLst>
      </pc:sldChg>
      <pc:sldChg chg="modSp add mod">
        <pc:chgData name="Ternes, Nils /FR" userId="f70ac5b5-5a77-4e9a-9f00-da515181650f" providerId="ADAL" clId="{C90E8AE3-E620-4E53-92CC-90E350634754}" dt="2023-11-15T11:24:09.373" v="6796" actId="108"/>
        <pc:sldMkLst>
          <pc:docMk/>
          <pc:sldMk cId="310679322" sldId="286"/>
        </pc:sldMkLst>
        <pc:spChg chg="mod">
          <ac:chgData name="Ternes, Nils /FR" userId="f70ac5b5-5a77-4e9a-9f00-da515181650f" providerId="ADAL" clId="{C90E8AE3-E620-4E53-92CC-90E350634754}" dt="2023-11-15T11:24:09.373" v="6796" actId="108"/>
          <ac:spMkLst>
            <pc:docMk/>
            <pc:sldMk cId="310679322" sldId="286"/>
            <ac:spMk id="9" creationId="{B0FA1B24-0D17-29E1-4395-72735812C33E}"/>
          </ac:spMkLst>
        </pc:spChg>
      </pc:sldChg>
      <pc:sldChg chg="addSp delSp modSp add mod">
        <pc:chgData name="Ternes, Nils /FR" userId="f70ac5b5-5a77-4e9a-9f00-da515181650f" providerId="ADAL" clId="{C90E8AE3-E620-4E53-92CC-90E350634754}" dt="2023-11-12T20:38:53.858" v="6467" actId="478"/>
        <pc:sldMkLst>
          <pc:docMk/>
          <pc:sldMk cId="2980148525" sldId="287"/>
        </pc:sldMkLst>
        <pc:spChg chg="mod">
          <ac:chgData name="Ternes, Nils /FR" userId="f70ac5b5-5a77-4e9a-9f00-da515181650f" providerId="ADAL" clId="{C90E8AE3-E620-4E53-92CC-90E350634754}" dt="2023-11-12T20:37:06.109" v="6442" actId="20577"/>
          <ac:spMkLst>
            <pc:docMk/>
            <pc:sldMk cId="2980148525" sldId="287"/>
            <ac:spMk id="2" creationId="{D37BD120-5493-E49D-E0B0-45F8C0A4721D}"/>
          </ac:spMkLst>
        </pc:spChg>
        <pc:spChg chg="del">
          <ac:chgData name="Ternes, Nils /FR" userId="f70ac5b5-5a77-4e9a-9f00-da515181650f" providerId="ADAL" clId="{C90E8AE3-E620-4E53-92CC-90E350634754}" dt="2023-11-12T20:33:12.045" v="6235" actId="478"/>
          <ac:spMkLst>
            <pc:docMk/>
            <pc:sldMk cId="2980148525" sldId="287"/>
            <ac:spMk id="3" creationId="{685955D8-2D3E-30B3-632C-F94D6ED63631}"/>
          </ac:spMkLst>
        </pc:spChg>
        <pc:spChg chg="add del mod">
          <ac:chgData name="Ternes, Nils /FR" userId="f70ac5b5-5a77-4e9a-9f00-da515181650f" providerId="ADAL" clId="{C90E8AE3-E620-4E53-92CC-90E350634754}" dt="2023-11-12T20:33:13.637" v="6236" actId="478"/>
          <ac:spMkLst>
            <pc:docMk/>
            <pc:sldMk cId="2980148525" sldId="287"/>
            <ac:spMk id="6" creationId="{0F35641C-887C-65A7-923E-4FA5F77A3313}"/>
          </ac:spMkLst>
        </pc:spChg>
        <pc:spChg chg="add mod">
          <ac:chgData name="Ternes, Nils /FR" userId="f70ac5b5-5a77-4e9a-9f00-da515181650f" providerId="ADAL" clId="{C90E8AE3-E620-4E53-92CC-90E350634754}" dt="2023-11-12T20:37:59.581" v="6453" actId="404"/>
          <ac:spMkLst>
            <pc:docMk/>
            <pc:sldMk cId="2980148525" sldId="287"/>
            <ac:spMk id="8" creationId="{5C0C478F-686C-F559-ABAC-AB7C58CE820E}"/>
          </ac:spMkLst>
        </pc:spChg>
        <pc:picChg chg="add mod">
          <ac:chgData name="Ternes, Nils /FR" userId="f70ac5b5-5a77-4e9a-9f00-da515181650f" providerId="ADAL" clId="{C90E8AE3-E620-4E53-92CC-90E350634754}" dt="2023-11-12T20:38:41.456" v="6462" actId="1076"/>
          <ac:picMkLst>
            <pc:docMk/>
            <pc:sldMk cId="2980148525" sldId="287"/>
            <ac:picMk id="9" creationId="{163EBBCE-DBD7-A5C9-869F-0C51F500CBC7}"/>
          </ac:picMkLst>
        </pc:picChg>
        <pc:picChg chg="add del mod">
          <ac:chgData name="Ternes, Nils /FR" userId="f70ac5b5-5a77-4e9a-9f00-da515181650f" providerId="ADAL" clId="{C90E8AE3-E620-4E53-92CC-90E350634754}" dt="2023-11-12T20:38:35.492" v="6460" actId="478"/>
          <ac:picMkLst>
            <pc:docMk/>
            <pc:sldMk cId="2980148525" sldId="287"/>
            <ac:picMk id="10" creationId="{31A68F53-334F-38A1-FD26-E62ADC43CA2E}"/>
          </ac:picMkLst>
        </pc:picChg>
        <pc:picChg chg="add del mod">
          <ac:chgData name="Ternes, Nils /FR" userId="f70ac5b5-5a77-4e9a-9f00-da515181650f" providerId="ADAL" clId="{C90E8AE3-E620-4E53-92CC-90E350634754}" dt="2023-11-12T20:38:53.858" v="6467" actId="478"/>
          <ac:picMkLst>
            <pc:docMk/>
            <pc:sldMk cId="2980148525" sldId="287"/>
            <ac:picMk id="11" creationId="{4B7B14F3-DEC5-5143-EB02-C90E2194F5B2}"/>
          </ac:picMkLst>
        </pc:picChg>
        <pc:picChg chg="add mod">
          <ac:chgData name="Ternes, Nils /FR" userId="f70ac5b5-5a77-4e9a-9f00-da515181650f" providerId="ADAL" clId="{C90E8AE3-E620-4E53-92CC-90E350634754}" dt="2023-11-12T20:38:43.531" v="6463" actId="1076"/>
          <ac:picMkLst>
            <pc:docMk/>
            <pc:sldMk cId="2980148525" sldId="287"/>
            <ac:picMk id="12" creationId="{1F18D585-B0BC-E621-7D4F-52B4C9FD9C68}"/>
          </ac:picMkLst>
        </pc:picChg>
        <pc:picChg chg="add mod">
          <ac:chgData name="Ternes, Nils /FR" userId="f70ac5b5-5a77-4e9a-9f00-da515181650f" providerId="ADAL" clId="{C90E8AE3-E620-4E53-92CC-90E350634754}" dt="2023-11-12T20:38:47.906" v="6464" actId="1076"/>
          <ac:picMkLst>
            <pc:docMk/>
            <pc:sldMk cId="2980148525" sldId="287"/>
            <ac:picMk id="13" creationId="{FABAD762-40AC-EDED-60DF-5B33710401A8}"/>
          </ac:picMkLst>
        </pc:picChg>
        <pc:picChg chg="add mod">
          <ac:chgData name="Ternes, Nils /FR" userId="f70ac5b5-5a77-4e9a-9f00-da515181650f" providerId="ADAL" clId="{C90E8AE3-E620-4E53-92CC-90E350634754}" dt="2023-11-12T20:38:50.030" v="6465" actId="1076"/>
          <ac:picMkLst>
            <pc:docMk/>
            <pc:sldMk cId="2980148525" sldId="287"/>
            <ac:picMk id="14" creationId="{4A68A253-9C6C-A019-4FA7-F7078126902E}"/>
          </ac:picMkLst>
        </pc:picChg>
        <pc:picChg chg="add mod">
          <ac:chgData name="Ternes, Nils /FR" userId="f70ac5b5-5a77-4e9a-9f00-da515181650f" providerId="ADAL" clId="{C90E8AE3-E620-4E53-92CC-90E350634754}" dt="2023-11-12T20:38:52.886" v="6466" actId="1076"/>
          <ac:picMkLst>
            <pc:docMk/>
            <pc:sldMk cId="2980148525" sldId="287"/>
            <ac:picMk id="15" creationId="{A1A4FCF7-6120-258B-DFA0-39FE41E35D33}"/>
          </ac:picMkLst>
        </pc:picChg>
      </pc:sldChg>
    </pc:docChg>
  </pc:docChgLst>
  <pc:docChgLst>
    <pc:chgData name="Karl Koechert" userId="S::karl.koechert_bayer.com#ext#@azcollaboration.onmicrosoft.com::ebc4bcf8-14c1-45e2-981c-0cac3753583d" providerId="AD" clId="Web-{6D1FA0A3-1E3D-6EE9-CD77-1B0FCF548392}"/>
    <pc:docChg chg="modSld">
      <pc:chgData name="Karl Koechert" userId="S::karl.koechert_bayer.com#ext#@azcollaboration.onmicrosoft.com::ebc4bcf8-14c1-45e2-981c-0cac3753583d" providerId="AD" clId="Web-{6D1FA0A3-1E3D-6EE9-CD77-1B0FCF548392}" dt="2023-11-13T12:34:16.861" v="130"/>
      <pc:docMkLst>
        <pc:docMk/>
      </pc:docMkLst>
      <pc:sldChg chg="modNotes">
        <pc:chgData name="Karl Koechert" userId="S::karl.koechert_bayer.com#ext#@azcollaboration.onmicrosoft.com::ebc4bcf8-14c1-45e2-981c-0cac3753583d" providerId="AD" clId="Web-{6D1FA0A3-1E3D-6EE9-CD77-1B0FCF548392}" dt="2023-11-13T12:34:16.861" v="130"/>
        <pc:sldMkLst>
          <pc:docMk/>
          <pc:sldMk cId="1399968863" sldId="259"/>
        </pc:sldMkLst>
      </pc:sldChg>
    </pc:docChg>
  </pc:docChgLst>
  <pc:docChgLst>
    <pc:chgData name="Karl Koechert" userId="b98476e5-7bce-4f99-9333-0c8f9be88577" providerId="ADAL" clId="{5E469500-37CB-4BCE-A5B7-403B120BF64C}"/>
    <pc:docChg chg="undo custSel addSld delSld modSld">
      <pc:chgData name="Karl Koechert" userId="b98476e5-7bce-4f99-9333-0c8f9be88577" providerId="ADAL" clId="{5E469500-37CB-4BCE-A5B7-403B120BF64C}" dt="2023-10-11T11:50:16.908" v="3365" actId="14100"/>
      <pc:docMkLst>
        <pc:docMk/>
      </pc:docMkLst>
      <pc:sldChg chg="modSp mod">
        <pc:chgData name="Karl Koechert" userId="b98476e5-7bce-4f99-9333-0c8f9be88577" providerId="ADAL" clId="{5E469500-37CB-4BCE-A5B7-403B120BF64C}" dt="2023-10-11T11:49:09.526" v="3355" actId="790"/>
        <pc:sldMkLst>
          <pc:docMk/>
          <pc:sldMk cId="601327537" sldId="256"/>
        </pc:sldMkLst>
        <pc:spChg chg="mod">
          <ac:chgData name="Karl Koechert" userId="b98476e5-7bce-4f99-9333-0c8f9be88577" providerId="ADAL" clId="{5E469500-37CB-4BCE-A5B7-403B120BF64C}" dt="2023-10-11T06:56:37.282" v="1" actId="27636"/>
          <ac:spMkLst>
            <pc:docMk/>
            <pc:sldMk cId="601327537" sldId="256"/>
            <ac:spMk id="5" creationId="{00000000-0000-0000-0000-000000000000}"/>
          </ac:spMkLst>
        </pc:spChg>
        <pc:spChg chg="mod">
          <ac:chgData name="Karl Koechert" userId="b98476e5-7bce-4f99-9333-0c8f9be88577" providerId="ADAL" clId="{5E469500-37CB-4BCE-A5B7-403B120BF64C}" dt="2023-10-11T11:49:09.526" v="3355" actId="790"/>
          <ac:spMkLst>
            <pc:docMk/>
            <pc:sldMk cId="601327537" sldId="256"/>
            <ac:spMk id="6" creationId="{00000000-0000-0000-0000-000000000000}"/>
          </ac:spMkLst>
        </pc:spChg>
      </pc:sldChg>
      <pc:sldChg chg="del">
        <pc:chgData name="Karl Koechert" userId="b98476e5-7bce-4f99-9333-0c8f9be88577" providerId="ADAL" clId="{5E469500-37CB-4BCE-A5B7-403B120BF64C}" dt="2023-10-11T07:23:08.937" v="312" actId="47"/>
        <pc:sldMkLst>
          <pc:docMk/>
          <pc:sldMk cId="1308736091" sldId="258"/>
        </pc:sldMkLst>
      </pc:sldChg>
      <pc:sldChg chg="modSp mod">
        <pc:chgData name="Karl Koechert" userId="b98476e5-7bce-4f99-9333-0c8f9be88577" providerId="ADAL" clId="{5E469500-37CB-4BCE-A5B7-403B120BF64C}" dt="2023-10-11T11:47:48.716" v="3352" actId="1035"/>
        <pc:sldMkLst>
          <pc:docMk/>
          <pc:sldMk cId="1399968863" sldId="259"/>
        </pc:sldMkLst>
        <pc:spChg chg="mod">
          <ac:chgData name="Karl Koechert" userId="b98476e5-7bce-4f99-9333-0c8f9be88577" providerId="ADAL" clId="{5E469500-37CB-4BCE-A5B7-403B120BF64C}" dt="2023-10-11T11:47:48.716" v="3352" actId="1035"/>
          <ac:spMkLst>
            <pc:docMk/>
            <pc:sldMk cId="1399968863" sldId="259"/>
            <ac:spMk id="2" creationId="{00000000-0000-0000-0000-000000000000}"/>
          </ac:spMkLst>
        </pc:spChg>
      </pc:sldChg>
      <pc:sldChg chg="addSp delSp modSp mod modClrScheme chgLayout modNotesTx">
        <pc:chgData name="Karl Koechert" userId="b98476e5-7bce-4f99-9333-0c8f9be88577" providerId="ADAL" clId="{5E469500-37CB-4BCE-A5B7-403B120BF64C}" dt="2023-10-11T11:50:16.908" v="3365" actId="14100"/>
        <pc:sldMkLst>
          <pc:docMk/>
          <pc:sldMk cId="1445843909" sldId="260"/>
        </pc:sldMkLst>
        <pc:spChg chg="mod ord">
          <ac:chgData name="Karl Koechert" userId="b98476e5-7bce-4f99-9333-0c8f9be88577" providerId="ADAL" clId="{5E469500-37CB-4BCE-A5B7-403B120BF64C}" dt="2023-10-11T08:07:24.641" v="388" actId="26606"/>
          <ac:spMkLst>
            <pc:docMk/>
            <pc:sldMk cId="1445843909" sldId="260"/>
            <ac:spMk id="2" creationId="{00000000-0000-0000-0000-000000000000}"/>
          </ac:spMkLst>
        </pc:spChg>
        <pc:spChg chg="mod">
          <ac:chgData name="Karl Koechert" userId="b98476e5-7bce-4f99-9333-0c8f9be88577" providerId="ADAL" clId="{5E469500-37CB-4BCE-A5B7-403B120BF64C}" dt="2023-10-11T11:48:02.273" v="3353" actId="790"/>
          <ac:spMkLst>
            <pc:docMk/>
            <pc:sldMk cId="1445843909" sldId="260"/>
            <ac:spMk id="5" creationId="{00000000-0000-0000-0000-000000000000}"/>
          </ac:spMkLst>
        </pc:spChg>
        <pc:spChg chg="del">
          <ac:chgData name="Karl Koechert" userId="b98476e5-7bce-4f99-9333-0c8f9be88577" providerId="ADAL" clId="{5E469500-37CB-4BCE-A5B7-403B120BF64C}" dt="2023-10-11T08:06:28.631" v="384" actId="26606"/>
          <ac:spMkLst>
            <pc:docMk/>
            <pc:sldMk cId="1445843909" sldId="260"/>
            <ac:spMk id="6" creationId="{00000000-0000-0000-0000-000000000000}"/>
          </ac:spMkLst>
        </pc:spChg>
        <pc:spChg chg="add mod">
          <ac:chgData name="Karl Koechert" userId="b98476e5-7bce-4f99-9333-0c8f9be88577" providerId="ADAL" clId="{5E469500-37CB-4BCE-A5B7-403B120BF64C}" dt="2023-10-11T08:09:38.202" v="425" actId="1035"/>
          <ac:spMkLst>
            <pc:docMk/>
            <pc:sldMk cId="1445843909" sldId="260"/>
            <ac:spMk id="10" creationId="{940E3167-C147-ABA5-F2FF-10ACF403FF0F}"/>
          </ac:spMkLst>
        </pc:spChg>
        <pc:spChg chg="add del mod">
          <ac:chgData name="Karl Koechert" userId="b98476e5-7bce-4f99-9333-0c8f9be88577" providerId="ADAL" clId="{5E469500-37CB-4BCE-A5B7-403B120BF64C}" dt="2023-10-11T08:07:24.641" v="388" actId="26606"/>
          <ac:spMkLst>
            <pc:docMk/>
            <pc:sldMk cId="1445843909" sldId="260"/>
            <ac:spMk id="12" creationId="{39D8DA66-1CDB-FC57-CB0A-03EA4B17AEAF}"/>
          </ac:spMkLst>
        </pc:spChg>
        <pc:spChg chg="add mod">
          <ac:chgData name="Karl Koechert" userId="b98476e5-7bce-4f99-9333-0c8f9be88577" providerId="ADAL" clId="{5E469500-37CB-4BCE-A5B7-403B120BF64C}" dt="2023-10-11T11:50:16.908" v="3365" actId="14100"/>
          <ac:spMkLst>
            <pc:docMk/>
            <pc:sldMk cId="1445843909" sldId="260"/>
            <ac:spMk id="17" creationId="{C6A26F46-30AC-2B95-597B-A26B8FE42A12}"/>
          </ac:spMkLst>
        </pc:spChg>
        <pc:picChg chg="add del mod">
          <ac:chgData name="Karl Koechert" userId="b98476e5-7bce-4f99-9333-0c8f9be88577" providerId="ADAL" clId="{5E469500-37CB-4BCE-A5B7-403B120BF64C}" dt="2023-10-11T08:06:09.184" v="382"/>
          <ac:picMkLst>
            <pc:docMk/>
            <pc:sldMk cId="1445843909" sldId="260"/>
            <ac:picMk id="3" creationId="{AD44EDA4-8B83-ABE8-95B7-753DA1EA18F3}"/>
          </ac:picMkLst>
        </pc:picChg>
        <pc:picChg chg="add del mod">
          <ac:chgData name="Karl Koechert" userId="b98476e5-7bce-4f99-9333-0c8f9be88577" providerId="ADAL" clId="{5E469500-37CB-4BCE-A5B7-403B120BF64C}" dt="2023-10-11T08:07:11.214" v="386" actId="478"/>
          <ac:picMkLst>
            <pc:docMk/>
            <pc:sldMk cId="1445843909" sldId="260"/>
            <ac:picMk id="7" creationId="{EA1F9C48-867C-EFAD-D78D-098BC496685C}"/>
          </ac:picMkLst>
        </pc:picChg>
        <pc:picChg chg="add mod">
          <ac:chgData name="Karl Koechert" userId="b98476e5-7bce-4f99-9333-0c8f9be88577" providerId="ADAL" clId="{5E469500-37CB-4BCE-A5B7-403B120BF64C}" dt="2023-10-11T08:08:58.471" v="414" actId="1035"/>
          <ac:picMkLst>
            <pc:docMk/>
            <pc:sldMk cId="1445843909" sldId="260"/>
            <ac:picMk id="9" creationId="{63C091DF-A54F-10E2-349F-61C0E6EC6204}"/>
          </ac:picMkLst>
        </pc:picChg>
      </pc:sldChg>
      <pc:sldChg chg="modSp new mod">
        <pc:chgData name="Karl Koechert" userId="b98476e5-7bce-4f99-9333-0c8f9be88577" providerId="ADAL" clId="{5E469500-37CB-4BCE-A5B7-403B120BF64C}" dt="2023-10-11T11:47:20.563" v="3330" actId="20577"/>
        <pc:sldMkLst>
          <pc:docMk/>
          <pc:sldMk cId="2447299264" sldId="267"/>
        </pc:sldMkLst>
        <pc:spChg chg="mod">
          <ac:chgData name="Karl Koechert" userId="b98476e5-7bce-4f99-9333-0c8f9be88577" providerId="ADAL" clId="{5E469500-37CB-4BCE-A5B7-403B120BF64C}" dt="2023-10-11T07:14:53.597" v="169" actId="13926"/>
          <ac:spMkLst>
            <pc:docMk/>
            <pc:sldMk cId="2447299264" sldId="267"/>
            <ac:spMk id="2" creationId="{A797E607-425C-6D70-E4E5-708F81514EE1}"/>
          </ac:spMkLst>
        </pc:spChg>
        <pc:spChg chg="mod">
          <ac:chgData name="Karl Koechert" userId="b98476e5-7bce-4f99-9333-0c8f9be88577" providerId="ADAL" clId="{5E469500-37CB-4BCE-A5B7-403B120BF64C}" dt="2023-10-11T11:47:20.563" v="3330" actId="20577"/>
          <ac:spMkLst>
            <pc:docMk/>
            <pc:sldMk cId="2447299264" sldId="267"/>
            <ac:spMk id="3" creationId="{1EAEACD1-5BC6-2F8A-0E32-08FC916C0761}"/>
          </ac:spMkLst>
        </pc:spChg>
      </pc:sldChg>
      <pc:sldChg chg="addSp delSp modSp new mod modClrScheme modAnim chgLayout">
        <pc:chgData name="Karl Koechert" userId="b98476e5-7bce-4f99-9333-0c8f9be88577" providerId="ADAL" clId="{5E469500-37CB-4BCE-A5B7-403B120BF64C}" dt="2023-10-11T11:48:50.981" v="3354" actId="20577"/>
        <pc:sldMkLst>
          <pc:docMk/>
          <pc:sldMk cId="1034796406" sldId="268"/>
        </pc:sldMkLst>
        <pc:spChg chg="mod">
          <ac:chgData name="Karl Koechert" userId="b98476e5-7bce-4f99-9333-0c8f9be88577" providerId="ADAL" clId="{5E469500-37CB-4BCE-A5B7-403B120BF64C}" dt="2023-10-11T11:48:50.981" v="3354" actId="20577"/>
          <ac:spMkLst>
            <pc:docMk/>
            <pc:sldMk cId="1034796406" sldId="268"/>
            <ac:spMk id="2" creationId="{06C3BF92-3B27-BFF7-EBDE-B871052EDA0B}"/>
          </ac:spMkLst>
        </pc:spChg>
        <pc:spChg chg="add del">
          <ac:chgData name="Karl Koechert" userId="b98476e5-7bce-4f99-9333-0c8f9be88577" providerId="ADAL" clId="{5E469500-37CB-4BCE-A5B7-403B120BF64C}" dt="2023-10-11T09:11:44.261" v="1737" actId="931"/>
          <ac:spMkLst>
            <pc:docMk/>
            <pc:sldMk cId="1034796406" sldId="268"/>
            <ac:spMk id="3" creationId="{239AF8F0-AEFB-D4CA-1BB6-E193722D844A}"/>
          </ac:spMkLst>
        </pc:spChg>
        <pc:spChg chg="mod">
          <ac:chgData name="Karl Koechert" userId="b98476e5-7bce-4f99-9333-0c8f9be88577" providerId="ADAL" clId="{5E469500-37CB-4BCE-A5B7-403B120BF64C}" dt="2023-10-11T09:11:50.109" v="1738" actId="26606"/>
          <ac:spMkLst>
            <pc:docMk/>
            <pc:sldMk cId="1034796406" sldId="268"/>
            <ac:spMk id="4" creationId="{495DF585-9B85-DF24-C75A-E06AD813A70C}"/>
          </ac:spMkLst>
        </pc:spChg>
        <pc:spChg chg="add del">
          <ac:chgData name="Karl Koechert" userId="b98476e5-7bce-4f99-9333-0c8f9be88577" providerId="ADAL" clId="{5E469500-37CB-4BCE-A5B7-403B120BF64C}" dt="2023-10-11T09:11:33.315" v="1736" actId="22"/>
          <ac:spMkLst>
            <pc:docMk/>
            <pc:sldMk cId="1034796406" sldId="268"/>
            <ac:spMk id="8" creationId="{C287C0BA-A95F-99E9-F0E3-42084D49F518}"/>
          </ac:spMkLst>
        </pc:spChg>
        <pc:spChg chg="add del mod">
          <ac:chgData name="Karl Koechert" userId="b98476e5-7bce-4f99-9333-0c8f9be88577" providerId="ADAL" clId="{5E469500-37CB-4BCE-A5B7-403B120BF64C}" dt="2023-10-11T09:18:55.398" v="1898" actId="478"/>
          <ac:spMkLst>
            <pc:docMk/>
            <pc:sldMk cId="1034796406" sldId="268"/>
            <ac:spMk id="13" creationId="{21DCBE08-1761-875A-4BB7-DF5AB4BF9D85}"/>
          </ac:spMkLst>
        </pc:spChg>
        <pc:spChg chg="add del mod">
          <ac:chgData name="Karl Koechert" userId="b98476e5-7bce-4f99-9333-0c8f9be88577" providerId="ADAL" clId="{5E469500-37CB-4BCE-A5B7-403B120BF64C}" dt="2023-10-11T09:16:45.684" v="1847"/>
          <ac:spMkLst>
            <pc:docMk/>
            <pc:sldMk cId="1034796406" sldId="268"/>
            <ac:spMk id="14" creationId="{F2833D4A-F607-4F10-01CE-C15DF57A3908}"/>
          </ac:spMkLst>
        </pc:spChg>
        <pc:spChg chg="add del mod">
          <ac:chgData name="Karl Koechert" userId="b98476e5-7bce-4f99-9333-0c8f9be88577" providerId="ADAL" clId="{5E469500-37CB-4BCE-A5B7-403B120BF64C}" dt="2023-10-11T09:13:24.989" v="1740" actId="931"/>
          <ac:spMkLst>
            <pc:docMk/>
            <pc:sldMk cId="1034796406" sldId="268"/>
            <ac:spMk id="15" creationId="{87877219-C526-1353-C828-BEE2A0139078}"/>
          </ac:spMkLst>
        </pc:spChg>
        <pc:spChg chg="add del mod">
          <ac:chgData name="Karl Koechert" userId="b98476e5-7bce-4f99-9333-0c8f9be88577" providerId="ADAL" clId="{5E469500-37CB-4BCE-A5B7-403B120BF64C}" dt="2023-10-11T09:18:55.400" v="1900"/>
          <ac:spMkLst>
            <pc:docMk/>
            <pc:sldMk cId="1034796406" sldId="268"/>
            <ac:spMk id="16" creationId="{A6683540-1029-8B6C-7577-60BF304EB5F1}"/>
          </ac:spMkLst>
        </pc:spChg>
        <pc:spChg chg="add mod">
          <ac:chgData name="Karl Koechert" userId="b98476e5-7bce-4f99-9333-0c8f9be88577" providerId="ADAL" clId="{5E469500-37CB-4BCE-A5B7-403B120BF64C}" dt="2023-10-11T09:20:00.542" v="1960" actId="1076"/>
          <ac:spMkLst>
            <pc:docMk/>
            <pc:sldMk cId="1034796406" sldId="268"/>
            <ac:spMk id="17" creationId="{CFCA6B16-B465-C086-F3A1-84C8AB7552D0}"/>
          </ac:spMkLst>
        </pc:spChg>
        <pc:spChg chg="add mod">
          <ac:chgData name="Karl Koechert" userId="b98476e5-7bce-4f99-9333-0c8f9be88577" providerId="ADAL" clId="{5E469500-37CB-4BCE-A5B7-403B120BF64C}" dt="2023-10-11T11:24:02.485" v="2804" actId="114"/>
          <ac:spMkLst>
            <pc:docMk/>
            <pc:sldMk cId="1034796406" sldId="268"/>
            <ac:spMk id="18" creationId="{02D4D573-26C6-6CBC-0190-0961084D0BE1}"/>
          </ac:spMkLst>
        </pc:spChg>
        <pc:picChg chg="add del mod">
          <ac:chgData name="Karl Koechert" userId="b98476e5-7bce-4f99-9333-0c8f9be88577" providerId="ADAL" clId="{5E469500-37CB-4BCE-A5B7-403B120BF64C}" dt="2023-10-11T09:11:28.543" v="1734" actId="931"/>
          <ac:picMkLst>
            <pc:docMk/>
            <pc:sldMk cId="1034796406" sldId="268"/>
            <ac:picMk id="6" creationId="{606071FA-9633-7B60-3610-AB013B8D5351}"/>
          </ac:picMkLst>
        </pc:picChg>
        <pc:picChg chg="add mod">
          <ac:chgData name="Karl Koechert" userId="b98476e5-7bce-4f99-9333-0c8f9be88577" providerId="ADAL" clId="{5E469500-37CB-4BCE-A5B7-403B120BF64C}" dt="2023-10-11T09:11:50.109" v="1738" actId="26606"/>
          <ac:picMkLst>
            <pc:docMk/>
            <pc:sldMk cId="1034796406" sldId="268"/>
            <ac:picMk id="10" creationId="{0A86E8A2-9133-69D7-D565-86EA8EC3B40F}"/>
          </ac:picMkLst>
        </pc:picChg>
        <pc:picChg chg="add mod">
          <ac:chgData name="Karl Koechert" userId="b98476e5-7bce-4f99-9333-0c8f9be88577" providerId="ADAL" clId="{5E469500-37CB-4BCE-A5B7-403B120BF64C}" dt="2023-10-11T09:13:39.102" v="1742" actId="1076"/>
          <ac:picMkLst>
            <pc:docMk/>
            <pc:sldMk cId="1034796406" sldId="268"/>
            <ac:picMk id="12" creationId="{11271C67-6ECB-F46C-9A52-06376CDC9A37}"/>
          </ac:picMkLst>
        </pc:picChg>
      </pc:sldChg>
      <pc:sldChg chg="addSp delSp modSp new mod modClrScheme chgLayout">
        <pc:chgData name="Karl Koechert" userId="b98476e5-7bce-4f99-9333-0c8f9be88577" providerId="ADAL" clId="{5E469500-37CB-4BCE-A5B7-403B120BF64C}" dt="2023-10-11T11:43:54.129" v="3300" actId="27636"/>
        <pc:sldMkLst>
          <pc:docMk/>
          <pc:sldMk cId="4039993685" sldId="269"/>
        </pc:sldMkLst>
        <pc:spChg chg="del">
          <ac:chgData name="Karl Koechert" userId="b98476e5-7bce-4f99-9333-0c8f9be88577" providerId="ADAL" clId="{5E469500-37CB-4BCE-A5B7-403B120BF64C}" dt="2023-10-11T11:30:09.053" v="2807" actId="26606"/>
          <ac:spMkLst>
            <pc:docMk/>
            <pc:sldMk cId="4039993685" sldId="269"/>
            <ac:spMk id="2" creationId="{96B0D663-EF17-B20C-860B-AA9F6AE5A70C}"/>
          </ac:spMkLst>
        </pc:spChg>
        <pc:spChg chg="mod">
          <ac:chgData name="Karl Koechert" userId="b98476e5-7bce-4f99-9333-0c8f9be88577" providerId="ADAL" clId="{5E469500-37CB-4BCE-A5B7-403B120BF64C}" dt="2023-10-11T11:43:54.129" v="3300" actId="27636"/>
          <ac:spMkLst>
            <pc:docMk/>
            <pc:sldMk cId="4039993685" sldId="269"/>
            <ac:spMk id="3" creationId="{ACDCBBDC-0671-001F-47D4-7BA086DBFEDE}"/>
          </ac:spMkLst>
        </pc:spChg>
        <pc:spChg chg="mod">
          <ac:chgData name="Karl Koechert" userId="b98476e5-7bce-4f99-9333-0c8f9be88577" providerId="ADAL" clId="{5E469500-37CB-4BCE-A5B7-403B120BF64C}" dt="2023-10-11T11:30:09.053" v="2807" actId="26606"/>
          <ac:spMkLst>
            <pc:docMk/>
            <pc:sldMk cId="4039993685" sldId="269"/>
            <ac:spMk id="4" creationId="{C0DDD45E-93EE-4D4D-36E2-43C3DAF39331}"/>
          </ac:spMkLst>
        </pc:spChg>
        <pc:spChg chg="add mod">
          <ac:chgData name="Karl Koechert" userId="b98476e5-7bce-4f99-9333-0c8f9be88577" providerId="ADAL" clId="{5E469500-37CB-4BCE-A5B7-403B120BF64C}" dt="2023-10-11T11:43:50.257" v="3298" actId="1038"/>
          <ac:spMkLst>
            <pc:docMk/>
            <pc:sldMk cId="4039993685" sldId="269"/>
            <ac:spMk id="5" creationId="{A457C216-3DB1-98CF-8366-2A8FD07BBBDF}"/>
          </ac:spMkLst>
        </pc:spChg>
        <pc:spChg chg="add mod">
          <ac:chgData name="Karl Koechert" userId="b98476e5-7bce-4f99-9333-0c8f9be88577" providerId="ADAL" clId="{5E469500-37CB-4BCE-A5B7-403B120BF64C}" dt="2023-10-11T11:34:27.255" v="2938" actId="313"/>
          <ac:spMkLst>
            <pc:docMk/>
            <pc:sldMk cId="4039993685" sldId="269"/>
            <ac:spMk id="1031" creationId="{7D202469-B8D5-77B1-9937-789BF0B429FA}"/>
          </ac:spMkLst>
        </pc:spChg>
        <pc:picChg chg="add mod ord">
          <ac:chgData name="Karl Koechert" userId="b98476e5-7bce-4f99-9333-0c8f9be88577" providerId="ADAL" clId="{5E469500-37CB-4BCE-A5B7-403B120BF64C}" dt="2023-10-11T11:43:43.149" v="3269" actId="1038"/>
          <ac:picMkLst>
            <pc:docMk/>
            <pc:sldMk cId="4039993685" sldId="269"/>
            <ac:picMk id="1026" creationId="{B6D77806-3ED0-BAF9-2ADE-44A09EF01294}"/>
          </ac:picMkLst>
        </pc:picChg>
      </pc:sldChg>
      <pc:sldChg chg="modSp new mod">
        <pc:chgData name="Karl Koechert" userId="b98476e5-7bce-4f99-9333-0c8f9be88577" providerId="ADAL" clId="{5E469500-37CB-4BCE-A5B7-403B120BF64C}" dt="2023-10-11T11:41:28.406" v="3146" actId="207"/>
        <pc:sldMkLst>
          <pc:docMk/>
          <pc:sldMk cId="741021808" sldId="270"/>
        </pc:sldMkLst>
        <pc:spChg chg="mod">
          <ac:chgData name="Karl Koechert" userId="b98476e5-7bce-4f99-9333-0c8f9be88577" providerId="ADAL" clId="{5E469500-37CB-4BCE-A5B7-403B120BF64C}" dt="2023-10-11T11:39:39.231" v="3134" actId="790"/>
          <ac:spMkLst>
            <pc:docMk/>
            <pc:sldMk cId="741021808" sldId="270"/>
            <ac:spMk id="2" creationId="{D37BD120-5493-E49D-E0B0-45F8C0A4721D}"/>
          </ac:spMkLst>
        </pc:spChg>
        <pc:spChg chg="mod">
          <ac:chgData name="Karl Koechert" userId="b98476e5-7bce-4f99-9333-0c8f9be88577" providerId="ADAL" clId="{5E469500-37CB-4BCE-A5B7-403B120BF64C}" dt="2023-10-11T11:41:28.406" v="3146" actId="207"/>
          <ac:spMkLst>
            <pc:docMk/>
            <pc:sldMk cId="741021808" sldId="270"/>
            <ac:spMk id="3" creationId="{685955D8-2D3E-30B3-632C-F94D6ED63631}"/>
          </ac:spMkLst>
        </pc:spChg>
      </pc:sldChg>
    </pc:docChg>
  </pc:docChgLst>
  <pc:docChgLst>
    <pc:chgData name="Karl Koechert" userId="b98476e5-7bce-4f99-9333-0c8f9be88577" providerId="ADAL" clId="{77545C0C-C47C-4712-B484-69B4BFABE691}"/>
    <pc:docChg chg="custSel modSld">
      <pc:chgData name="Karl Koechert" userId="b98476e5-7bce-4f99-9333-0c8f9be88577" providerId="ADAL" clId="{77545C0C-C47C-4712-B484-69B4BFABE691}" dt="2023-11-15T08:13:37.085" v="67" actId="207"/>
      <pc:docMkLst>
        <pc:docMk/>
      </pc:docMkLst>
      <pc:sldChg chg="modAnim">
        <pc:chgData name="Karl Koechert" userId="b98476e5-7bce-4f99-9333-0c8f9be88577" providerId="ADAL" clId="{77545C0C-C47C-4712-B484-69B4BFABE691}" dt="2023-11-15T07:57:39.041" v="10"/>
        <pc:sldMkLst>
          <pc:docMk/>
          <pc:sldMk cId="1445843909" sldId="260"/>
        </pc:sldMkLst>
      </pc:sldChg>
      <pc:sldChg chg="modSp mod">
        <pc:chgData name="Karl Koechert" userId="b98476e5-7bce-4f99-9333-0c8f9be88577" providerId="ADAL" clId="{77545C0C-C47C-4712-B484-69B4BFABE691}" dt="2023-11-15T08:13:37.085" v="67" actId="207"/>
        <pc:sldMkLst>
          <pc:docMk/>
          <pc:sldMk cId="1034796406" sldId="268"/>
        </pc:sldMkLst>
        <pc:spChg chg="mod">
          <ac:chgData name="Karl Koechert" userId="b98476e5-7bce-4f99-9333-0c8f9be88577" providerId="ADAL" clId="{77545C0C-C47C-4712-B484-69B4BFABE691}" dt="2023-11-15T08:13:37.085" v="67" actId="207"/>
          <ac:spMkLst>
            <pc:docMk/>
            <pc:sldMk cId="1034796406" sldId="268"/>
            <ac:spMk id="18" creationId="{02D4D573-26C6-6CBC-0190-0961084D0BE1}"/>
          </ac:spMkLst>
        </pc:spChg>
      </pc:sldChg>
      <pc:sldChg chg="modSp mod">
        <pc:chgData name="Karl Koechert" userId="b98476e5-7bce-4f99-9333-0c8f9be88577" providerId="ADAL" clId="{77545C0C-C47C-4712-B484-69B4BFABE691}" dt="2023-11-15T08:13:22.456" v="66" actId="207"/>
        <pc:sldMkLst>
          <pc:docMk/>
          <pc:sldMk cId="4039993685" sldId="269"/>
        </pc:sldMkLst>
        <pc:spChg chg="mod">
          <ac:chgData name="Karl Koechert" userId="b98476e5-7bce-4f99-9333-0c8f9be88577" providerId="ADAL" clId="{77545C0C-C47C-4712-B484-69B4BFABE691}" dt="2023-11-15T08:13:22.456" v="66" actId="207"/>
          <ac:spMkLst>
            <pc:docMk/>
            <pc:sldMk cId="4039993685" sldId="269"/>
            <ac:spMk id="3" creationId="{ACDCBBDC-0671-001F-47D4-7BA086DBFEDE}"/>
          </ac:spMkLst>
        </pc:spChg>
      </pc:sldChg>
      <pc:sldChg chg="modAnim">
        <pc:chgData name="Karl Koechert" userId="b98476e5-7bce-4f99-9333-0c8f9be88577" providerId="ADAL" clId="{77545C0C-C47C-4712-B484-69B4BFABE691}" dt="2023-11-15T07:58:05.168" v="12"/>
        <pc:sldMkLst>
          <pc:docMk/>
          <pc:sldMk cId="741021808" sldId="270"/>
        </pc:sldMkLst>
      </pc:sldChg>
      <pc:sldChg chg="delSp modSp mod">
        <pc:chgData name="Karl Koechert" userId="b98476e5-7bce-4f99-9333-0c8f9be88577" providerId="ADAL" clId="{77545C0C-C47C-4712-B484-69B4BFABE691}" dt="2023-11-15T07:58:30.874" v="63" actId="1036"/>
        <pc:sldMkLst>
          <pc:docMk/>
          <pc:sldMk cId="2980148525" sldId="287"/>
        </pc:sldMkLst>
        <pc:picChg chg="mod">
          <ac:chgData name="Karl Koechert" userId="b98476e5-7bce-4f99-9333-0c8f9be88577" providerId="ADAL" clId="{77545C0C-C47C-4712-B484-69B4BFABE691}" dt="2023-11-15T07:58:30.874" v="63" actId="1036"/>
          <ac:picMkLst>
            <pc:docMk/>
            <pc:sldMk cId="2980148525" sldId="287"/>
            <ac:picMk id="12" creationId="{1F18D585-B0BC-E621-7D4F-52B4C9FD9C68}"/>
          </ac:picMkLst>
        </pc:picChg>
        <pc:picChg chg="mod">
          <ac:chgData name="Karl Koechert" userId="b98476e5-7bce-4f99-9333-0c8f9be88577" providerId="ADAL" clId="{77545C0C-C47C-4712-B484-69B4BFABE691}" dt="2023-11-15T07:58:30.874" v="63" actId="1036"/>
          <ac:picMkLst>
            <pc:docMk/>
            <pc:sldMk cId="2980148525" sldId="287"/>
            <ac:picMk id="13" creationId="{FABAD762-40AC-EDED-60DF-5B33710401A8}"/>
          </ac:picMkLst>
        </pc:picChg>
        <pc:picChg chg="del">
          <ac:chgData name="Karl Koechert" userId="b98476e5-7bce-4f99-9333-0c8f9be88577" providerId="ADAL" clId="{77545C0C-C47C-4712-B484-69B4BFABE691}" dt="2023-11-15T07:58:21.664" v="13" actId="478"/>
          <ac:picMkLst>
            <pc:docMk/>
            <pc:sldMk cId="2980148525" sldId="287"/>
            <ac:picMk id="14" creationId="{4A68A253-9C6C-A019-4FA7-F7078126902E}"/>
          </ac:picMkLst>
        </pc:picChg>
        <pc:picChg chg="del">
          <ac:chgData name="Karl Koechert" userId="b98476e5-7bce-4f99-9333-0c8f9be88577" providerId="ADAL" clId="{77545C0C-C47C-4712-B484-69B4BFABE691}" dt="2023-11-15T07:58:23.490" v="14" actId="478"/>
          <ac:picMkLst>
            <pc:docMk/>
            <pc:sldMk cId="2980148525" sldId="287"/>
            <ac:picMk id="15" creationId="{A1A4FCF7-6120-258B-DFA0-39FE41E35D33}"/>
          </ac:picMkLst>
        </pc:picChg>
      </pc:sldChg>
    </pc:docChg>
  </pc:docChgLst>
  <pc:docChgLst>
    <pc:chgData name="Karl Koechert" userId="S::karl.koechert_bayer.com#ext#@azcollaboration.onmicrosoft.com::ebc4bcf8-14c1-45e2-981c-0cac3753583d" providerId="AD" clId="Web-{6A484357-AB5A-EC52-A388-59892599F705}"/>
    <pc:docChg chg="modSld">
      <pc:chgData name="Karl Koechert" userId="S::karl.koechert_bayer.com#ext#@azcollaboration.onmicrosoft.com::ebc4bcf8-14c1-45e2-981c-0cac3753583d" providerId="AD" clId="Web-{6A484357-AB5A-EC52-A388-59892599F705}" dt="2023-11-14T09:06:33.047" v="8" actId="20577"/>
      <pc:docMkLst>
        <pc:docMk/>
      </pc:docMkLst>
      <pc:sldChg chg="modSp">
        <pc:chgData name="Karl Koechert" userId="S::karl.koechert_bayer.com#ext#@azcollaboration.onmicrosoft.com::ebc4bcf8-14c1-45e2-981c-0cac3753583d" providerId="AD" clId="Web-{6A484357-AB5A-EC52-A388-59892599F705}" dt="2023-11-14T09:06:33.047" v="8" actId="20577"/>
        <pc:sldMkLst>
          <pc:docMk/>
          <pc:sldMk cId="2980148525" sldId="287"/>
        </pc:sldMkLst>
        <pc:spChg chg="mod">
          <ac:chgData name="Karl Koechert" userId="S::karl.koechert_bayer.com#ext#@azcollaboration.onmicrosoft.com::ebc4bcf8-14c1-45e2-981c-0cac3753583d" providerId="AD" clId="Web-{6A484357-AB5A-EC52-A388-59892599F705}" dt="2023-11-14T09:06:33.047" v="8" actId="20577"/>
          <ac:spMkLst>
            <pc:docMk/>
            <pc:sldMk cId="2980148525" sldId="287"/>
            <ac:spMk id="8" creationId="{5C0C478F-686C-F559-ABAC-AB7C58CE820E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2DB5F8-38B2-4B46-96D0-EA9A4695F1F1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89E5E575-01F8-473B-B8F2-28862A093576}">
      <dgm:prSet phldrT="[Texte]"/>
      <dgm:spPr/>
      <dgm:t>
        <a:bodyPr/>
        <a:lstStyle/>
        <a:p>
          <a:r>
            <a:rPr lang="fr-FR"/>
            <a:t>Drug discovery</a:t>
          </a:r>
        </a:p>
      </dgm:t>
    </dgm:pt>
    <dgm:pt modelId="{7F9DC843-5D44-49E7-9348-D687A2C8AC0C}" type="parTrans" cxnId="{69CF0125-7FC4-48FD-AE73-436D9768B68F}">
      <dgm:prSet/>
      <dgm:spPr/>
      <dgm:t>
        <a:bodyPr/>
        <a:lstStyle/>
        <a:p>
          <a:endParaRPr lang="fr-FR"/>
        </a:p>
      </dgm:t>
    </dgm:pt>
    <dgm:pt modelId="{F7DD9074-39A5-4874-8E45-6CA8861BC14C}" type="sibTrans" cxnId="{69CF0125-7FC4-48FD-AE73-436D9768B68F}">
      <dgm:prSet/>
      <dgm:spPr/>
      <dgm:t>
        <a:bodyPr/>
        <a:lstStyle/>
        <a:p>
          <a:endParaRPr lang="fr-FR"/>
        </a:p>
      </dgm:t>
    </dgm:pt>
    <dgm:pt modelId="{7BA244DA-8ECB-42F2-B7F7-740D2FF0DA87}">
      <dgm:prSet phldrT="[Texte]"/>
      <dgm:spPr/>
      <dgm:t>
        <a:bodyPr/>
        <a:lstStyle/>
        <a:p>
          <a:r>
            <a:rPr lang="fr-FR"/>
            <a:t>Non-clinical </a:t>
          </a:r>
          <a:r>
            <a:rPr lang="fr-FR" err="1"/>
            <a:t>research</a:t>
          </a:r>
          <a:endParaRPr lang="fr-FR"/>
        </a:p>
      </dgm:t>
    </dgm:pt>
    <dgm:pt modelId="{97F0D4EB-85C7-4918-983B-841C44FCA125}" type="parTrans" cxnId="{44428C66-6031-4C2F-8996-312C8AEFA51E}">
      <dgm:prSet/>
      <dgm:spPr/>
      <dgm:t>
        <a:bodyPr/>
        <a:lstStyle/>
        <a:p>
          <a:endParaRPr lang="fr-FR"/>
        </a:p>
      </dgm:t>
    </dgm:pt>
    <dgm:pt modelId="{B3D81635-D1BF-4960-87BA-049F95079BA2}" type="sibTrans" cxnId="{44428C66-6031-4C2F-8996-312C8AEFA51E}">
      <dgm:prSet/>
      <dgm:spPr/>
      <dgm:t>
        <a:bodyPr/>
        <a:lstStyle/>
        <a:p>
          <a:endParaRPr lang="fr-FR"/>
        </a:p>
      </dgm:t>
    </dgm:pt>
    <dgm:pt modelId="{B528E0A1-E703-458B-988F-6D696A82D632}">
      <dgm:prSet phldrT="[Texte]"/>
      <dgm:spPr/>
      <dgm:t>
        <a:bodyPr/>
        <a:lstStyle/>
        <a:p>
          <a:r>
            <a:rPr lang="fr-FR"/>
            <a:t>Clinical </a:t>
          </a:r>
          <a:r>
            <a:rPr lang="fr-FR" err="1"/>
            <a:t>research</a:t>
          </a:r>
          <a:endParaRPr lang="fr-FR"/>
        </a:p>
      </dgm:t>
    </dgm:pt>
    <dgm:pt modelId="{D58C8A2E-9E43-4706-8C7B-F21D5B843F8C}" type="parTrans" cxnId="{B1710675-80DB-468A-9C3C-54F55F193C81}">
      <dgm:prSet/>
      <dgm:spPr/>
      <dgm:t>
        <a:bodyPr/>
        <a:lstStyle/>
        <a:p>
          <a:endParaRPr lang="fr-FR"/>
        </a:p>
      </dgm:t>
    </dgm:pt>
    <dgm:pt modelId="{E154A184-8BA2-4E28-B6A5-2A3C48834F2E}" type="sibTrans" cxnId="{B1710675-80DB-468A-9C3C-54F55F193C81}">
      <dgm:prSet/>
      <dgm:spPr/>
      <dgm:t>
        <a:bodyPr/>
        <a:lstStyle/>
        <a:p>
          <a:endParaRPr lang="fr-FR"/>
        </a:p>
      </dgm:t>
    </dgm:pt>
    <dgm:pt modelId="{E97E7F5E-FAD0-4AC1-A85A-24F42B504B33}">
      <dgm:prSet phldrT="[Texte]"/>
      <dgm:spPr/>
      <dgm:t>
        <a:bodyPr/>
        <a:lstStyle/>
        <a:p>
          <a:r>
            <a:rPr lang="fr-FR"/>
            <a:t>Post-marketing safety</a:t>
          </a:r>
        </a:p>
      </dgm:t>
    </dgm:pt>
    <dgm:pt modelId="{B42A361A-76E2-48CB-9D4E-2B7823AF53BD}" type="parTrans" cxnId="{5BC7683B-04B3-4C83-8EB5-BB70B9AB2B25}">
      <dgm:prSet/>
      <dgm:spPr/>
      <dgm:t>
        <a:bodyPr/>
        <a:lstStyle/>
        <a:p>
          <a:endParaRPr lang="fr-FR"/>
        </a:p>
      </dgm:t>
    </dgm:pt>
    <dgm:pt modelId="{30E3AEE3-D944-4DBF-9F70-9FC06F0BC6E9}" type="sibTrans" cxnId="{5BC7683B-04B3-4C83-8EB5-BB70B9AB2B25}">
      <dgm:prSet/>
      <dgm:spPr/>
      <dgm:t>
        <a:bodyPr/>
        <a:lstStyle/>
        <a:p>
          <a:endParaRPr lang="fr-FR"/>
        </a:p>
      </dgm:t>
    </dgm:pt>
    <dgm:pt modelId="{67D80231-5177-4444-859D-800C96D74CA0}">
      <dgm:prSet phldrT="[Texte]"/>
      <dgm:spPr/>
      <dgm:t>
        <a:bodyPr/>
        <a:lstStyle/>
        <a:p>
          <a:r>
            <a:rPr lang="fr-FR"/>
            <a:t>Pharmaceutical manufacturing</a:t>
          </a:r>
        </a:p>
      </dgm:t>
    </dgm:pt>
    <dgm:pt modelId="{D0B454CD-56C9-4566-8197-A6F898331E6E}" type="parTrans" cxnId="{2FC47128-0895-46F2-A9F6-4067732A3580}">
      <dgm:prSet/>
      <dgm:spPr/>
      <dgm:t>
        <a:bodyPr/>
        <a:lstStyle/>
        <a:p>
          <a:endParaRPr lang="fr-FR"/>
        </a:p>
      </dgm:t>
    </dgm:pt>
    <dgm:pt modelId="{670C3C28-62F7-4206-AD91-15943AFEECDD}" type="sibTrans" cxnId="{2FC47128-0895-46F2-A9F6-4067732A3580}">
      <dgm:prSet/>
      <dgm:spPr/>
      <dgm:t>
        <a:bodyPr/>
        <a:lstStyle/>
        <a:p>
          <a:endParaRPr lang="fr-FR"/>
        </a:p>
      </dgm:t>
    </dgm:pt>
    <dgm:pt modelId="{09FA304E-CB04-4318-8305-330BE373C7A5}" type="pres">
      <dgm:prSet presAssocID="{A22DB5F8-38B2-4B46-96D0-EA9A4695F1F1}" presName="cycle" presStyleCnt="0">
        <dgm:presLayoutVars>
          <dgm:dir/>
          <dgm:resizeHandles val="exact"/>
        </dgm:presLayoutVars>
      </dgm:prSet>
      <dgm:spPr/>
    </dgm:pt>
    <dgm:pt modelId="{EE7F5C85-30E7-4D9E-8A23-28C8881456D9}" type="pres">
      <dgm:prSet presAssocID="{89E5E575-01F8-473B-B8F2-28862A093576}" presName="node" presStyleLbl="node1" presStyleIdx="0" presStyleCnt="5">
        <dgm:presLayoutVars>
          <dgm:bulletEnabled val="1"/>
        </dgm:presLayoutVars>
      </dgm:prSet>
      <dgm:spPr/>
    </dgm:pt>
    <dgm:pt modelId="{53FAB26D-3B47-4F7B-8FE6-ADAC29604F38}" type="pres">
      <dgm:prSet presAssocID="{89E5E575-01F8-473B-B8F2-28862A093576}" presName="spNode" presStyleCnt="0"/>
      <dgm:spPr/>
    </dgm:pt>
    <dgm:pt modelId="{F7F0AAA2-B01C-44D5-BBFF-C26B438D7ED7}" type="pres">
      <dgm:prSet presAssocID="{F7DD9074-39A5-4874-8E45-6CA8861BC14C}" presName="sibTrans" presStyleLbl="sibTrans1D1" presStyleIdx="0" presStyleCnt="5"/>
      <dgm:spPr/>
    </dgm:pt>
    <dgm:pt modelId="{43DC59AE-9BD7-4A9C-B87F-21BD1D84171A}" type="pres">
      <dgm:prSet presAssocID="{7BA244DA-8ECB-42F2-B7F7-740D2FF0DA87}" presName="node" presStyleLbl="node1" presStyleIdx="1" presStyleCnt="5">
        <dgm:presLayoutVars>
          <dgm:bulletEnabled val="1"/>
        </dgm:presLayoutVars>
      </dgm:prSet>
      <dgm:spPr/>
    </dgm:pt>
    <dgm:pt modelId="{34005139-A67A-431D-A8E1-C37233AEE814}" type="pres">
      <dgm:prSet presAssocID="{7BA244DA-8ECB-42F2-B7F7-740D2FF0DA87}" presName="spNode" presStyleCnt="0"/>
      <dgm:spPr/>
    </dgm:pt>
    <dgm:pt modelId="{BEA379E3-93D5-4A74-8868-E5F757781ED0}" type="pres">
      <dgm:prSet presAssocID="{B3D81635-D1BF-4960-87BA-049F95079BA2}" presName="sibTrans" presStyleLbl="sibTrans1D1" presStyleIdx="1" presStyleCnt="5"/>
      <dgm:spPr/>
    </dgm:pt>
    <dgm:pt modelId="{3FE00749-C062-4EA6-B723-E1893441FE35}" type="pres">
      <dgm:prSet presAssocID="{B528E0A1-E703-458B-988F-6D696A82D632}" presName="node" presStyleLbl="node1" presStyleIdx="2" presStyleCnt="5">
        <dgm:presLayoutVars>
          <dgm:bulletEnabled val="1"/>
        </dgm:presLayoutVars>
      </dgm:prSet>
      <dgm:spPr/>
    </dgm:pt>
    <dgm:pt modelId="{DEA7A5C3-9619-4D13-AF6E-CF7A7421A523}" type="pres">
      <dgm:prSet presAssocID="{B528E0A1-E703-458B-988F-6D696A82D632}" presName="spNode" presStyleCnt="0"/>
      <dgm:spPr/>
    </dgm:pt>
    <dgm:pt modelId="{EB1C6F7C-F116-413C-A463-8C7FAD78E680}" type="pres">
      <dgm:prSet presAssocID="{E154A184-8BA2-4E28-B6A5-2A3C48834F2E}" presName="sibTrans" presStyleLbl="sibTrans1D1" presStyleIdx="2" presStyleCnt="5"/>
      <dgm:spPr/>
    </dgm:pt>
    <dgm:pt modelId="{C68523A1-9A0D-4C49-AF3F-1E0303B6B9EB}" type="pres">
      <dgm:prSet presAssocID="{E97E7F5E-FAD0-4AC1-A85A-24F42B504B33}" presName="node" presStyleLbl="node1" presStyleIdx="3" presStyleCnt="5">
        <dgm:presLayoutVars>
          <dgm:bulletEnabled val="1"/>
        </dgm:presLayoutVars>
      </dgm:prSet>
      <dgm:spPr/>
    </dgm:pt>
    <dgm:pt modelId="{CF9B82BA-2AA1-4ACE-A46B-DEB60B15E08D}" type="pres">
      <dgm:prSet presAssocID="{E97E7F5E-FAD0-4AC1-A85A-24F42B504B33}" presName="spNode" presStyleCnt="0"/>
      <dgm:spPr/>
    </dgm:pt>
    <dgm:pt modelId="{D30040B0-773E-4871-A1A2-2CF582C9885F}" type="pres">
      <dgm:prSet presAssocID="{30E3AEE3-D944-4DBF-9F70-9FC06F0BC6E9}" presName="sibTrans" presStyleLbl="sibTrans1D1" presStyleIdx="3" presStyleCnt="5"/>
      <dgm:spPr/>
    </dgm:pt>
    <dgm:pt modelId="{F8D90CE6-FDAB-4C60-A69A-87850BBD2CE3}" type="pres">
      <dgm:prSet presAssocID="{67D80231-5177-4444-859D-800C96D74CA0}" presName="node" presStyleLbl="node1" presStyleIdx="4" presStyleCnt="5">
        <dgm:presLayoutVars>
          <dgm:bulletEnabled val="1"/>
        </dgm:presLayoutVars>
      </dgm:prSet>
      <dgm:spPr/>
    </dgm:pt>
    <dgm:pt modelId="{C0E20CB5-8BD3-4021-9762-C7DC5B0516DB}" type="pres">
      <dgm:prSet presAssocID="{67D80231-5177-4444-859D-800C96D74CA0}" presName="spNode" presStyleCnt="0"/>
      <dgm:spPr/>
    </dgm:pt>
    <dgm:pt modelId="{7D5D9869-3487-46C6-A0A0-FDCFEA662FBE}" type="pres">
      <dgm:prSet presAssocID="{670C3C28-62F7-4206-AD91-15943AFEECDD}" presName="sibTrans" presStyleLbl="sibTrans1D1" presStyleIdx="4" presStyleCnt="5"/>
      <dgm:spPr/>
    </dgm:pt>
  </dgm:ptLst>
  <dgm:cxnLst>
    <dgm:cxn modelId="{B9A9F302-7CEC-47F2-9779-BACFBD61FB8C}" type="presOf" srcId="{30E3AEE3-D944-4DBF-9F70-9FC06F0BC6E9}" destId="{D30040B0-773E-4871-A1A2-2CF582C9885F}" srcOrd="0" destOrd="0" presId="urn:microsoft.com/office/officeart/2005/8/layout/cycle6"/>
    <dgm:cxn modelId="{4565010C-CB89-4007-A3E2-9EB45A8082BB}" type="presOf" srcId="{89E5E575-01F8-473B-B8F2-28862A093576}" destId="{EE7F5C85-30E7-4D9E-8A23-28C8881456D9}" srcOrd="0" destOrd="0" presId="urn:microsoft.com/office/officeart/2005/8/layout/cycle6"/>
    <dgm:cxn modelId="{86966424-653B-4D0B-BBDB-E5599C9DBAEB}" type="presOf" srcId="{E97E7F5E-FAD0-4AC1-A85A-24F42B504B33}" destId="{C68523A1-9A0D-4C49-AF3F-1E0303B6B9EB}" srcOrd="0" destOrd="0" presId="urn:microsoft.com/office/officeart/2005/8/layout/cycle6"/>
    <dgm:cxn modelId="{69CF0125-7FC4-48FD-AE73-436D9768B68F}" srcId="{A22DB5F8-38B2-4B46-96D0-EA9A4695F1F1}" destId="{89E5E575-01F8-473B-B8F2-28862A093576}" srcOrd="0" destOrd="0" parTransId="{7F9DC843-5D44-49E7-9348-D687A2C8AC0C}" sibTransId="{F7DD9074-39A5-4874-8E45-6CA8861BC14C}"/>
    <dgm:cxn modelId="{2FC47128-0895-46F2-A9F6-4067732A3580}" srcId="{A22DB5F8-38B2-4B46-96D0-EA9A4695F1F1}" destId="{67D80231-5177-4444-859D-800C96D74CA0}" srcOrd="4" destOrd="0" parTransId="{D0B454CD-56C9-4566-8197-A6F898331E6E}" sibTransId="{670C3C28-62F7-4206-AD91-15943AFEECDD}"/>
    <dgm:cxn modelId="{82010D30-CCC3-4D17-B8E2-745429890087}" type="presOf" srcId="{F7DD9074-39A5-4874-8E45-6CA8861BC14C}" destId="{F7F0AAA2-B01C-44D5-BBFF-C26B438D7ED7}" srcOrd="0" destOrd="0" presId="urn:microsoft.com/office/officeart/2005/8/layout/cycle6"/>
    <dgm:cxn modelId="{5BC7683B-04B3-4C83-8EB5-BB70B9AB2B25}" srcId="{A22DB5F8-38B2-4B46-96D0-EA9A4695F1F1}" destId="{E97E7F5E-FAD0-4AC1-A85A-24F42B504B33}" srcOrd="3" destOrd="0" parTransId="{B42A361A-76E2-48CB-9D4E-2B7823AF53BD}" sibTransId="{30E3AEE3-D944-4DBF-9F70-9FC06F0BC6E9}"/>
    <dgm:cxn modelId="{44428C66-6031-4C2F-8996-312C8AEFA51E}" srcId="{A22DB5F8-38B2-4B46-96D0-EA9A4695F1F1}" destId="{7BA244DA-8ECB-42F2-B7F7-740D2FF0DA87}" srcOrd="1" destOrd="0" parTransId="{97F0D4EB-85C7-4918-983B-841C44FCA125}" sibTransId="{B3D81635-D1BF-4960-87BA-049F95079BA2}"/>
    <dgm:cxn modelId="{7AB1D06C-EF43-45DB-88D8-B9D01C6D5DAD}" type="presOf" srcId="{A22DB5F8-38B2-4B46-96D0-EA9A4695F1F1}" destId="{09FA304E-CB04-4318-8305-330BE373C7A5}" srcOrd="0" destOrd="0" presId="urn:microsoft.com/office/officeart/2005/8/layout/cycle6"/>
    <dgm:cxn modelId="{B1710675-80DB-468A-9C3C-54F55F193C81}" srcId="{A22DB5F8-38B2-4B46-96D0-EA9A4695F1F1}" destId="{B528E0A1-E703-458B-988F-6D696A82D632}" srcOrd="2" destOrd="0" parTransId="{D58C8A2E-9E43-4706-8C7B-F21D5B843F8C}" sibTransId="{E154A184-8BA2-4E28-B6A5-2A3C48834F2E}"/>
    <dgm:cxn modelId="{B53EE084-C829-4711-811A-6049678FEC6B}" type="presOf" srcId="{B3D81635-D1BF-4960-87BA-049F95079BA2}" destId="{BEA379E3-93D5-4A74-8868-E5F757781ED0}" srcOrd="0" destOrd="0" presId="urn:microsoft.com/office/officeart/2005/8/layout/cycle6"/>
    <dgm:cxn modelId="{EB58D191-060E-4AA1-A2BF-D956416F74FA}" type="presOf" srcId="{E154A184-8BA2-4E28-B6A5-2A3C48834F2E}" destId="{EB1C6F7C-F116-413C-A463-8C7FAD78E680}" srcOrd="0" destOrd="0" presId="urn:microsoft.com/office/officeart/2005/8/layout/cycle6"/>
    <dgm:cxn modelId="{30D17198-2D43-40F4-A0B7-8AEE131535A3}" type="presOf" srcId="{B528E0A1-E703-458B-988F-6D696A82D632}" destId="{3FE00749-C062-4EA6-B723-E1893441FE35}" srcOrd="0" destOrd="0" presId="urn:microsoft.com/office/officeart/2005/8/layout/cycle6"/>
    <dgm:cxn modelId="{1869BF9B-A8EF-4FB8-82AF-BB93F0EB8661}" type="presOf" srcId="{67D80231-5177-4444-859D-800C96D74CA0}" destId="{F8D90CE6-FDAB-4C60-A69A-87850BBD2CE3}" srcOrd="0" destOrd="0" presId="urn:microsoft.com/office/officeart/2005/8/layout/cycle6"/>
    <dgm:cxn modelId="{7ABCE3B9-B78B-4E84-AD9F-3F4C950C1FFD}" type="presOf" srcId="{7BA244DA-8ECB-42F2-B7F7-740D2FF0DA87}" destId="{43DC59AE-9BD7-4A9C-B87F-21BD1D84171A}" srcOrd="0" destOrd="0" presId="urn:microsoft.com/office/officeart/2005/8/layout/cycle6"/>
    <dgm:cxn modelId="{89DB06CD-7BFC-4BE7-8312-9C6204AD1635}" type="presOf" srcId="{670C3C28-62F7-4206-AD91-15943AFEECDD}" destId="{7D5D9869-3487-46C6-A0A0-FDCFEA662FBE}" srcOrd="0" destOrd="0" presId="urn:microsoft.com/office/officeart/2005/8/layout/cycle6"/>
    <dgm:cxn modelId="{B9E58A84-ECB5-4AAD-8664-EE531B5844E9}" type="presParOf" srcId="{09FA304E-CB04-4318-8305-330BE373C7A5}" destId="{EE7F5C85-30E7-4D9E-8A23-28C8881456D9}" srcOrd="0" destOrd="0" presId="urn:microsoft.com/office/officeart/2005/8/layout/cycle6"/>
    <dgm:cxn modelId="{770DDFA9-A1A1-40C2-BE09-9DF20B701AA6}" type="presParOf" srcId="{09FA304E-CB04-4318-8305-330BE373C7A5}" destId="{53FAB26D-3B47-4F7B-8FE6-ADAC29604F38}" srcOrd="1" destOrd="0" presId="urn:microsoft.com/office/officeart/2005/8/layout/cycle6"/>
    <dgm:cxn modelId="{31A50929-1D5E-406F-922C-1F895D602BC4}" type="presParOf" srcId="{09FA304E-CB04-4318-8305-330BE373C7A5}" destId="{F7F0AAA2-B01C-44D5-BBFF-C26B438D7ED7}" srcOrd="2" destOrd="0" presId="urn:microsoft.com/office/officeart/2005/8/layout/cycle6"/>
    <dgm:cxn modelId="{5D903B93-5445-4930-8E0C-3A3386FF0B19}" type="presParOf" srcId="{09FA304E-CB04-4318-8305-330BE373C7A5}" destId="{43DC59AE-9BD7-4A9C-B87F-21BD1D84171A}" srcOrd="3" destOrd="0" presId="urn:microsoft.com/office/officeart/2005/8/layout/cycle6"/>
    <dgm:cxn modelId="{D37E971A-B1F3-4B91-8EAA-071B507A9EC4}" type="presParOf" srcId="{09FA304E-CB04-4318-8305-330BE373C7A5}" destId="{34005139-A67A-431D-A8E1-C37233AEE814}" srcOrd="4" destOrd="0" presId="urn:microsoft.com/office/officeart/2005/8/layout/cycle6"/>
    <dgm:cxn modelId="{69C5A3D6-CC6F-4260-BF73-AFAF2EB3A874}" type="presParOf" srcId="{09FA304E-CB04-4318-8305-330BE373C7A5}" destId="{BEA379E3-93D5-4A74-8868-E5F757781ED0}" srcOrd="5" destOrd="0" presId="urn:microsoft.com/office/officeart/2005/8/layout/cycle6"/>
    <dgm:cxn modelId="{98521F70-1A09-460B-A96B-3281B6E4F858}" type="presParOf" srcId="{09FA304E-CB04-4318-8305-330BE373C7A5}" destId="{3FE00749-C062-4EA6-B723-E1893441FE35}" srcOrd="6" destOrd="0" presId="urn:microsoft.com/office/officeart/2005/8/layout/cycle6"/>
    <dgm:cxn modelId="{B571E949-89D1-48A5-BFD6-3D4E7E8D8373}" type="presParOf" srcId="{09FA304E-CB04-4318-8305-330BE373C7A5}" destId="{DEA7A5C3-9619-4D13-AF6E-CF7A7421A523}" srcOrd="7" destOrd="0" presId="urn:microsoft.com/office/officeart/2005/8/layout/cycle6"/>
    <dgm:cxn modelId="{2CF22F8B-268B-45DD-86FF-CFB3A81B6715}" type="presParOf" srcId="{09FA304E-CB04-4318-8305-330BE373C7A5}" destId="{EB1C6F7C-F116-413C-A463-8C7FAD78E680}" srcOrd="8" destOrd="0" presId="urn:microsoft.com/office/officeart/2005/8/layout/cycle6"/>
    <dgm:cxn modelId="{29536B4A-84DB-4E27-802D-28D804583199}" type="presParOf" srcId="{09FA304E-CB04-4318-8305-330BE373C7A5}" destId="{C68523A1-9A0D-4C49-AF3F-1E0303B6B9EB}" srcOrd="9" destOrd="0" presId="urn:microsoft.com/office/officeart/2005/8/layout/cycle6"/>
    <dgm:cxn modelId="{60B6707A-84D1-48C5-9C9D-5D172B40F497}" type="presParOf" srcId="{09FA304E-CB04-4318-8305-330BE373C7A5}" destId="{CF9B82BA-2AA1-4ACE-A46B-DEB60B15E08D}" srcOrd="10" destOrd="0" presId="urn:microsoft.com/office/officeart/2005/8/layout/cycle6"/>
    <dgm:cxn modelId="{61EDCCDE-4979-49D5-80B0-34CC738BACAC}" type="presParOf" srcId="{09FA304E-CB04-4318-8305-330BE373C7A5}" destId="{D30040B0-773E-4871-A1A2-2CF582C9885F}" srcOrd="11" destOrd="0" presId="urn:microsoft.com/office/officeart/2005/8/layout/cycle6"/>
    <dgm:cxn modelId="{2CEDAB05-9D13-4245-9C53-B1AFD54BB151}" type="presParOf" srcId="{09FA304E-CB04-4318-8305-330BE373C7A5}" destId="{F8D90CE6-FDAB-4C60-A69A-87850BBD2CE3}" srcOrd="12" destOrd="0" presId="urn:microsoft.com/office/officeart/2005/8/layout/cycle6"/>
    <dgm:cxn modelId="{4B49AD0A-0930-4783-8E28-2AA71AD32EF6}" type="presParOf" srcId="{09FA304E-CB04-4318-8305-330BE373C7A5}" destId="{C0E20CB5-8BD3-4021-9762-C7DC5B0516DB}" srcOrd="13" destOrd="0" presId="urn:microsoft.com/office/officeart/2005/8/layout/cycle6"/>
    <dgm:cxn modelId="{CAEB20B0-8D60-47B0-8222-AA44965A7745}" type="presParOf" srcId="{09FA304E-CB04-4318-8305-330BE373C7A5}" destId="{7D5D9869-3487-46C6-A0A0-FDCFEA662FBE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7F5C85-30E7-4D9E-8A23-28C8881456D9}">
      <dsp:nvSpPr>
        <dsp:cNvPr id="0" name=""/>
        <dsp:cNvSpPr/>
      </dsp:nvSpPr>
      <dsp:spPr>
        <a:xfrm>
          <a:off x="2399187" y="1563"/>
          <a:ext cx="1241620" cy="8070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/>
            <a:t>Drug discovery</a:t>
          </a:r>
        </a:p>
      </dsp:txBody>
      <dsp:txXfrm>
        <a:off x="2438584" y="40960"/>
        <a:ext cx="1162826" cy="728259"/>
      </dsp:txXfrm>
    </dsp:sp>
    <dsp:sp modelId="{F7F0AAA2-B01C-44D5-BBFF-C26B438D7ED7}">
      <dsp:nvSpPr>
        <dsp:cNvPr id="0" name=""/>
        <dsp:cNvSpPr/>
      </dsp:nvSpPr>
      <dsp:spPr>
        <a:xfrm>
          <a:off x="1406109" y="405089"/>
          <a:ext cx="3227776" cy="3227776"/>
        </a:xfrm>
        <a:custGeom>
          <a:avLst/>
          <a:gdLst/>
          <a:ahLst/>
          <a:cxnLst/>
          <a:rect l="0" t="0" r="0" b="0"/>
          <a:pathLst>
            <a:path>
              <a:moveTo>
                <a:pt x="2243246" y="127771"/>
              </a:moveTo>
              <a:arcTo wR="1613888" hR="1613888" stAng="17577135" swAng="196370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DC59AE-9BD7-4A9C-B87F-21BD1D84171A}">
      <dsp:nvSpPr>
        <dsp:cNvPr id="0" name=""/>
        <dsp:cNvSpPr/>
      </dsp:nvSpPr>
      <dsp:spPr>
        <a:xfrm>
          <a:off x="3934087" y="1116732"/>
          <a:ext cx="1241620" cy="8070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/>
            <a:t>Non-clinical </a:t>
          </a:r>
          <a:r>
            <a:rPr lang="fr-FR" sz="1200" kern="1200" err="1"/>
            <a:t>research</a:t>
          </a:r>
          <a:endParaRPr lang="fr-FR" sz="1200" kern="1200"/>
        </a:p>
      </dsp:txBody>
      <dsp:txXfrm>
        <a:off x="3973484" y="1156129"/>
        <a:ext cx="1162826" cy="728259"/>
      </dsp:txXfrm>
    </dsp:sp>
    <dsp:sp modelId="{BEA379E3-93D5-4A74-8868-E5F757781ED0}">
      <dsp:nvSpPr>
        <dsp:cNvPr id="0" name=""/>
        <dsp:cNvSpPr/>
      </dsp:nvSpPr>
      <dsp:spPr>
        <a:xfrm>
          <a:off x="1406109" y="405089"/>
          <a:ext cx="3227776" cy="3227776"/>
        </a:xfrm>
        <a:custGeom>
          <a:avLst/>
          <a:gdLst/>
          <a:ahLst/>
          <a:cxnLst/>
          <a:rect l="0" t="0" r="0" b="0"/>
          <a:pathLst>
            <a:path>
              <a:moveTo>
                <a:pt x="3225543" y="1529019"/>
              </a:moveTo>
              <a:arcTo wR="1613888" hR="1613888" stAng="21419138" swAng="219796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E00749-C062-4EA6-B723-E1893441FE35}">
      <dsp:nvSpPr>
        <dsp:cNvPr id="0" name=""/>
        <dsp:cNvSpPr/>
      </dsp:nvSpPr>
      <dsp:spPr>
        <a:xfrm>
          <a:off x="3347807" y="2921114"/>
          <a:ext cx="1241620" cy="8070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/>
            <a:t>Clinical </a:t>
          </a:r>
          <a:r>
            <a:rPr lang="fr-FR" sz="1200" kern="1200" err="1"/>
            <a:t>research</a:t>
          </a:r>
          <a:endParaRPr lang="fr-FR" sz="1200" kern="1200"/>
        </a:p>
      </dsp:txBody>
      <dsp:txXfrm>
        <a:off x="3387204" y="2960511"/>
        <a:ext cx="1162826" cy="728259"/>
      </dsp:txXfrm>
    </dsp:sp>
    <dsp:sp modelId="{EB1C6F7C-F116-413C-A463-8C7FAD78E680}">
      <dsp:nvSpPr>
        <dsp:cNvPr id="0" name=""/>
        <dsp:cNvSpPr/>
      </dsp:nvSpPr>
      <dsp:spPr>
        <a:xfrm>
          <a:off x="1406109" y="405089"/>
          <a:ext cx="3227776" cy="3227776"/>
        </a:xfrm>
        <a:custGeom>
          <a:avLst/>
          <a:gdLst/>
          <a:ahLst/>
          <a:cxnLst/>
          <a:rect l="0" t="0" r="0" b="0"/>
          <a:pathLst>
            <a:path>
              <a:moveTo>
                <a:pt x="1935275" y="3195452"/>
              </a:moveTo>
              <a:arcTo wR="1613888" hR="1613888" stAng="4710805" swAng="137839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8523A1-9A0D-4C49-AF3F-1E0303B6B9EB}">
      <dsp:nvSpPr>
        <dsp:cNvPr id="0" name=""/>
        <dsp:cNvSpPr/>
      </dsp:nvSpPr>
      <dsp:spPr>
        <a:xfrm>
          <a:off x="1450568" y="2921114"/>
          <a:ext cx="1241620" cy="8070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/>
            <a:t>Post-marketing safety</a:t>
          </a:r>
        </a:p>
      </dsp:txBody>
      <dsp:txXfrm>
        <a:off x="1489965" y="2960511"/>
        <a:ext cx="1162826" cy="728259"/>
      </dsp:txXfrm>
    </dsp:sp>
    <dsp:sp modelId="{D30040B0-773E-4871-A1A2-2CF582C9885F}">
      <dsp:nvSpPr>
        <dsp:cNvPr id="0" name=""/>
        <dsp:cNvSpPr/>
      </dsp:nvSpPr>
      <dsp:spPr>
        <a:xfrm>
          <a:off x="1406109" y="405089"/>
          <a:ext cx="3227776" cy="3227776"/>
        </a:xfrm>
        <a:custGeom>
          <a:avLst/>
          <a:gdLst/>
          <a:ahLst/>
          <a:cxnLst/>
          <a:rect l="0" t="0" r="0" b="0"/>
          <a:pathLst>
            <a:path>
              <a:moveTo>
                <a:pt x="269933" y="2507433"/>
              </a:moveTo>
              <a:arcTo wR="1613888" hR="1613888" stAng="8782894" swAng="219796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D90CE6-FDAB-4C60-A69A-87850BBD2CE3}">
      <dsp:nvSpPr>
        <dsp:cNvPr id="0" name=""/>
        <dsp:cNvSpPr/>
      </dsp:nvSpPr>
      <dsp:spPr>
        <a:xfrm>
          <a:off x="864288" y="1116732"/>
          <a:ext cx="1241620" cy="8070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/>
            <a:t>Pharmaceutical manufacturing</a:t>
          </a:r>
        </a:p>
      </dsp:txBody>
      <dsp:txXfrm>
        <a:off x="903685" y="1156129"/>
        <a:ext cx="1162826" cy="728259"/>
      </dsp:txXfrm>
    </dsp:sp>
    <dsp:sp modelId="{7D5D9869-3487-46C6-A0A0-FDCFEA662FBE}">
      <dsp:nvSpPr>
        <dsp:cNvPr id="0" name=""/>
        <dsp:cNvSpPr/>
      </dsp:nvSpPr>
      <dsp:spPr>
        <a:xfrm>
          <a:off x="1406109" y="405089"/>
          <a:ext cx="3227776" cy="3227776"/>
        </a:xfrm>
        <a:custGeom>
          <a:avLst/>
          <a:gdLst/>
          <a:ahLst/>
          <a:cxnLst/>
          <a:rect l="0" t="0" r="0" b="0"/>
          <a:pathLst>
            <a:path>
              <a:moveTo>
                <a:pt x="280965" y="703970"/>
              </a:moveTo>
              <a:arcTo wR="1613888" hR="1613888" stAng="12859160" swAng="196370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971BE5-0401-A24E-98C7-D87F70A3F293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7E1FFE-BDA8-9743-8F6D-00D8CAA78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804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1EE644-B5D0-9540-8D69-A397C81B3FC8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953E74-E7D9-624E-9F13-2522EC145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Karl: when we talk about AI/ML, often one of the first questions from clinical teams is what regulators think about it and what they require us to do to produce regulatory grade evidence for submissions.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53E74-E7D9-624E-9F13-2522EC1458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07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Technologies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measure</a:t>
            </a:r>
            <a:r>
              <a:rPr lang="de-DE"/>
              <a:t>:</a:t>
            </a:r>
          </a:p>
          <a:p>
            <a:pPr marL="171450" indent="-171450">
              <a:buFontTx/>
              <a:buChar char="-"/>
            </a:pPr>
            <a:r>
              <a:rPr lang="de-DE" err="1"/>
              <a:t>Sequencing</a:t>
            </a:r>
            <a:r>
              <a:rPr lang="de-DE"/>
              <a:t>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any</a:t>
            </a:r>
            <a:r>
              <a:rPr lang="de-DE"/>
              <a:t> </a:t>
            </a:r>
            <a:r>
              <a:rPr lang="de-DE" err="1"/>
              <a:t>kind</a:t>
            </a:r>
            <a:r>
              <a:rPr lang="de-DE"/>
              <a:t> incl. Single </a:t>
            </a:r>
            <a:r>
              <a:rPr lang="de-DE" err="1"/>
              <a:t>cell</a:t>
            </a:r>
            <a:endParaRPr lang="de-DE"/>
          </a:p>
          <a:p>
            <a:pPr marL="171450" indent="-171450">
              <a:buFontTx/>
              <a:buChar char="-"/>
            </a:pPr>
            <a:r>
              <a:rPr lang="de-DE" err="1"/>
              <a:t>Various</a:t>
            </a:r>
            <a:r>
              <a:rPr lang="de-DE"/>
              <a:t> </a:t>
            </a:r>
            <a:r>
              <a:rPr lang="de-DE" err="1"/>
              <a:t>proteomics</a:t>
            </a:r>
            <a:r>
              <a:rPr lang="de-DE"/>
              <a:t> </a:t>
            </a:r>
            <a:r>
              <a:rPr lang="de-DE" err="1"/>
              <a:t>technologies</a:t>
            </a:r>
            <a:r>
              <a:rPr lang="de-DE"/>
              <a:t> (AB </a:t>
            </a:r>
            <a:r>
              <a:rPr lang="de-DE" err="1"/>
              <a:t>based</a:t>
            </a:r>
            <a:r>
              <a:rPr lang="de-DE"/>
              <a:t>, </a:t>
            </a:r>
            <a:r>
              <a:rPr lang="de-DE" err="1"/>
              <a:t>mass</a:t>
            </a:r>
            <a:r>
              <a:rPr lang="de-DE"/>
              <a:t> </a:t>
            </a:r>
            <a:r>
              <a:rPr lang="de-DE" err="1"/>
              <a:t>spectrometry</a:t>
            </a:r>
            <a:r>
              <a:rPr lang="de-DE"/>
              <a:t>…)</a:t>
            </a:r>
          </a:p>
          <a:p>
            <a:pPr marL="171450" indent="-171450">
              <a:buFontTx/>
              <a:buChar char="-"/>
            </a:pPr>
            <a:r>
              <a:rPr lang="de-DE" err="1"/>
              <a:t>imaging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53E74-E7D9-624E-9F13-2522EC1458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56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TP53 is a critical tumor-suppressor gene that is mutated in more than half of all human cancers.</a:t>
            </a:r>
          </a:p>
          <a:p>
            <a:r>
              <a:rPr lang="en-US"/>
              <a:t>https://jhoonline.biomedcentral.com/articles/10.1186/s13045-021-01169-0</a:t>
            </a:r>
            <a:r>
              <a:rPr lang="en-US" b="0" i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53E74-E7D9-624E-9F13-2522EC1458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730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63316"/>
            <a:ext cx="6400800" cy="74311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>
                <a:solidFill>
                  <a:srgbClr val="005A8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PSI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834" y="400669"/>
            <a:ext cx="992840" cy="934779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1696463"/>
            <a:ext cx="8229600" cy="85725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2650332" y="4367949"/>
            <a:ext cx="3871912" cy="365125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200">
                <a:solidFill>
                  <a:srgbClr val="005A84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 rot="10800000">
            <a:off x="3334835" y="2873102"/>
            <a:ext cx="2482019" cy="19305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9B2459C-328B-4CE4-BBFD-99D0CBAEF6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78809" y="156181"/>
            <a:ext cx="615982" cy="488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1F3921-4510-414D-A63D-E3834B07FC73}"/>
              </a:ext>
            </a:extLst>
          </p:cNvPr>
          <p:cNvSpPr txBox="1"/>
          <p:nvPr userDrawn="1"/>
        </p:nvSpPr>
        <p:spPr>
          <a:xfrm>
            <a:off x="457200" y="4851918"/>
            <a:ext cx="822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“We are a community dedicated to leading and promoting the use of statistics within the healthcare industry for the benefit of patients.”</a:t>
            </a:r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Upcoming event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05979"/>
            <a:ext cx="7086909" cy="857250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457200" y="1063229"/>
            <a:ext cx="82296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 userDrawn="1"/>
        </p:nvSpPr>
        <p:spPr>
          <a:xfrm>
            <a:off x="457198" y="3349329"/>
            <a:ext cx="2672923" cy="112451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6013876" y="3349329"/>
            <a:ext cx="2672923" cy="112451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3235295" y="3349329"/>
            <a:ext cx="2672923" cy="112451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 userDrawn="1"/>
        </p:nvSpPr>
        <p:spPr>
          <a:xfrm>
            <a:off x="457198" y="2891415"/>
            <a:ext cx="2672924" cy="460044"/>
          </a:xfrm>
          <a:custGeom>
            <a:avLst/>
            <a:gdLst>
              <a:gd name="connsiteX0" fmla="*/ 0 w 2592849"/>
              <a:gd name="connsiteY0" fmla="*/ 0 h 319121"/>
              <a:gd name="connsiteX1" fmla="*/ 2322823 w 2592849"/>
              <a:gd name="connsiteY1" fmla="*/ 0 h 319121"/>
              <a:gd name="connsiteX2" fmla="*/ 2322823 w 2592849"/>
              <a:gd name="connsiteY2" fmla="*/ 1 h 319121"/>
              <a:gd name="connsiteX3" fmla="*/ 2539661 w 2592849"/>
              <a:gd name="connsiteY3" fmla="*/ 1 h 319121"/>
              <a:gd name="connsiteX4" fmla="*/ 2592849 w 2592849"/>
              <a:gd name="connsiteY4" fmla="*/ 53189 h 319121"/>
              <a:gd name="connsiteX5" fmla="*/ 2592849 w 2592849"/>
              <a:gd name="connsiteY5" fmla="*/ 265933 h 319121"/>
              <a:gd name="connsiteX6" fmla="*/ 2592848 w 2592849"/>
              <a:gd name="connsiteY6" fmla="*/ 265935 h 319121"/>
              <a:gd name="connsiteX7" fmla="*/ 2592848 w 2592849"/>
              <a:gd name="connsiteY7" fmla="*/ 319120 h 319121"/>
              <a:gd name="connsiteX8" fmla="*/ 2539666 w 2592849"/>
              <a:gd name="connsiteY8" fmla="*/ 319120 h 319121"/>
              <a:gd name="connsiteX9" fmla="*/ 2539661 w 2592849"/>
              <a:gd name="connsiteY9" fmla="*/ 319121 h 319121"/>
              <a:gd name="connsiteX10" fmla="*/ 2322823 w 2592849"/>
              <a:gd name="connsiteY10" fmla="*/ 319121 h 319121"/>
              <a:gd name="connsiteX11" fmla="*/ 53189 w 2592849"/>
              <a:gd name="connsiteY11" fmla="*/ 319121 h 319121"/>
              <a:gd name="connsiteX12" fmla="*/ 0 w 2592849"/>
              <a:gd name="connsiteY12" fmla="*/ 319121 h 31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92849" h="319121">
                <a:moveTo>
                  <a:pt x="0" y="0"/>
                </a:moveTo>
                <a:lnTo>
                  <a:pt x="2322823" y="0"/>
                </a:lnTo>
                <a:lnTo>
                  <a:pt x="2322823" y="1"/>
                </a:lnTo>
                <a:lnTo>
                  <a:pt x="2539661" y="1"/>
                </a:lnTo>
                <a:cubicBezTo>
                  <a:pt x="2569036" y="1"/>
                  <a:pt x="2592849" y="23814"/>
                  <a:pt x="2592849" y="53189"/>
                </a:cubicBezTo>
                <a:lnTo>
                  <a:pt x="2592849" y="265933"/>
                </a:lnTo>
                <a:lnTo>
                  <a:pt x="2592848" y="265935"/>
                </a:lnTo>
                <a:lnTo>
                  <a:pt x="2592848" y="319120"/>
                </a:lnTo>
                <a:lnTo>
                  <a:pt x="2539666" y="319120"/>
                </a:lnTo>
                <a:lnTo>
                  <a:pt x="2539661" y="319121"/>
                </a:lnTo>
                <a:lnTo>
                  <a:pt x="2322823" y="319121"/>
                </a:lnTo>
                <a:lnTo>
                  <a:pt x="53189" y="319121"/>
                </a:lnTo>
                <a:lnTo>
                  <a:pt x="0" y="31912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 userDrawn="1"/>
        </p:nvSpPr>
        <p:spPr>
          <a:xfrm>
            <a:off x="3235295" y="2891415"/>
            <a:ext cx="2672924" cy="460044"/>
          </a:xfrm>
          <a:custGeom>
            <a:avLst/>
            <a:gdLst>
              <a:gd name="connsiteX0" fmla="*/ 0 w 2592849"/>
              <a:gd name="connsiteY0" fmla="*/ 0 h 319121"/>
              <a:gd name="connsiteX1" fmla="*/ 2322823 w 2592849"/>
              <a:gd name="connsiteY1" fmla="*/ 0 h 319121"/>
              <a:gd name="connsiteX2" fmla="*/ 2322823 w 2592849"/>
              <a:gd name="connsiteY2" fmla="*/ 1 h 319121"/>
              <a:gd name="connsiteX3" fmla="*/ 2539661 w 2592849"/>
              <a:gd name="connsiteY3" fmla="*/ 1 h 319121"/>
              <a:gd name="connsiteX4" fmla="*/ 2592849 w 2592849"/>
              <a:gd name="connsiteY4" fmla="*/ 53189 h 319121"/>
              <a:gd name="connsiteX5" fmla="*/ 2592849 w 2592849"/>
              <a:gd name="connsiteY5" fmla="*/ 265933 h 319121"/>
              <a:gd name="connsiteX6" fmla="*/ 2592848 w 2592849"/>
              <a:gd name="connsiteY6" fmla="*/ 265935 h 319121"/>
              <a:gd name="connsiteX7" fmla="*/ 2592848 w 2592849"/>
              <a:gd name="connsiteY7" fmla="*/ 319120 h 319121"/>
              <a:gd name="connsiteX8" fmla="*/ 2539666 w 2592849"/>
              <a:gd name="connsiteY8" fmla="*/ 319120 h 319121"/>
              <a:gd name="connsiteX9" fmla="*/ 2539661 w 2592849"/>
              <a:gd name="connsiteY9" fmla="*/ 319121 h 319121"/>
              <a:gd name="connsiteX10" fmla="*/ 2322823 w 2592849"/>
              <a:gd name="connsiteY10" fmla="*/ 319121 h 319121"/>
              <a:gd name="connsiteX11" fmla="*/ 53189 w 2592849"/>
              <a:gd name="connsiteY11" fmla="*/ 319121 h 319121"/>
              <a:gd name="connsiteX12" fmla="*/ 0 w 2592849"/>
              <a:gd name="connsiteY12" fmla="*/ 319121 h 31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92849" h="319121">
                <a:moveTo>
                  <a:pt x="0" y="0"/>
                </a:moveTo>
                <a:lnTo>
                  <a:pt x="2322823" y="0"/>
                </a:lnTo>
                <a:lnTo>
                  <a:pt x="2322823" y="1"/>
                </a:lnTo>
                <a:lnTo>
                  <a:pt x="2539661" y="1"/>
                </a:lnTo>
                <a:cubicBezTo>
                  <a:pt x="2569036" y="1"/>
                  <a:pt x="2592849" y="23814"/>
                  <a:pt x="2592849" y="53189"/>
                </a:cubicBezTo>
                <a:lnTo>
                  <a:pt x="2592849" y="265933"/>
                </a:lnTo>
                <a:lnTo>
                  <a:pt x="2592848" y="265935"/>
                </a:lnTo>
                <a:lnTo>
                  <a:pt x="2592848" y="319120"/>
                </a:lnTo>
                <a:lnTo>
                  <a:pt x="2539666" y="319120"/>
                </a:lnTo>
                <a:lnTo>
                  <a:pt x="2539661" y="319121"/>
                </a:lnTo>
                <a:lnTo>
                  <a:pt x="2322823" y="319121"/>
                </a:lnTo>
                <a:lnTo>
                  <a:pt x="53189" y="319121"/>
                </a:lnTo>
                <a:lnTo>
                  <a:pt x="0" y="31912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 userDrawn="1"/>
        </p:nvSpPr>
        <p:spPr>
          <a:xfrm>
            <a:off x="6013876" y="2891415"/>
            <a:ext cx="2672924" cy="460044"/>
          </a:xfrm>
          <a:custGeom>
            <a:avLst/>
            <a:gdLst>
              <a:gd name="connsiteX0" fmla="*/ 0 w 2592849"/>
              <a:gd name="connsiteY0" fmla="*/ 0 h 319121"/>
              <a:gd name="connsiteX1" fmla="*/ 2322823 w 2592849"/>
              <a:gd name="connsiteY1" fmla="*/ 0 h 319121"/>
              <a:gd name="connsiteX2" fmla="*/ 2322823 w 2592849"/>
              <a:gd name="connsiteY2" fmla="*/ 1 h 319121"/>
              <a:gd name="connsiteX3" fmla="*/ 2539661 w 2592849"/>
              <a:gd name="connsiteY3" fmla="*/ 1 h 319121"/>
              <a:gd name="connsiteX4" fmla="*/ 2592849 w 2592849"/>
              <a:gd name="connsiteY4" fmla="*/ 53189 h 319121"/>
              <a:gd name="connsiteX5" fmla="*/ 2592849 w 2592849"/>
              <a:gd name="connsiteY5" fmla="*/ 265933 h 319121"/>
              <a:gd name="connsiteX6" fmla="*/ 2592848 w 2592849"/>
              <a:gd name="connsiteY6" fmla="*/ 265935 h 319121"/>
              <a:gd name="connsiteX7" fmla="*/ 2592848 w 2592849"/>
              <a:gd name="connsiteY7" fmla="*/ 319120 h 319121"/>
              <a:gd name="connsiteX8" fmla="*/ 2539666 w 2592849"/>
              <a:gd name="connsiteY8" fmla="*/ 319120 h 319121"/>
              <a:gd name="connsiteX9" fmla="*/ 2539661 w 2592849"/>
              <a:gd name="connsiteY9" fmla="*/ 319121 h 319121"/>
              <a:gd name="connsiteX10" fmla="*/ 2322823 w 2592849"/>
              <a:gd name="connsiteY10" fmla="*/ 319121 h 319121"/>
              <a:gd name="connsiteX11" fmla="*/ 53189 w 2592849"/>
              <a:gd name="connsiteY11" fmla="*/ 319121 h 319121"/>
              <a:gd name="connsiteX12" fmla="*/ 0 w 2592849"/>
              <a:gd name="connsiteY12" fmla="*/ 319121 h 31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92849" h="319121">
                <a:moveTo>
                  <a:pt x="0" y="0"/>
                </a:moveTo>
                <a:lnTo>
                  <a:pt x="2322823" y="0"/>
                </a:lnTo>
                <a:lnTo>
                  <a:pt x="2322823" y="1"/>
                </a:lnTo>
                <a:lnTo>
                  <a:pt x="2539661" y="1"/>
                </a:lnTo>
                <a:cubicBezTo>
                  <a:pt x="2569036" y="1"/>
                  <a:pt x="2592849" y="23814"/>
                  <a:pt x="2592849" y="53189"/>
                </a:cubicBezTo>
                <a:lnTo>
                  <a:pt x="2592849" y="265933"/>
                </a:lnTo>
                <a:lnTo>
                  <a:pt x="2592848" y="265935"/>
                </a:lnTo>
                <a:lnTo>
                  <a:pt x="2592848" y="319120"/>
                </a:lnTo>
                <a:lnTo>
                  <a:pt x="2539666" y="319120"/>
                </a:lnTo>
                <a:lnTo>
                  <a:pt x="2539661" y="319121"/>
                </a:lnTo>
                <a:lnTo>
                  <a:pt x="2322823" y="319121"/>
                </a:lnTo>
                <a:lnTo>
                  <a:pt x="53189" y="319121"/>
                </a:lnTo>
                <a:lnTo>
                  <a:pt x="0" y="31912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3330600" y="3101576"/>
            <a:ext cx="2484416" cy="214778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43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3330600" y="2890441"/>
            <a:ext cx="2484416" cy="214778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44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6111496" y="3101576"/>
            <a:ext cx="2484416" cy="214778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24"/>
          </p:nvPr>
        </p:nvSpPr>
        <p:spPr>
          <a:xfrm>
            <a:off x="6111496" y="2890441"/>
            <a:ext cx="2484416" cy="214778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49" name="Text Placeholder 10"/>
          <p:cNvSpPr>
            <a:spLocks noGrp="1"/>
          </p:cNvSpPr>
          <p:nvPr>
            <p:ph type="body" sz="quarter" idx="28"/>
          </p:nvPr>
        </p:nvSpPr>
        <p:spPr>
          <a:xfrm>
            <a:off x="545022" y="3422582"/>
            <a:ext cx="2484416" cy="970340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0" name="Text Placeholder 10"/>
          <p:cNvSpPr>
            <a:spLocks noGrp="1"/>
          </p:cNvSpPr>
          <p:nvPr>
            <p:ph type="body" sz="quarter" idx="29"/>
          </p:nvPr>
        </p:nvSpPr>
        <p:spPr>
          <a:xfrm>
            <a:off x="3330600" y="3422582"/>
            <a:ext cx="2484416" cy="970340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1" name="Text Placeholder 10"/>
          <p:cNvSpPr>
            <a:spLocks noGrp="1"/>
          </p:cNvSpPr>
          <p:nvPr>
            <p:ph type="body" sz="quarter" idx="30"/>
          </p:nvPr>
        </p:nvSpPr>
        <p:spPr>
          <a:xfrm>
            <a:off x="6111496" y="3422582"/>
            <a:ext cx="2484416" cy="970340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56" name="TextBox 55"/>
          <p:cNvSpPr txBox="1"/>
          <p:nvPr userDrawn="1"/>
        </p:nvSpPr>
        <p:spPr>
          <a:xfrm>
            <a:off x="457199" y="4516980"/>
            <a:ext cx="6377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accent1"/>
                </a:solidFill>
              </a:rPr>
              <a:t>Please visit </a:t>
            </a:r>
            <a:r>
              <a:rPr lang="en-US" sz="1400" err="1">
                <a:solidFill>
                  <a:schemeClr val="accent1"/>
                </a:solidFill>
              </a:rPr>
              <a:t>www.psiweb.org</a:t>
            </a:r>
            <a:r>
              <a:rPr lang="en-US" sz="1400">
                <a:solidFill>
                  <a:schemeClr val="accent1"/>
                </a:solidFill>
              </a:rPr>
              <a:t>/events for more information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57" name="Rectangle 56"/>
          <p:cNvSpPr/>
          <p:nvPr userDrawn="1"/>
        </p:nvSpPr>
        <p:spPr>
          <a:xfrm>
            <a:off x="457198" y="1658685"/>
            <a:ext cx="2672923" cy="112451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 userDrawn="1"/>
        </p:nvSpPr>
        <p:spPr>
          <a:xfrm>
            <a:off x="6013876" y="1658685"/>
            <a:ext cx="2672923" cy="112451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 userDrawn="1"/>
        </p:nvSpPr>
        <p:spPr>
          <a:xfrm>
            <a:off x="3235295" y="1658685"/>
            <a:ext cx="2672923" cy="112451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 59"/>
          <p:cNvSpPr/>
          <p:nvPr userDrawn="1"/>
        </p:nvSpPr>
        <p:spPr>
          <a:xfrm>
            <a:off x="457198" y="1200771"/>
            <a:ext cx="2672924" cy="460044"/>
          </a:xfrm>
          <a:custGeom>
            <a:avLst/>
            <a:gdLst>
              <a:gd name="connsiteX0" fmla="*/ 0 w 2592849"/>
              <a:gd name="connsiteY0" fmla="*/ 0 h 319121"/>
              <a:gd name="connsiteX1" fmla="*/ 2322823 w 2592849"/>
              <a:gd name="connsiteY1" fmla="*/ 0 h 319121"/>
              <a:gd name="connsiteX2" fmla="*/ 2322823 w 2592849"/>
              <a:gd name="connsiteY2" fmla="*/ 1 h 319121"/>
              <a:gd name="connsiteX3" fmla="*/ 2539661 w 2592849"/>
              <a:gd name="connsiteY3" fmla="*/ 1 h 319121"/>
              <a:gd name="connsiteX4" fmla="*/ 2592849 w 2592849"/>
              <a:gd name="connsiteY4" fmla="*/ 53189 h 319121"/>
              <a:gd name="connsiteX5" fmla="*/ 2592849 w 2592849"/>
              <a:gd name="connsiteY5" fmla="*/ 265933 h 319121"/>
              <a:gd name="connsiteX6" fmla="*/ 2592848 w 2592849"/>
              <a:gd name="connsiteY6" fmla="*/ 265935 h 319121"/>
              <a:gd name="connsiteX7" fmla="*/ 2592848 w 2592849"/>
              <a:gd name="connsiteY7" fmla="*/ 319120 h 319121"/>
              <a:gd name="connsiteX8" fmla="*/ 2539666 w 2592849"/>
              <a:gd name="connsiteY8" fmla="*/ 319120 h 319121"/>
              <a:gd name="connsiteX9" fmla="*/ 2539661 w 2592849"/>
              <a:gd name="connsiteY9" fmla="*/ 319121 h 319121"/>
              <a:gd name="connsiteX10" fmla="*/ 2322823 w 2592849"/>
              <a:gd name="connsiteY10" fmla="*/ 319121 h 319121"/>
              <a:gd name="connsiteX11" fmla="*/ 53189 w 2592849"/>
              <a:gd name="connsiteY11" fmla="*/ 319121 h 319121"/>
              <a:gd name="connsiteX12" fmla="*/ 0 w 2592849"/>
              <a:gd name="connsiteY12" fmla="*/ 319121 h 31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92849" h="319121">
                <a:moveTo>
                  <a:pt x="0" y="0"/>
                </a:moveTo>
                <a:lnTo>
                  <a:pt x="2322823" y="0"/>
                </a:lnTo>
                <a:lnTo>
                  <a:pt x="2322823" y="1"/>
                </a:lnTo>
                <a:lnTo>
                  <a:pt x="2539661" y="1"/>
                </a:lnTo>
                <a:cubicBezTo>
                  <a:pt x="2569036" y="1"/>
                  <a:pt x="2592849" y="23814"/>
                  <a:pt x="2592849" y="53189"/>
                </a:cubicBezTo>
                <a:lnTo>
                  <a:pt x="2592849" y="265933"/>
                </a:lnTo>
                <a:lnTo>
                  <a:pt x="2592848" y="265935"/>
                </a:lnTo>
                <a:lnTo>
                  <a:pt x="2592848" y="319120"/>
                </a:lnTo>
                <a:lnTo>
                  <a:pt x="2539666" y="319120"/>
                </a:lnTo>
                <a:lnTo>
                  <a:pt x="2539661" y="319121"/>
                </a:lnTo>
                <a:lnTo>
                  <a:pt x="2322823" y="319121"/>
                </a:lnTo>
                <a:lnTo>
                  <a:pt x="53189" y="319121"/>
                </a:lnTo>
                <a:lnTo>
                  <a:pt x="0" y="31912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60"/>
          <p:cNvSpPr/>
          <p:nvPr userDrawn="1"/>
        </p:nvSpPr>
        <p:spPr>
          <a:xfrm>
            <a:off x="3235295" y="1200771"/>
            <a:ext cx="2672924" cy="460044"/>
          </a:xfrm>
          <a:custGeom>
            <a:avLst/>
            <a:gdLst>
              <a:gd name="connsiteX0" fmla="*/ 0 w 2592849"/>
              <a:gd name="connsiteY0" fmla="*/ 0 h 319121"/>
              <a:gd name="connsiteX1" fmla="*/ 2322823 w 2592849"/>
              <a:gd name="connsiteY1" fmla="*/ 0 h 319121"/>
              <a:gd name="connsiteX2" fmla="*/ 2322823 w 2592849"/>
              <a:gd name="connsiteY2" fmla="*/ 1 h 319121"/>
              <a:gd name="connsiteX3" fmla="*/ 2539661 w 2592849"/>
              <a:gd name="connsiteY3" fmla="*/ 1 h 319121"/>
              <a:gd name="connsiteX4" fmla="*/ 2592849 w 2592849"/>
              <a:gd name="connsiteY4" fmla="*/ 53189 h 319121"/>
              <a:gd name="connsiteX5" fmla="*/ 2592849 w 2592849"/>
              <a:gd name="connsiteY5" fmla="*/ 265933 h 319121"/>
              <a:gd name="connsiteX6" fmla="*/ 2592848 w 2592849"/>
              <a:gd name="connsiteY6" fmla="*/ 265935 h 319121"/>
              <a:gd name="connsiteX7" fmla="*/ 2592848 w 2592849"/>
              <a:gd name="connsiteY7" fmla="*/ 319120 h 319121"/>
              <a:gd name="connsiteX8" fmla="*/ 2539666 w 2592849"/>
              <a:gd name="connsiteY8" fmla="*/ 319120 h 319121"/>
              <a:gd name="connsiteX9" fmla="*/ 2539661 w 2592849"/>
              <a:gd name="connsiteY9" fmla="*/ 319121 h 319121"/>
              <a:gd name="connsiteX10" fmla="*/ 2322823 w 2592849"/>
              <a:gd name="connsiteY10" fmla="*/ 319121 h 319121"/>
              <a:gd name="connsiteX11" fmla="*/ 53189 w 2592849"/>
              <a:gd name="connsiteY11" fmla="*/ 319121 h 319121"/>
              <a:gd name="connsiteX12" fmla="*/ 0 w 2592849"/>
              <a:gd name="connsiteY12" fmla="*/ 319121 h 31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92849" h="319121">
                <a:moveTo>
                  <a:pt x="0" y="0"/>
                </a:moveTo>
                <a:lnTo>
                  <a:pt x="2322823" y="0"/>
                </a:lnTo>
                <a:lnTo>
                  <a:pt x="2322823" y="1"/>
                </a:lnTo>
                <a:lnTo>
                  <a:pt x="2539661" y="1"/>
                </a:lnTo>
                <a:cubicBezTo>
                  <a:pt x="2569036" y="1"/>
                  <a:pt x="2592849" y="23814"/>
                  <a:pt x="2592849" y="53189"/>
                </a:cubicBezTo>
                <a:lnTo>
                  <a:pt x="2592849" y="265933"/>
                </a:lnTo>
                <a:lnTo>
                  <a:pt x="2592848" y="265935"/>
                </a:lnTo>
                <a:lnTo>
                  <a:pt x="2592848" y="319120"/>
                </a:lnTo>
                <a:lnTo>
                  <a:pt x="2539666" y="319120"/>
                </a:lnTo>
                <a:lnTo>
                  <a:pt x="2539661" y="319121"/>
                </a:lnTo>
                <a:lnTo>
                  <a:pt x="2322823" y="319121"/>
                </a:lnTo>
                <a:lnTo>
                  <a:pt x="53189" y="319121"/>
                </a:lnTo>
                <a:lnTo>
                  <a:pt x="0" y="31912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/>
          <p:cNvSpPr/>
          <p:nvPr userDrawn="1"/>
        </p:nvSpPr>
        <p:spPr>
          <a:xfrm>
            <a:off x="6013876" y="1200771"/>
            <a:ext cx="2672924" cy="460044"/>
          </a:xfrm>
          <a:custGeom>
            <a:avLst/>
            <a:gdLst>
              <a:gd name="connsiteX0" fmla="*/ 0 w 2592849"/>
              <a:gd name="connsiteY0" fmla="*/ 0 h 319121"/>
              <a:gd name="connsiteX1" fmla="*/ 2322823 w 2592849"/>
              <a:gd name="connsiteY1" fmla="*/ 0 h 319121"/>
              <a:gd name="connsiteX2" fmla="*/ 2322823 w 2592849"/>
              <a:gd name="connsiteY2" fmla="*/ 1 h 319121"/>
              <a:gd name="connsiteX3" fmla="*/ 2539661 w 2592849"/>
              <a:gd name="connsiteY3" fmla="*/ 1 h 319121"/>
              <a:gd name="connsiteX4" fmla="*/ 2592849 w 2592849"/>
              <a:gd name="connsiteY4" fmla="*/ 53189 h 319121"/>
              <a:gd name="connsiteX5" fmla="*/ 2592849 w 2592849"/>
              <a:gd name="connsiteY5" fmla="*/ 265933 h 319121"/>
              <a:gd name="connsiteX6" fmla="*/ 2592848 w 2592849"/>
              <a:gd name="connsiteY6" fmla="*/ 265935 h 319121"/>
              <a:gd name="connsiteX7" fmla="*/ 2592848 w 2592849"/>
              <a:gd name="connsiteY7" fmla="*/ 319120 h 319121"/>
              <a:gd name="connsiteX8" fmla="*/ 2539666 w 2592849"/>
              <a:gd name="connsiteY8" fmla="*/ 319120 h 319121"/>
              <a:gd name="connsiteX9" fmla="*/ 2539661 w 2592849"/>
              <a:gd name="connsiteY9" fmla="*/ 319121 h 319121"/>
              <a:gd name="connsiteX10" fmla="*/ 2322823 w 2592849"/>
              <a:gd name="connsiteY10" fmla="*/ 319121 h 319121"/>
              <a:gd name="connsiteX11" fmla="*/ 53189 w 2592849"/>
              <a:gd name="connsiteY11" fmla="*/ 319121 h 319121"/>
              <a:gd name="connsiteX12" fmla="*/ 0 w 2592849"/>
              <a:gd name="connsiteY12" fmla="*/ 319121 h 31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92849" h="319121">
                <a:moveTo>
                  <a:pt x="0" y="0"/>
                </a:moveTo>
                <a:lnTo>
                  <a:pt x="2322823" y="0"/>
                </a:lnTo>
                <a:lnTo>
                  <a:pt x="2322823" y="1"/>
                </a:lnTo>
                <a:lnTo>
                  <a:pt x="2539661" y="1"/>
                </a:lnTo>
                <a:cubicBezTo>
                  <a:pt x="2569036" y="1"/>
                  <a:pt x="2592849" y="23814"/>
                  <a:pt x="2592849" y="53189"/>
                </a:cubicBezTo>
                <a:lnTo>
                  <a:pt x="2592849" y="265933"/>
                </a:lnTo>
                <a:lnTo>
                  <a:pt x="2592848" y="265935"/>
                </a:lnTo>
                <a:lnTo>
                  <a:pt x="2592848" y="319120"/>
                </a:lnTo>
                <a:lnTo>
                  <a:pt x="2539666" y="319120"/>
                </a:lnTo>
                <a:lnTo>
                  <a:pt x="2539661" y="319121"/>
                </a:lnTo>
                <a:lnTo>
                  <a:pt x="2322823" y="319121"/>
                </a:lnTo>
                <a:lnTo>
                  <a:pt x="53189" y="319121"/>
                </a:lnTo>
                <a:lnTo>
                  <a:pt x="0" y="31912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 Placeholder 10"/>
          <p:cNvSpPr>
            <a:spLocks noGrp="1"/>
          </p:cNvSpPr>
          <p:nvPr>
            <p:ph type="body" sz="quarter" idx="31"/>
          </p:nvPr>
        </p:nvSpPr>
        <p:spPr>
          <a:xfrm>
            <a:off x="545022" y="1410932"/>
            <a:ext cx="2484416" cy="214778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4" name="Text Placeholder 10"/>
          <p:cNvSpPr>
            <a:spLocks noGrp="1"/>
          </p:cNvSpPr>
          <p:nvPr>
            <p:ph type="body" sz="quarter" idx="32"/>
          </p:nvPr>
        </p:nvSpPr>
        <p:spPr>
          <a:xfrm>
            <a:off x="545022" y="1199797"/>
            <a:ext cx="2484416" cy="214778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5" name="Text Placeholder 10"/>
          <p:cNvSpPr>
            <a:spLocks noGrp="1"/>
          </p:cNvSpPr>
          <p:nvPr>
            <p:ph type="body" sz="quarter" idx="33"/>
          </p:nvPr>
        </p:nvSpPr>
        <p:spPr>
          <a:xfrm>
            <a:off x="3330600" y="1410932"/>
            <a:ext cx="2484416" cy="214778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6" name="Text Placeholder 10"/>
          <p:cNvSpPr>
            <a:spLocks noGrp="1"/>
          </p:cNvSpPr>
          <p:nvPr>
            <p:ph type="body" sz="quarter" idx="34"/>
          </p:nvPr>
        </p:nvSpPr>
        <p:spPr>
          <a:xfrm>
            <a:off x="3330600" y="1199797"/>
            <a:ext cx="2484416" cy="214778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7" name="Text Placeholder 10"/>
          <p:cNvSpPr>
            <a:spLocks noGrp="1"/>
          </p:cNvSpPr>
          <p:nvPr>
            <p:ph type="body" sz="quarter" idx="35"/>
          </p:nvPr>
        </p:nvSpPr>
        <p:spPr>
          <a:xfrm>
            <a:off x="6111496" y="1410932"/>
            <a:ext cx="2484416" cy="214778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8" name="Text Placeholder 10"/>
          <p:cNvSpPr>
            <a:spLocks noGrp="1"/>
          </p:cNvSpPr>
          <p:nvPr>
            <p:ph type="body" sz="quarter" idx="36"/>
          </p:nvPr>
        </p:nvSpPr>
        <p:spPr>
          <a:xfrm>
            <a:off x="6111496" y="1199797"/>
            <a:ext cx="2484416" cy="214778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69" name="Text Placeholder 10"/>
          <p:cNvSpPr>
            <a:spLocks noGrp="1"/>
          </p:cNvSpPr>
          <p:nvPr>
            <p:ph type="body" sz="quarter" idx="37"/>
          </p:nvPr>
        </p:nvSpPr>
        <p:spPr>
          <a:xfrm>
            <a:off x="545022" y="1731938"/>
            <a:ext cx="2484416" cy="970340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70" name="Text Placeholder 10"/>
          <p:cNvSpPr>
            <a:spLocks noGrp="1"/>
          </p:cNvSpPr>
          <p:nvPr>
            <p:ph type="body" sz="quarter" idx="38"/>
          </p:nvPr>
        </p:nvSpPr>
        <p:spPr>
          <a:xfrm>
            <a:off x="3330600" y="1731938"/>
            <a:ext cx="2484416" cy="970340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71" name="Text Placeholder 10"/>
          <p:cNvSpPr>
            <a:spLocks noGrp="1"/>
          </p:cNvSpPr>
          <p:nvPr>
            <p:ph type="body" sz="quarter" idx="39"/>
          </p:nvPr>
        </p:nvSpPr>
        <p:spPr>
          <a:xfrm>
            <a:off x="6111496" y="1731938"/>
            <a:ext cx="2484416" cy="970340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73" name="Text Placeholder 10"/>
          <p:cNvSpPr>
            <a:spLocks noGrp="1"/>
          </p:cNvSpPr>
          <p:nvPr>
            <p:ph type="body" sz="quarter" idx="40"/>
          </p:nvPr>
        </p:nvSpPr>
        <p:spPr>
          <a:xfrm>
            <a:off x="545022" y="3100053"/>
            <a:ext cx="2484416" cy="214778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74" name="Text Placeholder 10"/>
          <p:cNvSpPr>
            <a:spLocks noGrp="1"/>
          </p:cNvSpPr>
          <p:nvPr>
            <p:ph type="body" sz="quarter" idx="41"/>
          </p:nvPr>
        </p:nvSpPr>
        <p:spPr>
          <a:xfrm>
            <a:off x="545022" y="2890441"/>
            <a:ext cx="2484416" cy="214778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pic>
        <p:nvPicPr>
          <p:cNvPr id="36" name="Picture 3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37A4D97-8D7E-43BD-8A84-DF7E027DBB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78809" y="156181"/>
            <a:ext cx="615982" cy="48897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EC94B8D-5D24-44D0-BD3D-E68AA3467C9D}"/>
              </a:ext>
            </a:extLst>
          </p:cNvPr>
          <p:cNvSpPr txBox="1"/>
          <p:nvPr userDrawn="1"/>
        </p:nvSpPr>
        <p:spPr>
          <a:xfrm>
            <a:off x="457200" y="4851918"/>
            <a:ext cx="822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“We are a community dedicated to leading and promoting the use of statistics within the healthcare industry for the benefit of patients.”</a:t>
            </a:r>
            <a:endParaRPr lang="en-GB" sz="8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Upcoming events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05979"/>
            <a:ext cx="7086909" cy="857250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457200" y="1063229"/>
            <a:ext cx="82296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Rectangle 124"/>
          <p:cNvSpPr/>
          <p:nvPr userDrawn="1"/>
        </p:nvSpPr>
        <p:spPr>
          <a:xfrm>
            <a:off x="457200" y="3343938"/>
            <a:ext cx="2001865" cy="112451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Freeform 125"/>
          <p:cNvSpPr/>
          <p:nvPr userDrawn="1"/>
        </p:nvSpPr>
        <p:spPr>
          <a:xfrm>
            <a:off x="457200" y="2888048"/>
            <a:ext cx="2001866" cy="460044"/>
          </a:xfrm>
          <a:custGeom>
            <a:avLst/>
            <a:gdLst>
              <a:gd name="connsiteX0" fmla="*/ 0 w 2592849"/>
              <a:gd name="connsiteY0" fmla="*/ 0 h 319121"/>
              <a:gd name="connsiteX1" fmla="*/ 2322823 w 2592849"/>
              <a:gd name="connsiteY1" fmla="*/ 0 h 319121"/>
              <a:gd name="connsiteX2" fmla="*/ 2322823 w 2592849"/>
              <a:gd name="connsiteY2" fmla="*/ 1 h 319121"/>
              <a:gd name="connsiteX3" fmla="*/ 2539661 w 2592849"/>
              <a:gd name="connsiteY3" fmla="*/ 1 h 319121"/>
              <a:gd name="connsiteX4" fmla="*/ 2592849 w 2592849"/>
              <a:gd name="connsiteY4" fmla="*/ 53189 h 319121"/>
              <a:gd name="connsiteX5" fmla="*/ 2592849 w 2592849"/>
              <a:gd name="connsiteY5" fmla="*/ 265933 h 319121"/>
              <a:gd name="connsiteX6" fmla="*/ 2592848 w 2592849"/>
              <a:gd name="connsiteY6" fmla="*/ 265935 h 319121"/>
              <a:gd name="connsiteX7" fmla="*/ 2592848 w 2592849"/>
              <a:gd name="connsiteY7" fmla="*/ 319120 h 319121"/>
              <a:gd name="connsiteX8" fmla="*/ 2539666 w 2592849"/>
              <a:gd name="connsiteY8" fmla="*/ 319120 h 319121"/>
              <a:gd name="connsiteX9" fmla="*/ 2539661 w 2592849"/>
              <a:gd name="connsiteY9" fmla="*/ 319121 h 319121"/>
              <a:gd name="connsiteX10" fmla="*/ 2322823 w 2592849"/>
              <a:gd name="connsiteY10" fmla="*/ 319121 h 319121"/>
              <a:gd name="connsiteX11" fmla="*/ 53189 w 2592849"/>
              <a:gd name="connsiteY11" fmla="*/ 319121 h 319121"/>
              <a:gd name="connsiteX12" fmla="*/ 0 w 2592849"/>
              <a:gd name="connsiteY12" fmla="*/ 319121 h 31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92849" h="319121">
                <a:moveTo>
                  <a:pt x="0" y="0"/>
                </a:moveTo>
                <a:lnTo>
                  <a:pt x="2322823" y="0"/>
                </a:lnTo>
                <a:lnTo>
                  <a:pt x="2322823" y="1"/>
                </a:lnTo>
                <a:lnTo>
                  <a:pt x="2539661" y="1"/>
                </a:lnTo>
                <a:cubicBezTo>
                  <a:pt x="2569036" y="1"/>
                  <a:pt x="2592849" y="23814"/>
                  <a:pt x="2592849" y="53189"/>
                </a:cubicBezTo>
                <a:lnTo>
                  <a:pt x="2592849" y="265933"/>
                </a:lnTo>
                <a:lnTo>
                  <a:pt x="2592848" y="265935"/>
                </a:lnTo>
                <a:lnTo>
                  <a:pt x="2592848" y="319120"/>
                </a:lnTo>
                <a:lnTo>
                  <a:pt x="2539666" y="319120"/>
                </a:lnTo>
                <a:lnTo>
                  <a:pt x="2539661" y="319121"/>
                </a:lnTo>
                <a:lnTo>
                  <a:pt x="2322823" y="319121"/>
                </a:lnTo>
                <a:lnTo>
                  <a:pt x="53189" y="319121"/>
                </a:lnTo>
                <a:lnTo>
                  <a:pt x="0" y="31912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ext Placeholder 10"/>
          <p:cNvSpPr>
            <a:spLocks noGrp="1"/>
          </p:cNvSpPr>
          <p:nvPr>
            <p:ph type="body" sz="quarter" idx="37"/>
          </p:nvPr>
        </p:nvSpPr>
        <p:spPr>
          <a:xfrm>
            <a:off x="483030" y="3390501"/>
            <a:ext cx="1955371" cy="1033220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30" name="Rectangle 129"/>
          <p:cNvSpPr/>
          <p:nvPr userDrawn="1"/>
        </p:nvSpPr>
        <p:spPr>
          <a:xfrm>
            <a:off x="2533972" y="3343938"/>
            <a:ext cx="2001865" cy="112451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Freeform 130"/>
          <p:cNvSpPr/>
          <p:nvPr userDrawn="1"/>
        </p:nvSpPr>
        <p:spPr>
          <a:xfrm>
            <a:off x="2533972" y="2888048"/>
            <a:ext cx="2001866" cy="460044"/>
          </a:xfrm>
          <a:custGeom>
            <a:avLst/>
            <a:gdLst>
              <a:gd name="connsiteX0" fmla="*/ 0 w 2592849"/>
              <a:gd name="connsiteY0" fmla="*/ 0 h 319121"/>
              <a:gd name="connsiteX1" fmla="*/ 2322823 w 2592849"/>
              <a:gd name="connsiteY1" fmla="*/ 0 h 319121"/>
              <a:gd name="connsiteX2" fmla="*/ 2322823 w 2592849"/>
              <a:gd name="connsiteY2" fmla="*/ 1 h 319121"/>
              <a:gd name="connsiteX3" fmla="*/ 2539661 w 2592849"/>
              <a:gd name="connsiteY3" fmla="*/ 1 h 319121"/>
              <a:gd name="connsiteX4" fmla="*/ 2592849 w 2592849"/>
              <a:gd name="connsiteY4" fmla="*/ 53189 h 319121"/>
              <a:gd name="connsiteX5" fmla="*/ 2592849 w 2592849"/>
              <a:gd name="connsiteY5" fmla="*/ 265933 h 319121"/>
              <a:gd name="connsiteX6" fmla="*/ 2592848 w 2592849"/>
              <a:gd name="connsiteY6" fmla="*/ 265935 h 319121"/>
              <a:gd name="connsiteX7" fmla="*/ 2592848 w 2592849"/>
              <a:gd name="connsiteY7" fmla="*/ 319120 h 319121"/>
              <a:gd name="connsiteX8" fmla="*/ 2539666 w 2592849"/>
              <a:gd name="connsiteY8" fmla="*/ 319120 h 319121"/>
              <a:gd name="connsiteX9" fmla="*/ 2539661 w 2592849"/>
              <a:gd name="connsiteY9" fmla="*/ 319121 h 319121"/>
              <a:gd name="connsiteX10" fmla="*/ 2322823 w 2592849"/>
              <a:gd name="connsiteY10" fmla="*/ 319121 h 319121"/>
              <a:gd name="connsiteX11" fmla="*/ 53189 w 2592849"/>
              <a:gd name="connsiteY11" fmla="*/ 319121 h 319121"/>
              <a:gd name="connsiteX12" fmla="*/ 0 w 2592849"/>
              <a:gd name="connsiteY12" fmla="*/ 319121 h 31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92849" h="319121">
                <a:moveTo>
                  <a:pt x="0" y="0"/>
                </a:moveTo>
                <a:lnTo>
                  <a:pt x="2322823" y="0"/>
                </a:lnTo>
                <a:lnTo>
                  <a:pt x="2322823" y="1"/>
                </a:lnTo>
                <a:lnTo>
                  <a:pt x="2539661" y="1"/>
                </a:lnTo>
                <a:cubicBezTo>
                  <a:pt x="2569036" y="1"/>
                  <a:pt x="2592849" y="23814"/>
                  <a:pt x="2592849" y="53189"/>
                </a:cubicBezTo>
                <a:lnTo>
                  <a:pt x="2592849" y="265933"/>
                </a:lnTo>
                <a:lnTo>
                  <a:pt x="2592848" y="265935"/>
                </a:lnTo>
                <a:lnTo>
                  <a:pt x="2592848" y="319120"/>
                </a:lnTo>
                <a:lnTo>
                  <a:pt x="2539666" y="319120"/>
                </a:lnTo>
                <a:lnTo>
                  <a:pt x="2539661" y="319121"/>
                </a:lnTo>
                <a:lnTo>
                  <a:pt x="2322823" y="319121"/>
                </a:lnTo>
                <a:lnTo>
                  <a:pt x="53189" y="319121"/>
                </a:lnTo>
                <a:lnTo>
                  <a:pt x="0" y="31912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Text Placeholder 10"/>
          <p:cNvSpPr>
            <a:spLocks noGrp="1"/>
          </p:cNvSpPr>
          <p:nvPr>
            <p:ph type="body" sz="quarter" idx="38"/>
          </p:nvPr>
        </p:nvSpPr>
        <p:spPr>
          <a:xfrm>
            <a:off x="2559802" y="3095128"/>
            <a:ext cx="1955371" cy="214778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33" name="Text Placeholder 10"/>
          <p:cNvSpPr>
            <a:spLocks noGrp="1"/>
          </p:cNvSpPr>
          <p:nvPr>
            <p:ph type="body" sz="quarter" idx="39"/>
          </p:nvPr>
        </p:nvSpPr>
        <p:spPr>
          <a:xfrm>
            <a:off x="2559802" y="2883993"/>
            <a:ext cx="1955371" cy="214778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34" name="Text Placeholder 10"/>
          <p:cNvSpPr>
            <a:spLocks noGrp="1"/>
          </p:cNvSpPr>
          <p:nvPr>
            <p:ph type="body" sz="quarter" idx="40"/>
          </p:nvPr>
        </p:nvSpPr>
        <p:spPr>
          <a:xfrm>
            <a:off x="2559802" y="3390501"/>
            <a:ext cx="1955371" cy="1033220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35" name="Rectangle 134"/>
          <p:cNvSpPr/>
          <p:nvPr userDrawn="1"/>
        </p:nvSpPr>
        <p:spPr>
          <a:xfrm>
            <a:off x="4615910" y="3343938"/>
            <a:ext cx="2001865" cy="112451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Freeform 135"/>
          <p:cNvSpPr/>
          <p:nvPr userDrawn="1"/>
        </p:nvSpPr>
        <p:spPr>
          <a:xfrm>
            <a:off x="4615910" y="2888048"/>
            <a:ext cx="2001866" cy="460044"/>
          </a:xfrm>
          <a:custGeom>
            <a:avLst/>
            <a:gdLst>
              <a:gd name="connsiteX0" fmla="*/ 0 w 2592849"/>
              <a:gd name="connsiteY0" fmla="*/ 0 h 319121"/>
              <a:gd name="connsiteX1" fmla="*/ 2322823 w 2592849"/>
              <a:gd name="connsiteY1" fmla="*/ 0 h 319121"/>
              <a:gd name="connsiteX2" fmla="*/ 2322823 w 2592849"/>
              <a:gd name="connsiteY2" fmla="*/ 1 h 319121"/>
              <a:gd name="connsiteX3" fmla="*/ 2539661 w 2592849"/>
              <a:gd name="connsiteY3" fmla="*/ 1 h 319121"/>
              <a:gd name="connsiteX4" fmla="*/ 2592849 w 2592849"/>
              <a:gd name="connsiteY4" fmla="*/ 53189 h 319121"/>
              <a:gd name="connsiteX5" fmla="*/ 2592849 w 2592849"/>
              <a:gd name="connsiteY5" fmla="*/ 265933 h 319121"/>
              <a:gd name="connsiteX6" fmla="*/ 2592848 w 2592849"/>
              <a:gd name="connsiteY6" fmla="*/ 265935 h 319121"/>
              <a:gd name="connsiteX7" fmla="*/ 2592848 w 2592849"/>
              <a:gd name="connsiteY7" fmla="*/ 319120 h 319121"/>
              <a:gd name="connsiteX8" fmla="*/ 2539666 w 2592849"/>
              <a:gd name="connsiteY8" fmla="*/ 319120 h 319121"/>
              <a:gd name="connsiteX9" fmla="*/ 2539661 w 2592849"/>
              <a:gd name="connsiteY9" fmla="*/ 319121 h 319121"/>
              <a:gd name="connsiteX10" fmla="*/ 2322823 w 2592849"/>
              <a:gd name="connsiteY10" fmla="*/ 319121 h 319121"/>
              <a:gd name="connsiteX11" fmla="*/ 53189 w 2592849"/>
              <a:gd name="connsiteY11" fmla="*/ 319121 h 319121"/>
              <a:gd name="connsiteX12" fmla="*/ 0 w 2592849"/>
              <a:gd name="connsiteY12" fmla="*/ 319121 h 31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92849" h="319121">
                <a:moveTo>
                  <a:pt x="0" y="0"/>
                </a:moveTo>
                <a:lnTo>
                  <a:pt x="2322823" y="0"/>
                </a:lnTo>
                <a:lnTo>
                  <a:pt x="2322823" y="1"/>
                </a:lnTo>
                <a:lnTo>
                  <a:pt x="2539661" y="1"/>
                </a:lnTo>
                <a:cubicBezTo>
                  <a:pt x="2569036" y="1"/>
                  <a:pt x="2592849" y="23814"/>
                  <a:pt x="2592849" y="53189"/>
                </a:cubicBezTo>
                <a:lnTo>
                  <a:pt x="2592849" y="265933"/>
                </a:lnTo>
                <a:lnTo>
                  <a:pt x="2592848" y="265935"/>
                </a:lnTo>
                <a:lnTo>
                  <a:pt x="2592848" y="319120"/>
                </a:lnTo>
                <a:lnTo>
                  <a:pt x="2539666" y="319120"/>
                </a:lnTo>
                <a:lnTo>
                  <a:pt x="2539661" y="319121"/>
                </a:lnTo>
                <a:lnTo>
                  <a:pt x="2322823" y="319121"/>
                </a:lnTo>
                <a:lnTo>
                  <a:pt x="53189" y="319121"/>
                </a:lnTo>
                <a:lnTo>
                  <a:pt x="0" y="31912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Text Placeholder 10"/>
          <p:cNvSpPr>
            <a:spLocks noGrp="1"/>
          </p:cNvSpPr>
          <p:nvPr>
            <p:ph type="body" sz="quarter" idx="41"/>
          </p:nvPr>
        </p:nvSpPr>
        <p:spPr>
          <a:xfrm>
            <a:off x="4641740" y="3095128"/>
            <a:ext cx="1955371" cy="214778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38" name="Text Placeholder 10"/>
          <p:cNvSpPr>
            <a:spLocks noGrp="1"/>
          </p:cNvSpPr>
          <p:nvPr>
            <p:ph type="body" sz="quarter" idx="42"/>
          </p:nvPr>
        </p:nvSpPr>
        <p:spPr>
          <a:xfrm>
            <a:off x="4641740" y="2883993"/>
            <a:ext cx="1955371" cy="214778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39" name="Text Placeholder 10"/>
          <p:cNvSpPr>
            <a:spLocks noGrp="1"/>
          </p:cNvSpPr>
          <p:nvPr>
            <p:ph type="body" sz="quarter" idx="43"/>
          </p:nvPr>
        </p:nvSpPr>
        <p:spPr>
          <a:xfrm>
            <a:off x="4641740" y="3390501"/>
            <a:ext cx="1955371" cy="1033220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40" name="Rectangle 139"/>
          <p:cNvSpPr/>
          <p:nvPr userDrawn="1"/>
        </p:nvSpPr>
        <p:spPr>
          <a:xfrm>
            <a:off x="6705599" y="3343938"/>
            <a:ext cx="2001865" cy="112451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Freeform 140"/>
          <p:cNvSpPr/>
          <p:nvPr userDrawn="1"/>
        </p:nvSpPr>
        <p:spPr>
          <a:xfrm>
            <a:off x="6705599" y="2888048"/>
            <a:ext cx="2001866" cy="460044"/>
          </a:xfrm>
          <a:custGeom>
            <a:avLst/>
            <a:gdLst>
              <a:gd name="connsiteX0" fmla="*/ 0 w 2592849"/>
              <a:gd name="connsiteY0" fmla="*/ 0 h 319121"/>
              <a:gd name="connsiteX1" fmla="*/ 2322823 w 2592849"/>
              <a:gd name="connsiteY1" fmla="*/ 0 h 319121"/>
              <a:gd name="connsiteX2" fmla="*/ 2322823 w 2592849"/>
              <a:gd name="connsiteY2" fmla="*/ 1 h 319121"/>
              <a:gd name="connsiteX3" fmla="*/ 2539661 w 2592849"/>
              <a:gd name="connsiteY3" fmla="*/ 1 h 319121"/>
              <a:gd name="connsiteX4" fmla="*/ 2592849 w 2592849"/>
              <a:gd name="connsiteY4" fmla="*/ 53189 h 319121"/>
              <a:gd name="connsiteX5" fmla="*/ 2592849 w 2592849"/>
              <a:gd name="connsiteY5" fmla="*/ 265933 h 319121"/>
              <a:gd name="connsiteX6" fmla="*/ 2592848 w 2592849"/>
              <a:gd name="connsiteY6" fmla="*/ 265935 h 319121"/>
              <a:gd name="connsiteX7" fmla="*/ 2592848 w 2592849"/>
              <a:gd name="connsiteY7" fmla="*/ 319120 h 319121"/>
              <a:gd name="connsiteX8" fmla="*/ 2539666 w 2592849"/>
              <a:gd name="connsiteY8" fmla="*/ 319120 h 319121"/>
              <a:gd name="connsiteX9" fmla="*/ 2539661 w 2592849"/>
              <a:gd name="connsiteY9" fmla="*/ 319121 h 319121"/>
              <a:gd name="connsiteX10" fmla="*/ 2322823 w 2592849"/>
              <a:gd name="connsiteY10" fmla="*/ 319121 h 319121"/>
              <a:gd name="connsiteX11" fmla="*/ 53189 w 2592849"/>
              <a:gd name="connsiteY11" fmla="*/ 319121 h 319121"/>
              <a:gd name="connsiteX12" fmla="*/ 0 w 2592849"/>
              <a:gd name="connsiteY12" fmla="*/ 319121 h 31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92849" h="319121">
                <a:moveTo>
                  <a:pt x="0" y="0"/>
                </a:moveTo>
                <a:lnTo>
                  <a:pt x="2322823" y="0"/>
                </a:lnTo>
                <a:lnTo>
                  <a:pt x="2322823" y="1"/>
                </a:lnTo>
                <a:lnTo>
                  <a:pt x="2539661" y="1"/>
                </a:lnTo>
                <a:cubicBezTo>
                  <a:pt x="2569036" y="1"/>
                  <a:pt x="2592849" y="23814"/>
                  <a:pt x="2592849" y="53189"/>
                </a:cubicBezTo>
                <a:lnTo>
                  <a:pt x="2592849" y="265933"/>
                </a:lnTo>
                <a:lnTo>
                  <a:pt x="2592848" y="265935"/>
                </a:lnTo>
                <a:lnTo>
                  <a:pt x="2592848" y="319120"/>
                </a:lnTo>
                <a:lnTo>
                  <a:pt x="2539666" y="319120"/>
                </a:lnTo>
                <a:lnTo>
                  <a:pt x="2539661" y="319121"/>
                </a:lnTo>
                <a:lnTo>
                  <a:pt x="2322823" y="319121"/>
                </a:lnTo>
                <a:lnTo>
                  <a:pt x="53189" y="319121"/>
                </a:lnTo>
                <a:lnTo>
                  <a:pt x="0" y="31912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Text Placeholder 10"/>
          <p:cNvSpPr>
            <a:spLocks noGrp="1"/>
          </p:cNvSpPr>
          <p:nvPr>
            <p:ph type="body" sz="quarter" idx="44"/>
          </p:nvPr>
        </p:nvSpPr>
        <p:spPr>
          <a:xfrm>
            <a:off x="6731429" y="3095128"/>
            <a:ext cx="1955371" cy="214778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43" name="Text Placeholder 10"/>
          <p:cNvSpPr>
            <a:spLocks noGrp="1"/>
          </p:cNvSpPr>
          <p:nvPr>
            <p:ph type="body" sz="quarter" idx="45"/>
          </p:nvPr>
        </p:nvSpPr>
        <p:spPr>
          <a:xfrm>
            <a:off x="6731429" y="2883993"/>
            <a:ext cx="1955371" cy="214778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44" name="Text Placeholder 10"/>
          <p:cNvSpPr>
            <a:spLocks noGrp="1"/>
          </p:cNvSpPr>
          <p:nvPr>
            <p:ph type="body" sz="quarter" idx="46"/>
          </p:nvPr>
        </p:nvSpPr>
        <p:spPr>
          <a:xfrm>
            <a:off x="6731429" y="3390501"/>
            <a:ext cx="1955371" cy="1033220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457199" y="4546365"/>
            <a:ext cx="6377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chemeClr val="accent1"/>
                </a:solidFill>
              </a:rPr>
              <a:t>Please visit </a:t>
            </a:r>
            <a:r>
              <a:rPr lang="en-US" sz="1400" err="1">
                <a:solidFill>
                  <a:schemeClr val="accent1"/>
                </a:solidFill>
              </a:rPr>
              <a:t>www.psiweb.org</a:t>
            </a:r>
            <a:r>
              <a:rPr lang="en-US" sz="1400">
                <a:solidFill>
                  <a:schemeClr val="accent1"/>
                </a:solidFill>
              </a:rPr>
              <a:t>/events for more information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8" name="Rectangle 147"/>
          <p:cNvSpPr/>
          <p:nvPr userDrawn="1"/>
        </p:nvSpPr>
        <p:spPr>
          <a:xfrm>
            <a:off x="457200" y="1690787"/>
            <a:ext cx="2001865" cy="112451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Freeform 148"/>
          <p:cNvSpPr/>
          <p:nvPr userDrawn="1"/>
        </p:nvSpPr>
        <p:spPr>
          <a:xfrm>
            <a:off x="457200" y="1229731"/>
            <a:ext cx="2001866" cy="460044"/>
          </a:xfrm>
          <a:custGeom>
            <a:avLst/>
            <a:gdLst>
              <a:gd name="connsiteX0" fmla="*/ 0 w 2592849"/>
              <a:gd name="connsiteY0" fmla="*/ 0 h 319121"/>
              <a:gd name="connsiteX1" fmla="*/ 2322823 w 2592849"/>
              <a:gd name="connsiteY1" fmla="*/ 0 h 319121"/>
              <a:gd name="connsiteX2" fmla="*/ 2322823 w 2592849"/>
              <a:gd name="connsiteY2" fmla="*/ 1 h 319121"/>
              <a:gd name="connsiteX3" fmla="*/ 2539661 w 2592849"/>
              <a:gd name="connsiteY3" fmla="*/ 1 h 319121"/>
              <a:gd name="connsiteX4" fmla="*/ 2592849 w 2592849"/>
              <a:gd name="connsiteY4" fmla="*/ 53189 h 319121"/>
              <a:gd name="connsiteX5" fmla="*/ 2592849 w 2592849"/>
              <a:gd name="connsiteY5" fmla="*/ 265933 h 319121"/>
              <a:gd name="connsiteX6" fmla="*/ 2592848 w 2592849"/>
              <a:gd name="connsiteY6" fmla="*/ 265935 h 319121"/>
              <a:gd name="connsiteX7" fmla="*/ 2592848 w 2592849"/>
              <a:gd name="connsiteY7" fmla="*/ 319120 h 319121"/>
              <a:gd name="connsiteX8" fmla="*/ 2539666 w 2592849"/>
              <a:gd name="connsiteY8" fmla="*/ 319120 h 319121"/>
              <a:gd name="connsiteX9" fmla="*/ 2539661 w 2592849"/>
              <a:gd name="connsiteY9" fmla="*/ 319121 h 319121"/>
              <a:gd name="connsiteX10" fmla="*/ 2322823 w 2592849"/>
              <a:gd name="connsiteY10" fmla="*/ 319121 h 319121"/>
              <a:gd name="connsiteX11" fmla="*/ 53189 w 2592849"/>
              <a:gd name="connsiteY11" fmla="*/ 319121 h 319121"/>
              <a:gd name="connsiteX12" fmla="*/ 0 w 2592849"/>
              <a:gd name="connsiteY12" fmla="*/ 319121 h 31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92849" h="319121">
                <a:moveTo>
                  <a:pt x="0" y="0"/>
                </a:moveTo>
                <a:lnTo>
                  <a:pt x="2322823" y="0"/>
                </a:lnTo>
                <a:lnTo>
                  <a:pt x="2322823" y="1"/>
                </a:lnTo>
                <a:lnTo>
                  <a:pt x="2539661" y="1"/>
                </a:lnTo>
                <a:cubicBezTo>
                  <a:pt x="2569036" y="1"/>
                  <a:pt x="2592849" y="23814"/>
                  <a:pt x="2592849" y="53189"/>
                </a:cubicBezTo>
                <a:lnTo>
                  <a:pt x="2592849" y="265933"/>
                </a:lnTo>
                <a:lnTo>
                  <a:pt x="2592848" y="265935"/>
                </a:lnTo>
                <a:lnTo>
                  <a:pt x="2592848" y="319120"/>
                </a:lnTo>
                <a:lnTo>
                  <a:pt x="2539666" y="319120"/>
                </a:lnTo>
                <a:lnTo>
                  <a:pt x="2539661" y="319121"/>
                </a:lnTo>
                <a:lnTo>
                  <a:pt x="2322823" y="319121"/>
                </a:lnTo>
                <a:lnTo>
                  <a:pt x="53189" y="319121"/>
                </a:lnTo>
                <a:lnTo>
                  <a:pt x="0" y="31912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Text Placeholder 10"/>
          <p:cNvSpPr>
            <a:spLocks noGrp="1"/>
          </p:cNvSpPr>
          <p:nvPr>
            <p:ph type="body" sz="quarter" idx="47"/>
          </p:nvPr>
        </p:nvSpPr>
        <p:spPr>
          <a:xfrm>
            <a:off x="483030" y="1436811"/>
            <a:ext cx="1955371" cy="214778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51" name="Text Placeholder 10"/>
          <p:cNvSpPr>
            <a:spLocks noGrp="1"/>
          </p:cNvSpPr>
          <p:nvPr>
            <p:ph type="body" sz="quarter" idx="48"/>
          </p:nvPr>
        </p:nvSpPr>
        <p:spPr>
          <a:xfrm>
            <a:off x="483030" y="1225676"/>
            <a:ext cx="1955371" cy="214778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52" name="Text Placeholder 10"/>
          <p:cNvSpPr>
            <a:spLocks noGrp="1"/>
          </p:cNvSpPr>
          <p:nvPr>
            <p:ph type="body" sz="quarter" idx="49"/>
          </p:nvPr>
        </p:nvSpPr>
        <p:spPr>
          <a:xfrm>
            <a:off x="483030" y="1737350"/>
            <a:ext cx="1955371" cy="1033220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53" name="Rectangle 152"/>
          <p:cNvSpPr/>
          <p:nvPr userDrawn="1"/>
        </p:nvSpPr>
        <p:spPr>
          <a:xfrm>
            <a:off x="2533972" y="1690787"/>
            <a:ext cx="2001865" cy="112451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Freeform 153"/>
          <p:cNvSpPr/>
          <p:nvPr userDrawn="1"/>
        </p:nvSpPr>
        <p:spPr>
          <a:xfrm>
            <a:off x="2533972" y="1229731"/>
            <a:ext cx="2001866" cy="460044"/>
          </a:xfrm>
          <a:custGeom>
            <a:avLst/>
            <a:gdLst>
              <a:gd name="connsiteX0" fmla="*/ 0 w 2592849"/>
              <a:gd name="connsiteY0" fmla="*/ 0 h 319121"/>
              <a:gd name="connsiteX1" fmla="*/ 2322823 w 2592849"/>
              <a:gd name="connsiteY1" fmla="*/ 0 h 319121"/>
              <a:gd name="connsiteX2" fmla="*/ 2322823 w 2592849"/>
              <a:gd name="connsiteY2" fmla="*/ 1 h 319121"/>
              <a:gd name="connsiteX3" fmla="*/ 2539661 w 2592849"/>
              <a:gd name="connsiteY3" fmla="*/ 1 h 319121"/>
              <a:gd name="connsiteX4" fmla="*/ 2592849 w 2592849"/>
              <a:gd name="connsiteY4" fmla="*/ 53189 h 319121"/>
              <a:gd name="connsiteX5" fmla="*/ 2592849 w 2592849"/>
              <a:gd name="connsiteY5" fmla="*/ 265933 h 319121"/>
              <a:gd name="connsiteX6" fmla="*/ 2592848 w 2592849"/>
              <a:gd name="connsiteY6" fmla="*/ 265935 h 319121"/>
              <a:gd name="connsiteX7" fmla="*/ 2592848 w 2592849"/>
              <a:gd name="connsiteY7" fmla="*/ 319120 h 319121"/>
              <a:gd name="connsiteX8" fmla="*/ 2539666 w 2592849"/>
              <a:gd name="connsiteY8" fmla="*/ 319120 h 319121"/>
              <a:gd name="connsiteX9" fmla="*/ 2539661 w 2592849"/>
              <a:gd name="connsiteY9" fmla="*/ 319121 h 319121"/>
              <a:gd name="connsiteX10" fmla="*/ 2322823 w 2592849"/>
              <a:gd name="connsiteY10" fmla="*/ 319121 h 319121"/>
              <a:gd name="connsiteX11" fmla="*/ 53189 w 2592849"/>
              <a:gd name="connsiteY11" fmla="*/ 319121 h 319121"/>
              <a:gd name="connsiteX12" fmla="*/ 0 w 2592849"/>
              <a:gd name="connsiteY12" fmla="*/ 319121 h 31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92849" h="319121">
                <a:moveTo>
                  <a:pt x="0" y="0"/>
                </a:moveTo>
                <a:lnTo>
                  <a:pt x="2322823" y="0"/>
                </a:lnTo>
                <a:lnTo>
                  <a:pt x="2322823" y="1"/>
                </a:lnTo>
                <a:lnTo>
                  <a:pt x="2539661" y="1"/>
                </a:lnTo>
                <a:cubicBezTo>
                  <a:pt x="2569036" y="1"/>
                  <a:pt x="2592849" y="23814"/>
                  <a:pt x="2592849" y="53189"/>
                </a:cubicBezTo>
                <a:lnTo>
                  <a:pt x="2592849" y="265933"/>
                </a:lnTo>
                <a:lnTo>
                  <a:pt x="2592848" y="265935"/>
                </a:lnTo>
                <a:lnTo>
                  <a:pt x="2592848" y="319120"/>
                </a:lnTo>
                <a:lnTo>
                  <a:pt x="2539666" y="319120"/>
                </a:lnTo>
                <a:lnTo>
                  <a:pt x="2539661" y="319121"/>
                </a:lnTo>
                <a:lnTo>
                  <a:pt x="2322823" y="319121"/>
                </a:lnTo>
                <a:lnTo>
                  <a:pt x="53189" y="319121"/>
                </a:lnTo>
                <a:lnTo>
                  <a:pt x="0" y="31912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Text Placeholder 10"/>
          <p:cNvSpPr>
            <a:spLocks noGrp="1"/>
          </p:cNvSpPr>
          <p:nvPr>
            <p:ph type="body" sz="quarter" idx="50"/>
          </p:nvPr>
        </p:nvSpPr>
        <p:spPr>
          <a:xfrm>
            <a:off x="2559802" y="1436811"/>
            <a:ext cx="1955371" cy="214778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56" name="Text Placeholder 10"/>
          <p:cNvSpPr>
            <a:spLocks noGrp="1"/>
          </p:cNvSpPr>
          <p:nvPr>
            <p:ph type="body" sz="quarter" idx="51"/>
          </p:nvPr>
        </p:nvSpPr>
        <p:spPr>
          <a:xfrm>
            <a:off x="2559802" y="1225676"/>
            <a:ext cx="1955371" cy="214778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57" name="Text Placeholder 10"/>
          <p:cNvSpPr>
            <a:spLocks noGrp="1"/>
          </p:cNvSpPr>
          <p:nvPr>
            <p:ph type="body" sz="quarter" idx="52"/>
          </p:nvPr>
        </p:nvSpPr>
        <p:spPr>
          <a:xfrm>
            <a:off x="2559802" y="1737350"/>
            <a:ext cx="1955371" cy="1033220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58" name="Rectangle 157"/>
          <p:cNvSpPr/>
          <p:nvPr userDrawn="1"/>
        </p:nvSpPr>
        <p:spPr>
          <a:xfrm>
            <a:off x="4615910" y="1690787"/>
            <a:ext cx="2001865" cy="112451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Freeform 158"/>
          <p:cNvSpPr/>
          <p:nvPr userDrawn="1"/>
        </p:nvSpPr>
        <p:spPr>
          <a:xfrm>
            <a:off x="4615910" y="1229731"/>
            <a:ext cx="2001866" cy="460044"/>
          </a:xfrm>
          <a:custGeom>
            <a:avLst/>
            <a:gdLst>
              <a:gd name="connsiteX0" fmla="*/ 0 w 2592849"/>
              <a:gd name="connsiteY0" fmla="*/ 0 h 319121"/>
              <a:gd name="connsiteX1" fmla="*/ 2322823 w 2592849"/>
              <a:gd name="connsiteY1" fmla="*/ 0 h 319121"/>
              <a:gd name="connsiteX2" fmla="*/ 2322823 w 2592849"/>
              <a:gd name="connsiteY2" fmla="*/ 1 h 319121"/>
              <a:gd name="connsiteX3" fmla="*/ 2539661 w 2592849"/>
              <a:gd name="connsiteY3" fmla="*/ 1 h 319121"/>
              <a:gd name="connsiteX4" fmla="*/ 2592849 w 2592849"/>
              <a:gd name="connsiteY4" fmla="*/ 53189 h 319121"/>
              <a:gd name="connsiteX5" fmla="*/ 2592849 w 2592849"/>
              <a:gd name="connsiteY5" fmla="*/ 265933 h 319121"/>
              <a:gd name="connsiteX6" fmla="*/ 2592848 w 2592849"/>
              <a:gd name="connsiteY6" fmla="*/ 265935 h 319121"/>
              <a:gd name="connsiteX7" fmla="*/ 2592848 w 2592849"/>
              <a:gd name="connsiteY7" fmla="*/ 319120 h 319121"/>
              <a:gd name="connsiteX8" fmla="*/ 2539666 w 2592849"/>
              <a:gd name="connsiteY8" fmla="*/ 319120 h 319121"/>
              <a:gd name="connsiteX9" fmla="*/ 2539661 w 2592849"/>
              <a:gd name="connsiteY9" fmla="*/ 319121 h 319121"/>
              <a:gd name="connsiteX10" fmla="*/ 2322823 w 2592849"/>
              <a:gd name="connsiteY10" fmla="*/ 319121 h 319121"/>
              <a:gd name="connsiteX11" fmla="*/ 53189 w 2592849"/>
              <a:gd name="connsiteY11" fmla="*/ 319121 h 319121"/>
              <a:gd name="connsiteX12" fmla="*/ 0 w 2592849"/>
              <a:gd name="connsiteY12" fmla="*/ 319121 h 31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92849" h="319121">
                <a:moveTo>
                  <a:pt x="0" y="0"/>
                </a:moveTo>
                <a:lnTo>
                  <a:pt x="2322823" y="0"/>
                </a:lnTo>
                <a:lnTo>
                  <a:pt x="2322823" y="1"/>
                </a:lnTo>
                <a:lnTo>
                  <a:pt x="2539661" y="1"/>
                </a:lnTo>
                <a:cubicBezTo>
                  <a:pt x="2569036" y="1"/>
                  <a:pt x="2592849" y="23814"/>
                  <a:pt x="2592849" y="53189"/>
                </a:cubicBezTo>
                <a:lnTo>
                  <a:pt x="2592849" y="265933"/>
                </a:lnTo>
                <a:lnTo>
                  <a:pt x="2592848" y="265935"/>
                </a:lnTo>
                <a:lnTo>
                  <a:pt x="2592848" y="319120"/>
                </a:lnTo>
                <a:lnTo>
                  <a:pt x="2539666" y="319120"/>
                </a:lnTo>
                <a:lnTo>
                  <a:pt x="2539661" y="319121"/>
                </a:lnTo>
                <a:lnTo>
                  <a:pt x="2322823" y="319121"/>
                </a:lnTo>
                <a:lnTo>
                  <a:pt x="53189" y="319121"/>
                </a:lnTo>
                <a:lnTo>
                  <a:pt x="0" y="31912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Text Placeholder 10"/>
          <p:cNvSpPr>
            <a:spLocks noGrp="1"/>
          </p:cNvSpPr>
          <p:nvPr>
            <p:ph type="body" sz="quarter" idx="53"/>
          </p:nvPr>
        </p:nvSpPr>
        <p:spPr>
          <a:xfrm>
            <a:off x="4641740" y="1436811"/>
            <a:ext cx="1955371" cy="214778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61" name="Text Placeholder 10"/>
          <p:cNvSpPr>
            <a:spLocks noGrp="1"/>
          </p:cNvSpPr>
          <p:nvPr>
            <p:ph type="body" sz="quarter" idx="54"/>
          </p:nvPr>
        </p:nvSpPr>
        <p:spPr>
          <a:xfrm>
            <a:off x="4641740" y="1225676"/>
            <a:ext cx="1955371" cy="214778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62" name="Text Placeholder 10"/>
          <p:cNvSpPr>
            <a:spLocks noGrp="1"/>
          </p:cNvSpPr>
          <p:nvPr>
            <p:ph type="body" sz="quarter" idx="55"/>
          </p:nvPr>
        </p:nvSpPr>
        <p:spPr>
          <a:xfrm>
            <a:off x="4641740" y="1737350"/>
            <a:ext cx="1955371" cy="1033220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63" name="Rectangle 162"/>
          <p:cNvSpPr/>
          <p:nvPr userDrawn="1"/>
        </p:nvSpPr>
        <p:spPr>
          <a:xfrm>
            <a:off x="6705599" y="1690787"/>
            <a:ext cx="2001865" cy="112451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Freeform 163"/>
          <p:cNvSpPr/>
          <p:nvPr userDrawn="1"/>
        </p:nvSpPr>
        <p:spPr>
          <a:xfrm>
            <a:off x="6705599" y="1229731"/>
            <a:ext cx="2001866" cy="460044"/>
          </a:xfrm>
          <a:custGeom>
            <a:avLst/>
            <a:gdLst>
              <a:gd name="connsiteX0" fmla="*/ 0 w 2592849"/>
              <a:gd name="connsiteY0" fmla="*/ 0 h 319121"/>
              <a:gd name="connsiteX1" fmla="*/ 2322823 w 2592849"/>
              <a:gd name="connsiteY1" fmla="*/ 0 h 319121"/>
              <a:gd name="connsiteX2" fmla="*/ 2322823 w 2592849"/>
              <a:gd name="connsiteY2" fmla="*/ 1 h 319121"/>
              <a:gd name="connsiteX3" fmla="*/ 2539661 w 2592849"/>
              <a:gd name="connsiteY3" fmla="*/ 1 h 319121"/>
              <a:gd name="connsiteX4" fmla="*/ 2592849 w 2592849"/>
              <a:gd name="connsiteY4" fmla="*/ 53189 h 319121"/>
              <a:gd name="connsiteX5" fmla="*/ 2592849 w 2592849"/>
              <a:gd name="connsiteY5" fmla="*/ 265933 h 319121"/>
              <a:gd name="connsiteX6" fmla="*/ 2592848 w 2592849"/>
              <a:gd name="connsiteY6" fmla="*/ 265935 h 319121"/>
              <a:gd name="connsiteX7" fmla="*/ 2592848 w 2592849"/>
              <a:gd name="connsiteY7" fmla="*/ 319120 h 319121"/>
              <a:gd name="connsiteX8" fmla="*/ 2539666 w 2592849"/>
              <a:gd name="connsiteY8" fmla="*/ 319120 h 319121"/>
              <a:gd name="connsiteX9" fmla="*/ 2539661 w 2592849"/>
              <a:gd name="connsiteY9" fmla="*/ 319121 h 319121"/>
              <a:gd name="connsiteX10" fmla="*/ 2322823 w 2592849"/>
              <a:gd name="connsiteY10" fmla="*/ 319121 h 319121"/>
              <a:gd name="connsiteX11" fmla="*/ 53189 w 2592849"/>
              <a:gd name="connsiteY11" fmla="*/ 319121 h 319121"/>
              <a:gd name="connsiteX12" fmla="*/ 0 w 2592849"/>
              <a:gd name="connsiteY12" fmla="*/ 319121 h 319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92849" h="319121">
                <a:moveTo>
                  <a:pt x="0" y="0"/>
                </a:moveTo>
                <a:lnTo>
                  <a:pt x="2322823" y="0"/>
                </a:lnTo>
                <a:lnTo>
                  <a:pt x="2322823" y="1"/>
                </a:lnTo>
                <a:lnTo>
                  <a:pt x="2539661" y="1"/>
                </a:lnTo>
                <a:cubicBezTo>
                  <a:pt x="2569036" y="1"/>
                  <a:pt x="2592849" y="23814"/>
                  <a:pt x="2592849" y="53189"/>
                </a:cubicBezTo>
                <a:lnTo>
                  <a:pt x="2592849" y="265933"/>
                </a:lnTo>
                <a:lnTo>
                  <a:pt x="2592848" y="265935"/>
                </a:lnTo>
                <a:lnTo>
                  <a:pt x="2592848" y="319120"/>
                </a:lnTo>
                <a:lnTo>
                  <a:pt x="2539666" y="319120"/>
                </a:lnTo>
                <a:lnTo>
                  <a:pt x="2539661" y="319121"/>
                </a:lnTo>
                <a:lnTo>
                  <a:pt x="2322823" y="319121"/>
                </a:lnTo>
                <a:lnTo>
                  <a:pt x="53189" y="319121"/>
                </a:lnTo>
                <a:lnTo>
                  <a:pt x="0" y="31912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Text Placeholder 10"/>
          <p:cNvSpPr>
            <a:spLocks noGrp="1"/>
          </p:cNvSpPr>
          <p:nvPr>
            <p:ph type="body" sz="quarter" idx="56"/>
          </p:nvPr>
        </p:nvSpPr>
        <p:spPr>
          <a:xfrm>
            <a:off x="6731429" y="1436811"/>
            <a:ext cx="1955371" cy="214778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66" name="Text Placeholder 10"/>
          <p:cNvSpPr>
            <a:spLocks noGrp="1"/>
          </p:cNvSpPr>
          <p:nvPr>
            <p:ph type="body" sz="quarter" idx="57"/>
          </p:nvPr>
        </p:nvSpPr>
        <p:spPr>
          <a:xfrm>
            <a:off x="6731429" y="1225676"/>
            <a:ext cx="1955371" cy="214778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67" name="Text Placeholder 10"/>
          <p:cNvSpPr>
            <a:spLocks noGrp="1"/>
          </p:cNvSpPr>
          <p:nvPr>
            <p:ph type="body" sz="quarter" idx="58"/>
          </p:nvPr>
        </p:nvSpPr>
        <p:spPr>
          <a:xfrm>
            <a:off x="6731429" y="1737350"/>
            <a:ext cx="1955371" cy="1033220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69" name="Text Placeholder 10"/>
          <p:cNvSpPr>
            <a:spLocks noGrp="1"/>
          </p:cNvSpPr>
          <p:nvPr>
            <p:ph type="body" sz="quarter" idx="59"/>
          </p:nvPr>
        </p:nvSpPr>
        <p:spPr>
          <a:xfrm>
            <a:off x="483030" y="3095128"/>
            <a:ext cx="1955371" cy="214778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70" name="Text Placeholder 10"/>
          <p:cNvSpPr>
            <a:spLocks noGrp="1"/>
          </p:cNvSpPr>
          <p:nvPr>
            <p:ph type="body" sz="quarter" idx="60"/>
          </p:nvPr>
        </p:nvSpPr>
        <p:spPr>
          <a:xfrm>
            <a:off x="480446" y="2883993"/>
            <a:ext cx="1955371" cy="214778"/>
          </a:xfrm>
        </p:spPr>
        <p:txBody>
          <a:bodyPr anchor="t"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bg1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pic>
        <p:nvPicPr>
          <p:cNvPr id="46" name="Picture 4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9647AF8-6F8D-4E54-8F5C-D53B954A3B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78809" y="156181"/>
            <a:ext cx="615982" cy="48897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9592D67-54BF-4068-9DE7-08CE5A848772}"/>
              </a:ext>
            </a:extLst>
          </p:cNvPr>
          <p:cNvSpPr txBox="1"/>
          <p:nvPr userDrawn="1"/>
        </p:nvSpPr>
        <p:spPr>
          <a:xfrm>
            <a:off x="457200" y="4851918"/>
            <a:ext cx="822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“We are a community dedicated to leading and promoting the use of statistics within the healthcare industry for the benefit of patients.”</a:t>
            </a:r>
            <a:endParaRPr lang="en-GB" sz="8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228909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5784" y="1597819"/>
            <a:ext cx="3872415" cy="1102519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5783" y="3196590"/>
            <a:ext cx="3872415" cy="614748"/>
          </a:xfrm>
        </p:spPr>
        <p:txBody>
          <a:bodyPr anchor="t">
            <a:noAutofit/>
          </a:bodyPr>
          <a:lstStyle>
            <a:lvl1pPr marL="0" indent="0" algn="l">
              <a:buNone/>
              <a:defRPr sz="2000" b="1">
                <a:solidFill>
                  <a:srgbClr val="005A8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PSI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783" y="400669"/>
            <a:ext cx="992840" cy="934779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586288" y="4561480"/>
            <a:ext cx="3871912" cy="3651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>
                <a:solidFill>
                  <a:srgbClr val="005A84"/>
                </a:solidFill>
              </a:defRPr>
            </a:lvl1pPr>
            <a:lvl2pPr>
              <a:defRPr sz="1200">
                <a:solidFill>
                  <a:srgbClr val="005A84"/>
                </a:solidFill>
              </a:defRPr>
            </a:lvl2pPr>
            <a:lvl3pPr>
              <a:defRPr sz="1200">
                <a:solidFill>
                  <a:srgbClr val="005A84"/>
                </a:solidFill>
              </a:defRPr>
            </a:lvl3pPr>
            <a:lvl4pPr>
              <a:defRPr sz="1200">
                <a:solidFill>
                  <a:srgbClr val="005A84"/>
                </a:solidFill>
              </a:defRPr>
            </a:lvl4pPr>
            <a:lvl5pPr>
              <a:defRPr sz="1200">
                <a:solidFill>
                  <a:srgbClr val="005A84"/>
                </a:solidFill>
              </a:defRPr>
            </a:lvl5pPr>
          </a:lstStyle>
          <a:p>
            <a:pPr lvl="0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8702" y="400050"/>
            <a:ext cx="3660775" cy="4367213"/>
          </a:xfrm>
          <a:custGeom>
            <a:avLst/>
            <a:gdLst>
              <a:gd name="connsiteX0" fmla="*/ 0 w 3660775"/>
              <a:gd name="connsiteY0" fmla="*/ 0 h 4367213"/>
              <a:gd name="connsiteX1" fmla="*/ 3660775 w 3660775"/>
              <a:gd name="connsiteY1" fmla="*/ 0 h 4367213"/>
              <a:gd name="connsiteX2" fmla="*/ 3660775 w 3660775"/>
              <a:gd name="connsiteY2" fmla="*/ 935403 h 4367213"/>
              <a:gd name="connsiteX3" fmla="*/ 3564317 w 3660775"/>
              <a:gd name="connsiteY3" fmla="*/ 935403 h 4367213"/>
              <a:gd name="connsiteX4" fmla="*/ 3564317 w 3660775"/>
              <a:gd name="connsiteY4" fmla="*/ 3417422 h 4367213"/>
              <a:gd name="connsiteX5" fmla="*/ 3660775 w 3660775"/>
              <a:gd name="connsiteY5" fmla="*/ 3417422 h 4367213"/>
              <a:gd name="connsiteX6" fmla="*/ 3660775 w 3660775"/>
              <a:gd name="connsiteY6" fmla="*/ 4367213 h 4367213"/>
              <a:gd name="connsiteX7" fmla="*/ 0 w 3660775"/>
              <a:gd name="connsiteY7" fmla="*/ 4367213 h 436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60775" h="4367213">
                <a:moveTo>
                  <a:pt x="0" y="0"/>
                </a:moveTo>
                <a:lnTo>
                  <a:pt x="3660775" y="0"/>
                </a:lnTo>
                <a:lnTo>
                  <a:pt x="3660775" y="935403"/>
                </a:lnTo>
                <a:lnTo>
                  <a:pt x="3564317" y="935403"/>
                </a:lnTo>
                <a:lnTo>
                  <a:pt x="3564317" y="3417422"/>
                </a:lnTo>
                <a:lnTo>
                  <a:pt x="3660775" y="3417422"/>
                </a:lnTo>
                <a:lnTo>
                  <a:pt x="3660775" y="4367213"/>
                </a:lnTo>
                <a:lnTo>
                  <a:pt x="0" y="4367213"/>
                </a:lnTo>
                <a:close/>
              </a:path>
            </a:pathLst>
          </a:custGeom>
          <a:solidFill>
            <a:srgbClr val="005A84"/>
          </a:solidFill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on the icon to insert a picture</a:t>
            </a:r>
          </a:p>
        </p:txBody>
      </p:sp>
      <p:sp>
        <p:nvSpPr>
          <p:cNvPr id="12" name="Rectangle 11"/>
          <p:cNvSpPr/>
          <p:nvPr userDrawn="1"/>
        </p:nvSpPr>
        <p:spPr>
          <a:xfrm rot="5400000">
            <a:off x="2878538" y="2479933"/>
            <a:ext cx="2482019" cy="19305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49A0571-B25A-46C4-B534-8FBFF5B7EB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78809" y="155562"/>
            <a:ext cx="615982" cy="4889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SI 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28163"/>
            <a:ext cx="693074" cy="652543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300446" y="2122316"/>
            <a:ext cx="7386354" cy="857250"/>
          </a:xfrm>
        </p:spPr>
        <p:txBody>
          <a:bodyPr>
            <a:normAutofit/>
          </a:bodyPr>
          <a:lstStyle>
            <a:lvl1pPr algn="r">
              <a:lnSpc>
                <a:spcPct val="90000"/>
              </a:lnSpc>
              <a:defRPr sz="4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4" name="Straight Connector 3"/>
          <p:cNvCxnSpPr/>
          <p:nvPr userDrawn="1"/>
        </p:nvCxnSpPr>
        <p:spPr>
          <a:xfrm flipH="1">
            <a:off x="457200" y="1961964"/>
            <a:ext cx="82296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457200" y="3155872"/>
            <a:ext cx="82296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56C97F-2337-43C3-8874-0AF46352A9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78809" y="156181"/>
            <a:ext cx="615982" cy="4889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806DF7-5E96-4F03-816D-89C1F9D74640}"/>
              </a:ext>
            </a:extLst>
          </p:cNvPr>
          <p:cNvSpPr txBox="1"/>
          <p:nvPr userDrawn="1"/>
        </p:nvSpPr>
        <p:spPr>
          <a:xfrm>
            <a:off x="457200" y="4851918"/>
            <a:ext cx="822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“We are a community dedicated to leading and promoting the use of statistics within the healthcare industry for the benefit of patients.”</a:t>
            </a:r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2026841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300446" y="2122316"/>
            <a:ext cx="7386354" cy="857250"/>
          </a:xfrm>
        </p:spPr>
        <p:txBody>
          <a:bodyPr>
            <a:normAutofit/>
          </a:bodyPr>
          <a:lstStyle>
            <a:lvl1pPr algn="r">
              <a:lnSpc>
                <a:spcPct val="9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4" name="Straight Connector 3"/>
          <p:cNvCxnSpPr/>
          <p:nvPr userDrawn="1"/>
        </p:nvCxnSpPr>
        <p:spPr>
          <a:xfrm flipH="1">
            <a:off x="457200" y="1961964"/>
            <a:ext cx="82296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H="1">
            <a:off x="457200" y="3155872"/>
            <a:ext cx="82296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PSI Logo Negativ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28162"/>
            <a:ext cx="694087" cy="65254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75E105BE-13BA-4523-9E16-806291631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78809" y="156181"/>
            <a:ext cx="615982" cy="4889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276917-886F-4DE0-B555-04F40BB987A8}"/>
              </a:ext>
            </a:extLst>
          </p:cNvPr>
          <p:cNvSpPr txBox="1"/>
          <p:nvPr userDrawn="1"/>
        </p:nvSpPr>
        <p:spPr>
          <a:xfrm>
            <a:off x="457200" y="4851918"/>
            <a:ext cx="822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“We are a community dedicated to leading and promoting the use of statistics within the healthcare industry for the benefit of patients.”</a:t>
            </a:r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2025429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Template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296759" y="4767263"/>
            <a:ext cx="390041" cy="3762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05979"/>
            <a:ext cx="7086909" cy="857250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6197"/>
            <a:ext cx="8229600" cy="3394472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accent1"/>
                </a:solidFill>
              </a:defRPr>
            </a:lvl3pPr>
            <a:lvl4pPr>
              <a:defRPr sz="1600">
                <a:solidFill>
                  <a:schemeClr val="accent1"/>
                </a:solidFill>
              </a:defRPr>
            </a:lvl4pPr>
            <a:lvl5pPr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96758" y="4767263"/>
            <a:ext cx="390041" cy="273844"/>
          </a:xfrm>
        </p:spPr>
        <p:txBody>
          <a:bodyPr/>
          <a:lstStyle>
            <a:lvl1pPr algn="ctr">
              <a:defRPr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457200" y="1063229"/>
            <a:ext cx="82296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EDB97E-5706-4C4D-82D2-30403B29C0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78809" y="156181"/>
            <a:ext cx="615982" cy="4889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76117D-9EB8-475C-B0C4-5BCAE9D3AE57}"/>
              </a:ext>
            </a:extLst>
          </p:cNvPr>
          <p:cNvSpPr txBox="1"/>
          <p:nvPr userDrawn="1"/>
        </p:nvSpPr>
        <p:spPr>
          <a:xfrm>
            <a:off x="457200" y="4851918"/>
            <a:ext cx="822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“We are a community dedicated to leading and promoting the use of statistics within the healthcare industry for the benefit of patients.”</a:t>
            </a:r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Template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8296759" y="4767263"/>
            <a:ext cx="390041" cy="3762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056489" cy="857250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53383"/>
            <a:ext cx="4038600" cy="3394472"/>
          </a:xfrm>
        </p:spPr>
        <p:txBody>
          <a:bodyPr/>
          <a:lstStyle>
            <a:lvl1pPr>
              <a:defRPr sz="2200">
                <a:solidFill>
                  <a:srgbClr val="005A84"/>
                </a:solidFill>
              </a:defRPr>
            </a:lvl1pPr>
            <a:lvl2pPr>
              <a:defRPr sz="2000">
                <a:solidFill>
                  <a:srgbClr val="005A84"/>
                </a:solidFill>
              </a:defRPr>
            </a:lvl2pPr>
            <a:lvl3pPr>
              <a:defRPr sz="1800">
                <a:solidFill>
                  <a:srgbClr val="005A84"/>
                </a:solidFill>
              </a:defRPr>
            </a:lvl3pPr>
            <a:lvl4pPr>
              <a:defRPr sz="1600">
                <a:solidFill>
                  <a:srgbClr val="005A84"/>
                </a:solidFill>
              </a:defRPr>
            </a:lvl4pPr>
            <a:lvl5pPr>
              <a:defRPr sz="1400">
                <a:solidFill>
                  <a:srgbClr val="005A8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53383"/>
            <a:ext cx="4038600" cy="3394472"/>
          </a:xfrm>
        </p:spPr>
        <p:txBody>
          <a:bodyPr/>
          <a:lstStyle>
            <a:lvl1pPr>
              <a:defRPr sz="2200">
                <a:solidFill>
                  <a:srgbClr val="005A84"/>
                </a:solidFill>
              </a:defRPr>
            </a:lvl1pPr>
            <a:lvl2pPr>
              <a:defRPr sz="2000">
                <a:solidFill>
                  <a:srgbClr val="005A84"/>
                </a:solidFill>
              </a:defRPr>
            </a:lvl2pPr>
            <a:lvl3pPr>
              <a:defRPr sz="1800">
                <a:solidFill>
                  <a:srgbClr val="005A84"/>
                </a:solidFill>
              </a:defRPr>
            </a:lvl3pPr>
            <a:lvl4pPr>
              <a:defRPr sz="1600">
                <a:solidFill>
                  <a:srgbClr val="005A84"/>
                </a:solidFill>
              </a:defRPr>
            </a:lvl4pPr>
            <a:lvl5pPr>
              <a:defRPr sz="1400">
                <a:solidFill>
                  <a:srgbClr val="005A8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96758" y="4767263"/>
            <a:ext cx="390041" cy="273844"/>
          </a:xfrm>
        </p:spPr>
        <p:txBody>
          <a:bodyPr/>
          <a:lstStyle>
            <a:lvl1pPr algn="ctr">
              <a:defRPr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457200" y="1063229"/>
            <a:ext cx="82296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B2F448C6-A5AD-48A7-B11A-B067CE4314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78809" y="156181"/>
            <a:ext cx="615982" cy="4889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E0DE09-3510-4FC7-9B38-A0684C8711AF}"/>
              </a:ext>
            </a:extLst>
          </p:cNvPr>
          <p:cNvSpPr txBox="1"/>
          <p:nvPr userDrawn="1"/>
        </p:nvSpPr>
        <p:spPr>
          <a:xfrm>
            <a:off x="457200" y="4851918"/>
            <a:ext cx="822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“We are a community dedicated to leading and promoting the use of statistics within the healthcare industry for the benefit of patients.”</a:t>
            </a:r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Template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8296759" y="4767263"/>
            <a:ext cx="390041" cy="3762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235932"/>
            <a:ext cx="3565818" cy="1507054"/>
          </a:xfrm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53383"/>
            <a:ext cx="4038600" cy="339447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05A84"/>
                </a:solidFill>
              </a:defRPr>
            </a:lvl1pPr>
            <a:lvl2pPr marL="457200" indent="0">
              <a:buFontTx/>
              <a:buNone/>
              <a:defRPr sz="2000">
                <a:solidFill>
                  <a:srgbClr val="005A84"/>
                </a:solidFill>
              </a:defRPr>
            </a:lvl2pPr>
            <a:lvl3pPr marL="914400" indent="0">
              <a:buFontTx/>
              <a:buNone/>
              <a:defRPr sz="1800">
                <a:solidFill>
                  <a:srgbClr val="005A84"/>
                </a:solidFill>
              </a:defRPr>
            </a:lvl3pPr>
            <a:lvl4pPr marL="1371600" indent="0">
              <a:buFontTx/>
              <a:buNone/>
              <a:defRPr sz="1600">
                <a:solidFill>
                  <a:srgbClr val="005A84"/>
                </a:solidFill>
              </a:defRPr>
            </a:lvl4pPr>
            <a:lvl5pPr marL="1828800" indent="0">
              <a:buFontTx/>
              <a:buNone/>
              <a:defRPr sz="1400">
                <a:solidFill>
                  <a:srgbClr val="005A8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96758" y="4767263"/>
            <a:ext cx="390041" cy="273844"/>
          </a:xfrm>
        </p:spPr>
        <p:txBody>
          <a:bodyPr/>
          <a:lstStyle>
            <a:lvl1pPr algn="ctr">
              <a:defRPr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 rot="5400000">
            <a:off x="-1144481" y="2479934"/>
            <a:ext cx="2482019" cy="19305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57201" y="2916821"/>
            <a:ext cx="3565818" cy="913525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rgbClr val="005A8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7E3DD6A0-EB1A-4A4F-BC7E-BD220D6C0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78809" y="156181"/>
            <a:ext cx="615982" cy="4889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964CF07-AC6E-41AA-87BD-6EFE7CFBA240}"/>
              </a:ext>
            </a:extLst>
          </p:cNvPr>
          <p:cNvSpPr txBox="1"/>
          <p:nvPr userDrawn="1"/>
        </p:nvSpPr>
        <p:spPr>
          <a:xfrm>
            <a:off x="457200" y="4851918"/>
            <a:ext cx="822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“We are a community dedicated to leading and promoting the use of statistics within the healthcare industry for the benefit of patients.”</a:t>
            </a:r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2449392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Template single colum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8296759" y="4767263"/>
            <a:ext cx="390041" cy="3762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759672"/>
            <a:ext cx="4038600" cy="2007591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05A84"/>
                </a:solidFill>
              </a:defRPr>
            </a:lvl1pPr>
            <a:lvl2pPr marL="457200" indent="0">
              <a:buFontTx/>
              <a:buNone/>
              <a:defRPr sz="2000">
                <a:solidFill>
                  <a:srgbClr val="005A84"/>
                </a:solidFill>
              </a:defRPr>
            </a:lvl2pPr>
            <a:lvl3pPr marL="914400" indent="0">
              <a:buFontTx/>
              <a:buNone/>
              <a:defRPr sz="1800">
                <a:solidFill>
                  <a:srgbClr val="005A84"/>
                </a:solidFill>
              </a:defRPr>
            </a:lvl3pPr>
            <a:lvl4pPr marL="1371600" indent="0">
              <a:buFontTx/>
              <a:buNone/>
              <a:defRPr sz="1600">
                <a:solidFill>
                  <a:srgbClr val="005A84"/>
                </a:solidFill>
              </a:defRPr>
            </a:lvl4pPr>
            <a:lvl5pPr marL="1828800" indent="0">
              <a:buFontTx/>
              <a:buNone/>
              <a:defRPr sz="1400">
                <a:solidFill>
                  <a:srgbClr val="005A8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96758" y="4767263"/>
            <a:ext cx="390041" cy="273844"/>
          </a:xfrm>
        </p:spPr>
        <p:txBody>
          <a:bodyPr/>
          <a:lstStyle>
            <a:lvl1pPr algn="ctr">
              <a:defRPr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228909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 rot="5400000">
            <a:off x="2878538" y="2479933"/>
            <a:ext cx="2482019" cy="19305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648200" y="1237292"/>
            <a:ext cx="4038600" cy="1087444"/>
          </a:xfrm>
        </p:spPr>
        <p:txBody>
          <a:bodyPr anchor="t">
            <a:normAutofit/>
          </a:bodyPr>
          <a:lstStyle>
            <a:lvl1pPr algn="l">
              <a:lnSpc>
                <a:spcPct val="9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8702" y="400050"/>
            <a:ext cx="3660775" cy="4367213"/>
          </a:xfrm>
          <a:custGeom>
            <a:avLst/>
            <a:gdLst>
              <a:gd name="connsiteX0" fmla="*/ 0 w 3660775"/>
              <a:gd name="connsiteY0" fmla="*/ 0 h 4367213"/>
              <a:gd name="connsiteX1" fmla="*/ 3660775 w 3660775"/>
              <a:gd name="connsiteY1" fmla="*/ 0 h 4367213"/>
              <a:gd name="connsiteX2" fmla="*/ 3660775 w 3660775"/>
              <a:gd name="connsiteY2" fmla="*/ 935403 h 4367213"/>
              <a:gd name="connsiteX3" fmla="*/ 3564317 w 3660775"/>
              <a:gd name="connsiteY3" fmla="*/ 935403 h 4367213"/>
              <a:gd name="connsiteX4" fmla="*/ 3564317 w 3660775"/>
              <a:gd name="connsiteY4" fmla="*/ 3417422 h 4367213"/>
              <a:gd name="connsiteX5" fmla="*/ 3660775 w 3660775"/>
              <a:gd name="connsiteY5" fmla="*/ 3417422 h 4367213"/>
              <a:gd name="connsiteX6" fmla="*/ 3660775 w 3660775"/>
              <a:gd name="connsiteY6" fmla="*/ 4367213 h 4367213"/>
              <a:gd name="connsiteX7" fmla="*/ 0 w 3660775"/>
              <a:gd name="connsiteY7" fmla="*/ 4367213 h 436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60775" h="4367213">
                <a:moveTo>
                  <a:pt x="0" y="0"/>
                </a:moveTo>
                <a:lnTo>
                  <a:pt x="3660775" y="0"/>
                </a:lnTo>
                <a:lnTo>
                  <a:pt x="3660775" y="935403"/>
                </a:lnTo>
                <a:lnTo>
                  <a:pt x="3564317" y="935403"/>
                </a:lnTo>
                <a:lnTo>
                  <a:pt x="3564317" y="3417422"/>
                </a:lnTo>
                <a:lnTo>
                  <a:pt x="3660775" y="3417422"/>
                </a:lnTo>
                <a:lnTo>
                  <a:pt x="3660775" y="4367213"/>
                </a:lnTo>
                <a:lnTo>
                  <a:pt x="0" y="4367213"/>
                </a:lnTo>
                <a:close/>
              </a:path>
            </a:pathLst>
          </a:custGeom>
          <a:solidFill>
            <a:srgbClr val="005A84"/>
          </a:solidFill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on the icon to insert a picture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10725D6-98E4-4FC9-920E-21626590AF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78809" y="156181"/>
            <a:ext cx="615982" cy="4889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8296759" y="4767263"/>
            <a:ext cx="390041" cy="3762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056489" cy="857250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53383"/>
            <a:ext cx="4038600" cy="3394472"/>
          </a:xfrm>
        </p:spPr>
        <p:txBody>
          <a:bodyPr/>
          <a:lstStyle>
            <a:lvl1pPr marL="0" indent="0">
              <a:buFontTx/>
              <a:buNone/>
              <a:defRPr sz="2200">
                <a:solidFill>
                  <a:srgbClr val="005A84"/>
                </a:solidFill>
              </a:defRPr>
            </a:lvl1pPr>
            <a:lvl2pPr marL="457200" indent="0">
              <a:buFontTx/>
              <a:buNone/>
              <a:defRPr sz="2000">
                <a:solidFill>
                  <a:srgbClr val="005A84"/>
                </a:solidFill>
              </a:defRPr>
            </a:lvl2pPr>
            <a:lvl3pPr marL="914400" indent="0">
              <a:buFontTx/>
              <a:buNone/>
              <a:defRPr sz="1800">
                <a:solidFill>
                  <a:srgbClr val="005A84"/>
                </a:solidFill>
              </a:defRPr>
            </a:lvl3pPr>
            <a:lvl4pPr marL="1371600" indent="0">
              <a:buFontTx/>
              <a:buNone/>
              <a:defRPr sz="1600">
                <a:solidFill>
                  <a:srgbClr val="005A84"/>
                </a:solidFill>
              </a:defRPr>
            </a:lvl4pPr>
            <a:lvl5pPr marL="1828800" indent="0">
              <a:buFontTx/>
              <a:buNone/>
              <a:defRPr sz="1400">
                <a:solidFill>
                  <a:srgbClr val="005A84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96758" y="4767263"/>
            <a:ext cx="390041" cy="273844"/>
          </a:xfrm>
        </p:spPr>
        <p:txBody>
          <a:bodyPr/>
          <a:lstStyle>
            <a:lvl1pPr algn="ctr">
              <a:defRPr/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457200" y="1063229"/>
            <a:ext cx="82296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hart Placeholder 10"/>
          <p:cNvSpPr>
            <a:spLocks noGrp="1"/>
          </p:cNvSpPr>
          <p:nvPr>
            <p:ph type="chart" sz="quarter" idx="13"/>
          </p:nvPr>
        </p:nvSpPr>
        <p:spPr>
          <a:xfrm>
            <a:off x="4905192" y="1253287"/>
            <a:ext cx="3781609" cy="339456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B459CA04-D5BE-402A-99A7-59D969739C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78809" y="156181"/>
            <a:ext cx="615982" cy="4889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237791-32E0-4B96-BEFD-5596191FAF9C}"/>
              </a:ext>
            </a:extLst>
          </p:cNvPr>
          <p:cNvSpPr txBox="1"/>
          <p:nvPr userDrawn="1"/>
        </p:nvSpPr>
        <p:spPr>
          <a:xfrm>
            <a:off x="457200" y="4851918"/>
            <a:ext cx="8229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“We are a community dedicated to leading and promoting the use of statistics within the healthcare industry for the benefit of patients.”</a:t>
            </a:r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1484237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73" r:id="rId2"/>
    <p:sldLayoutId id="2147493468" r:id="rId3"/>
    <p:sldLayoutId id="2147493469" r:id="rId4"/>
    <p:sldLayoutId id="2147493457" r:id="rId5"/>
    <p:sldLayoutId id="2147493459" r:id="rId6"/>
    <p:sldLayoutId id="2147493470" r:id="rId7"/>
    <p:sldLayoutId id="2147493474" r:id="rId8"/>
    <p:sldLayoutId id="2147493472" r:id="rId9"/>
    <p:sldLayoutId id="2147493475" r:id="rId10"/>
    <p:sldLayoutId id="2147493476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karl.koechert@bayer.com" TargetMode="External"/><Relationship Id="rId2" Type="http://schemas.openxmlformats.org/officeDocument/2006/relationships/hyperlink" Target="mailto:nils.ternes@sanofi.com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uniprot.org/uniprotkb?query=proteome:UP000005640" TargetMode="External"/><Relationship Id="rId5" Type="http://schemas.openxmlformats.org/officeDocument/2006/relationships/hyperlink" Target="https://www.ncbi.nlm.nih.gov/variation/view/" TargetMode="External"/><Relationship Id="rId4" Type="http://schemas.openxmlformats.org/officeDocument/2006/relationships/hyperlink" Target="https://www.genenames.org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da.gov/science-research/focus-areas-regulatory-science-report/focus-area-individualized-therapeutics-and-precision-medicine" TargetMode="External"/><Relationship Id="rId3" Type="http://schemas.openxmlformats.org/officeDocument/2006/relationships/image" Target="../media/image5.png"/><Relationship Id="rId7" Type="http://schemas.openxmlformats.org/officeDocument/2006/relationships/hyperlink" Target="../../../Workstream_Machine%20Learning%20for%20Biomarkers/Presentations/2023%20Q4%20PSI%20webinar/string-db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746-022-00712-8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3240372"/>
            <a:ext cx="6400800" cy="743119"/>
          </a:xfrm>
        </p:spPr>
        <p:txBody>
          <a:bodyPr/>
          <a:lstStyle/>
          <a:p>
            <a:r>
              <a:rPr lang="en-US"/>
              <a:t>The PSI Biomarkers SIG Machine Learning / AI workstream group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0">
                <a:solidFill>
                  <a:srgbClr val="5B5B5B"/>
                </a:solidFill>
                <a:effectLst/>
                <a:latin typeface="OpenSansWeb"/>
              </a:rPr>
              <a:t>Machine Learning as an enabler of precision medicine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650332" y="4075957"/>
            <a:ext cx="3871912" cy="365125"/>
          </a:xfrm>
        </p:spPr>
        <p:txBody>
          <a:bodyPr/>
          <a:lstStyle/>
          <a:p>
            <a:r>
              <a:rPr lang="en-US" sz="1400"/>
              <a:t>Karl Köchert and Nils Ternès</a:t>
            </a:r>
          </a:p>
          <a:p>
            <a:r>
              <a:rPr lang="en-US" sz="1400"/>
              <a:t>November 16, 2023</a:t>
            </a:r>
          </a:p>
        </p:txBody>
      </p:sp>
    </p:spTree>
    <p:extLst>
      <p:ext uri="{BB962C8B-B14F-4D97-AF65-F5344CB8AC3E}">
        <p14:creationId xmlns:p14="http://schemas.microsoft.com/office/powerpoint/2010/main" val="601327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/>
              <a:t>Landscape analysis of the Application of AI/ML in Regulatory Submissions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949830B-CBA4-5951-E629-B96DC340C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942" y="1119723"/>
            <a:ext cx="6982115" cy="392138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A397D47-193E-C509-65C2-5CB122436EFE}"/>
              </a:ext>
            </a:extLst>
          </p:cNvPr>
          <p:cNvSpPr txBox="1"/>
          <p:nvPr/>
        </p:nvSpPr>
        <p:spPr>
          <a:xfrm>
            <a:off x="5940706" y="4733330"/>
            <a:ext cx="2551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/>
              <a:t>DOI: </a:t>
            </a:r>
            <a:r>
              <a:rPr lang="fr-FR" sz="1400" b="1" i="0" u="none" strike="noStrike">
                <a:effectLst/>
                <a:latin typeface="Open Sans" panose="020B0606030504020204" pitchFamily="34" charset="0"/>
              </a:rPr>
              <a:t>10.1002/cpt.2668</a:t>
            </a:r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1521112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FDA discussion paper (May 2023)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3486A98-4FAB-C111-17A2-D044D51E9DD7}"/>
              </a:ext>
            </a:extLst>
          </p:cNvPr>
          <p:cNvGrpSpPr/>
          <p:nvPr/>
        </p:nvGrpSpPr>
        <p:grpSpPr>
          <a:xfrm>
            <a:off x="140101" y="1422819"/>
            <a:ext cx="3774952" cy="2297861"/>
            <a:chOff x="885825" y="482307"/>
            <a:chExt cx="7372350" cy="4143375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0DA4788-F99A-1541-8615-12CBA9BFE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5825" y="482307"/>
              <a:ext cx="7372350" cy="4143375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C08CF54-ACE3-9901-574A-204EF1A17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67275" y="567015"/>
              <a:ext cx="3390900" cy="866775"/>
            </a:xfrm>
            <a:prstGeom prst="rect">
              <a:avLst/>
            </a:prstGeom>
          </p:spPr>
        </p:pic>
      </p:grp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0FA1B24-0D17-29E1-4395-72735812C33E}"/>
              </a:ext>
            </a:extLst>
          </p:cNvPr>
          <p:cNvSpPr txBox="1">
            <a:spLocks/>
          </p:cNvSpPr>
          <p:nvPr/>
        </p:nvSpPr>
        <p:spPr>
          <a:xfrm>
            <a:off x="4154751" y="1253383"/>
            <a:ext cx="453205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rgbClr val="005A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5A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5A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005A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005A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To facilitate a discussion and promote mutual learning with stakeholders on the use of AI/ML in drug development</a:t>
            </a:r>
          </a:p>
          <a:p>
            <a:endParaRPr lang="en-US" sz="700"/>
          </a:p>
          <a:p>
            <a:r>
              <a:rPr lang="en-US" sz="1400"/>
              <a:t>To help inform the regulatory landscape in this area</a:t>
            </a:r>
          </a:p>
          <a:p>
            <a:endParaRPr lang="en-US" sz="700"/>
          </a:p>
          <a:p>
            <a:r>
              <a:rPr lang="en-US" sz="1400"/>
              <a:t>Is not a guidance or policy and does not endorse a specific AI/ML use or approach in drug development</a:t>
            </a:r>
          </a:p>
          <a:p>
            <a:endParaRPr lang="en-US" sz="700"/>
          </a:p>
          <a:p>
            <a:r>
              <a:rPr lang="en-US" sz="1400"/>
              <a:t>Two main topics are discussed:</a:t>
            </a:r>
          </a:p>
          <a:p>
            <a:pPr lvl="1"/>
            <a:r>
              <a:rPr lang="en-US" sz="1200"/>
              <a:t>Landscape of current and potential uses of AI/ML</a:t>
            </a:r>
          </a:p>
          <a:p>
            <a:pPr lvl="1"/>
            <a:r>
              <a:rPr lang="en-US" sz="1200"/>
              <a:t>Considerations for the use of AI/ML + a series of questions for feedback</a:t>
            </a:r>
          </a:p>
          <a:p>
            <a:pPr marL="457200" lvl="1" indent="0">
              <a:buNone/>
            </a:pP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10679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F9829F21-6CF5-B3BF-59AE-2AF88DC39C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6889972"/>
              </p:ext>
            </p:extLst>
          </p:nvPr>
        </p:nvGraphicFramePr>
        <p:xfrm>
          <a:off x="1552002" y="1100832"/>
          <a:ext cx="6039996" cy="3783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FDA discussion paper: Landscape of current and potential uses of AI/ML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0FA1B24-0D17-29E1-4395-72735812C33E}"/>
              </a:ext>
            </a:extLst>
          </p:cNvPr>
          <p:cNvSpPr txBox="1">
            <a:spLocks/>
          </p:cNvSpPr>
          <p:nvPr/>
        </p:nvSpPr>
        <p:spPr>
          <a:xfrm>
            <a:off x="2856390" y="3131823"/>
            <a:ext cx="3431219" cy="62868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rgbClr val="005A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5A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5A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005A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005A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/>
              <a:t>FDA highlights the potential impact of AI/ML across the drug development process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52B214E-C6A4-C84E-2770-C1CC7FF6253F}"/>
              </a:ext>
            </a:extLst>
          </p:cNvPr>
          <p:cNvGrpSpPr/>
          <p:nvPr/>
        </p:nvGrpSpPr>
        <p:grpSpPr>
          <a:xfrm>
            <a:off x="5187407" y="1138596"/>
            <a:ext cx="3633195" cy="738664"/>
            <a:chOff x="5187407" y="1138596"/>
            <a:chExt cx="3633195" cy="738664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DE1A19E3-C4EF-C349-3596-62897117EE64}"/>
                </a:ext>
              </a:extLst>
            </p:cNvPr>
            <p:cNvSpPr txBox="1"/>
            <p:nvPr/>
          </p:nvSpPr>
          <p:spPr>
            <a:xfrm>
              <a:off x="6379243" y="1138596"/>
              <a:ext cx="244135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tx1"/>
                </a:buClr>
                <a:buSzPct val="130000"/>
                <a:buFont typeface="Arial" panose="020B0604020202020204" pitchFamily="34" charset="0"/>
                <a:buChar char="●"/>
              </a:pPr>
              <a:r>
                <a:rPr lang="fr-FR" sz="1400">
                  <a:solidFill>
                    <a:srgbClr val="005A84"/>
                  </a:solidFill>
                </a:rPr>
                <a:t>Target identification and prioritization, </a:t>
              </a:r>
            </a:p>
            <a:p>
              <a:pPr marL="285750" indent="-285750">
                <a:buClr>
                  <a:schemeClr val="tx1"/>
                </a:buClr>
                <a:buSzPct val="130000"/>
                <a:buFont typeface="Arial" panose="020B0604020202020204" pitchFamily="34" charset="0"/>
                <a:buChar char="●"/>
              </a:pPr>
              <a:r>
                <a:rPr lang="fr-FR" sz="1400">
                  <a:solidFill>
                    <a:srgbClr val="005A84"/>
                  </a:solidFill>
                </a:rPr>
                <a:t>Compound screening</a:t>
              </a:r>
            </a:p>
          </p:txBody>
        </p: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17D1C81A-C82B-58C5-4B54-D06627662B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7407" y="1459576"/>
              <a:ext cx="1191836" cy="0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0747FDEB-044A-701E-718E-649B9DC36F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79243" y="1175490"/>
              <a:ext cx="0" cy="664006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7B88BE7-4901-DA34-21FD-999EF249EE5C}"/>
              </a:ext>
            </a:extLst>
          </p:cNvPr>
          <p:cNvGrpSpPr/>
          <p:nvPr/>
        </p:nvGrpSpPr>
        <p:grpSpPr>
          <a:xfrm>
            <a:off x="6133947" y="4018354"/>
            <a:ext cx="3166889" cy="738664"/>
            <a:chOff x="6133947" y="4018354"/>
            <a:chExt cx="3166889" cy="738664"/>
          </a:xfrm>
        </p:grpSpPr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313C11D4-D796-C4FA-96EB-0477956A93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33947" y="4453482"/>
              <a:ext cx="673253" cy="0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139DFE79-FEEA-B156-6043-3EDC726BB4FA}"/>
                </a:ext>
              </a:extLst>
            </p:cNvPr>
            <p:cNvSpPr txBox="1"/>
            <p:nvPr/>
          </p:nvSpPr>
          <p:spPr>
            <a:xfrm>
              <a:off x="6859477" y="4018354"/>
              <a:ext cx="244135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tx1"/>
                </a:buClr>
                <a:buSzPct val="130000"/>
                <a:buFont typeface="Arial" panose="020B0604020202020204" pitchFamily="34" charset="0"/>
                <a:buChar char="●"/>
              </a:pPr>
              <a:r>
                <a:rPr lang="fr-FR" sz="1400">
                  <a:solidFill>
                    <a:srgbClr val="005A84"/>
                  </a:solidFill>
                </a:rPr>
                <a:t>Design</a:t>
              </a:r>
            </a:p>
            <a:p>
              <a:pPr marL="285750" indent="-285750">
                <a:buClr>
                  <a:schemeClr val="tx1"/>
                </a:buClr>
                <a:buSzPct val="130000"/>
                <a:buFont typeface="Arial" panose="020B0604020202020204" pitchFamily="34" charset="0"/>
                <a:buChar char="●"/>
              </a:pPr>
              <a:r>
                <a:rPr lang="fr-FR" sz="1400">
                  <a:solidFill>
                    <a:srgbClr val="005A84"/>
                  </a:solidFill>
                </a:rPr>
                <a:t>Analysis</a:t>
              </a:r>
            </a:p>
            <a:p>
              <a:pPr marL="285750" indent="-285750">
                <a:buClr>
                  <a:schemeClr val="tx1"/>
                </a:buClr>
                <a:buSzPct val="130000"/>
                <a:buFont typeface="Arial" panose="020B0604020202020204" pitchFamily="34" charset="0"/>
                <a:buChar char="●"/>
              </a:pPr>
              <a:r>
                <a:rPr lang="fr-FR" sz="1400">
                  <a:solidFill>
                    <a:srgbClr val="005A84"/>
                  </a:solidFill>
                </a:rPr>
                <a:t>Operations</a:t>
              </a:r>
            </a:p>
          </p:txBody>
        </p: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C428CD7F-601B-D968-EB3C-CABA7330C4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8675" y="4055683"/>
              <a:ext cx="0" cy="664006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65474DC-162B-1910-9CBC-C87CA41B3149}"/>
              </a:ext>
            </a:extLst>
          </p:cNvPr>
          <p:cNvGrpSpPr/>
          <p:nvPr/>
        </p:nvGrpSpPr>
        <p:grpSpPr>
          <a:xfrm>
            <a:off x="101598" y="3992377"/>
            <a:ext cx="2913594" cy="738664"/>
            <a:chOff x="101598" y="3992377"/>
            <a:chExt cx="2913594" cy="738664"/>
          </a:xfrm>
        </p:grpSpPr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7B2883FD-293C-AEAB-DA4F-DA8730B95266}"/>
                </a:ext>
              </a:extLst>
            </p:cNvPr>
            <p:cNvSpPr txBox="1"/>
            <p:nvPr/>
          </p:nvSpPr>
          <p:spPr>
            <a:xfrm>
              <a:off x="101598" y="3992377"/>
              <a:ext cx="249298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tx1"/>
                </a:buClr>
                <a:buSzPct val="130000"/>
                <a:buFont typeface="Arial" panose="020B0604020202020204" pitchFamily="34" charset="0"/>
                <a:buChar char="●"/>
              </a:pPr>
              <a:r>
                <a:rPr lang="en-US" sz="1400">
                  <a:solidFill>
                    <a:srgbClr val="005A84"/>
                  </a:solidFill>
                </a:rPr>
                <a:t>Process and evaluate ICSR submissions</a:t>
              </a:r>
            </a:p>
            <a:p>
              <a:pPr marL="285750" indent="-285750">
                <a:buClr>
                  <a:schemeClr val="tx1"/>
                </a:buClr>
                <a:buSzPct val="130000"/>
                <a:buFont typeface="Arial" panose="020B0604020202020204" pitchFamily="34" charset="0"/>
                <a:buChar char="●"/>
              </a:pPr>
              <a:r>
                <a:rPr lang="en-US" sz="1400">
                  <a:solidFill>
                    <a:srgbClr val="005A84"/>
                  </a:solidFill>
                </a:rPr>
                <a:t>Coding of adverse events</a:t>
              </a:r>
              <a:endParaRPr lang="fr-FR" sz="1400">
                <a:solidFill>
                  <a:srgbClr val="005A84"/>
                </a:solidFill>
              </a:endParaRPr>
            </a:p>
          </p:txBody>
        </p: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73C2FF31-6062-24BE-3E01-B0F5B14211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68125" y="4453482"/>
              <a:ext cx="447067" cy="0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107D4D18-DD42-0DD2-E1A4-061CA892AF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68125" y="4055683"/>
              <a:ext cx="0" cy="664006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EC605A44-9B75-F27B-A21B-7BF6BC16803B}"/>
              </a:ext>
            </a:extLst>
          </p:cNvPr>
          <p:cNvGrpSpPr/>
          <p:nvPr/>
        </p:nvGrpSpPr>
        <p:grpSpPr>
          <a:xfrm>
            <a:off x="37843" y="2018108"/>
            <a:ext cx="2492986" cy="1169551"/>
            <a:chOff x="37843" y="2018108"/>
            <a:chExt cx="2492986" cy="1169551"/>
          </a:xfrm>
        </p:grpSpPr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0973BA50-E8F2-9404-78AF-D2864E31CB36}"/>
                </a:ext>
              </a:extLst>
            </p:cNvPr>
            <p:cNvSpPr txBox="1"/>
            <p:nvPr/>
          </p:nvSpPr>
          <p:spPr>
            <a:xfrm>
              <a:off x="37843" y="2018108"/>
              <a:ext cx="249298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tx1"/>
                </a:buClr>
                <a:buSzPct val="130000"/>
                <a:buFont typeface="Arial" panose="020B0604020202020204" pitchFamily="34" charset="0"/>
                <a:buChar char="●"/>
              </a:pPr>
              <a:r>
                <a:rPr lang="en-US" sz="1400">
                  <a:solidFill>
                    <a:srgbClr val="005A84"/>
                  </a:solidFill>
                </a:rPr>
                <a:t>Advanced process control</a:t>
              </a:r>
            </a:p>
            <a:p>
              <a:pPr marL="285750" indent="-285750">
                <a:buClr>
                  <a:schemeClr val="tx1"/>
                </a:buClr>
                <a:buSzPct val="130000"/>
                <a:buFont typeface="Arial" panose="020B0604020202020204" pitchFamily="34" charset="0"/>
                <a:buChar char="●"/>
              </a:pPr>
              <a:r>
                <a:rPr lang="en-US" sz="1400">
                  <a:solidFill>
                    <a:srgbClr val="005A84"/>
                  </a:solidFill>
                </a:rPr>
                <a:t>Optimize inventory</a:t>
              </a:r>
            </a:p>
            <a:p>
              <a:pPr marL="285750" indent="-285750">
                <a:buClr>
                  <a:schemeClr val="tx1"/>
                </a:buClr>
                <a:buSzPct val="130000"/>
                <a:buFont typeface="Arial" panose="020B0604020202020204" pitchFamily="34" charset="0"/>
                <a:buChar char="●"/>
              </a:pPr>
              <a:r>
                <a:rPr lang="fr-FR" sz="1400" err="1">
                  <a:solidFill>
                    <a:srgbClr val="005A84"/>
                  </a:solidFill>
                </a:rPr>
                <a:t>Forecasting</a:t>
              </a:r>
              <a:r>
                <a:rPr lang="fr-FR" sz="1400">
                  <a:solidFill>
                    <a:srgbClr val="005A84"/>
                  </a:solidFill>
                </a:rPr>
                <a:t> </a:t>
              </a:r>
              <a:r>
                <a:rPr lang="fr-FR" sz="1400" err="1">
                  <a:solidFill>
                    <a:srgbClr val="005A84"/>
                  </a:solidFill>
                </a:rPr>
                <a:t>product</a:t>
              </a:r>
              <a:r>
                <a:rPr lang="fr-FR" sz="1400">
                  <a:solidFill>
                    <a:srgbClr val="005A84"/>
                  </a:solidFill>
                </a:rPr>
                <a:t> </a:t>
              </a:r>
              <a:r>
                <a:rPr lang="fr-FR" sz="1400" err="1">
                  <a:solidFill>
                    <a:srgbClr val="005A84"/>
                  </a:solidFill>
                </a:rPr>
                <a:t>demand</a:t>
              </a:r>
              <a:endParaRPr lang="fr-FR" sz="1400">
                <a:solidFill>
                  <a:srgbClr val="005A84"/>
                </a:solidFill>
              </a:endParaRPr>
            </a:p>
          </p:txBody>
        </p:sp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5F2CC251-BD51-BABE-3E53-F97CD749E2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39518" y="2636437"/>
              <a:ext cx="290641" cy="0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9F5D43D2-8835-935C-E6D3-4C229036CF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4599" y="2044742"/>
              <a:ext cx="0" cy="1113715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A7FD32D-063F-F7E0-E9E8-85000772454A}"/>
              </a:ext>
            </a:extLst>
          </p:cNvPr>
          <p:cNvGrpSpPr/>
          <p:nvPr/>
        </p:nvGrpSpPr>
        <p:grpSpPr>
          <a:xfrm>
            <a:off x="6724723" y="2227807"/>
            <a:ext cx="2451189" cy="738664"/>
            <a:chOff x="6724723" y="2227807"/>
            <a:chExt cx="2451189" cy="738664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0C966785-94BD-F2A0-A7AD-A9966C9AF2B4}"/>
                </a:ext>
              </a:extLst>
            </p:cNvPr>
            <p:cNvSpPr txBox="1"/>
            <p:nvPr/>
          </p:nvSpPr>
          <p:spPr>
            <a:xfrm>
              <a:off x="6859477" y="2227807"/>
              <a:ext cx="231643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tx1"/>
                </a:buClr>
                <a:buSzPct val="130000"/>
                <a:buFont typeface="Arial" panose="020B0604020202020204" pitchFamily="34" charset="0"/>
                <a:buChar char="●"/>
              </a:pPr>
              <a:r>
                <a:rPr lang="en-US" sz="1400">
                  <a:solidFill>
                    <a:srgbClr val="005A84"/>
                  </a:solidFill>
                </a:rPr>
                <a:t>Optimize experimental design</a:t>
              </a:r>
            </a:p>
            <a:p>
              <a:pPr marL="285750" indent="-285750">
                <a:buClr>
                  <a:schemeClr val="tx1"/>
                </a:buClr>
                <a:buSzPct val="130000"/>
                <a:buFont typeface="Arial" panose="020B0604020202020204" pitchFamily="34" charset="0"/>
                <a:buChar char="●"/>
              </a:pPr>
              <a:r>
                <a:rPr lang="en-US" sz="1400">
                  <a:solidFill>
                    <a:srgbClr val="005A84"/>
                  </a:solidFill>
                </a:rPr>
                <a:t>PK/PD modeling</a:t>
              </a:r>
            </a:p>
          </p:txBody>
        </p: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F86452BF-E184-4D01-BB86-F4F2C7531038}"/>
                </a:ext>
              </a:extLst>
            </p:cNvPr>
            <p:cNvCxnSpPr>
              <a:cxnSpLocks/>
              <a:stCxn id="4" idx="1"/>
            </p:cNvCxnSpPr>
            <p:nvPr/>
          </p:nvCxnSpPr>
          <p:spPr>
            <a:xfrm flipH="1">
              <a:off x="6724723" y="2597139"/>
              <a:ext cx="134754" cy="27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13DD1656-8E00-BFC6-E213-7F6F116E6E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59619" y="2236685"/>
              <a:ext cx="0" cy="664006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984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FDA discussion paper: AI/ML in clinical research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60AF752E-A9F4-A0AF-4117-5B0C1C153110}"/>
              </a:ext>
            </a:extLst>
          </p:cNvPr>
          <p:cNvSpPr txBox="1">
            <a:spLocks/>
          </p:cNvSpPr>
          <p:nvPr/>
        </p:nvSpPr>
        <p:spPr>
          <a:xfrm>
            <a:off x="3264394" y="1301498"/>
            <a:ext cx="2615212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rgbClr val="005A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5A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5A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005A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005A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/>
              <a:t>Analysis: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/>
              <a:t>automation of tasks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/>
              <a:t>safety signal detection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/>
              <a:t>large/complex datasets (e.g., EHRs, biomarkers, DHTs)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/>
              <a:t>dose optimization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/>
              <a:t>natural language processing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/>
              <a:t>missing data handling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/>
              <a:t>digital twins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/>
              <a:t>federated learning</a:t>
            </a:r>
          </a:p>
          <a:p>
            <a:pPr marL="0" indent="0">
              <a:buNone/>
            </a:pPr>
            <a:endParaRPr lang="en-US" sz="1400">
              <a:highlight>
                <a:srgbClr val="FFFF00"/>
              </a:highlight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C9E6AECC-9B9C-EF5B-D419-5A17CA7D78EF}"/>
              </a:ext>
            </a:extLst>
          </p:cNvPr>
          <p:cNvSpPr txBox="1">
            <a:spLocks/>
          </p:cNvSpPr>
          <p:nvPr/>
        </p:nvSpPr>
        <p:spPr>
          <a:xfrm>
            <a:off x="251684" y="1301498"/>
            <a:ext cx="2615212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rgbClr val="005A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5A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5A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005A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005A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/>
              <a:t>Design: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/>
              <a:t>patient selection and/or stratification of the trial population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/>
              <a:t>covariate adjustment to reduce variability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/>
              <a:t>insight from RWD or other historical data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/>
              <a:t>synthetic control arm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/>
              <a:t>clinical endpoints assessment</a:t>
            </a:r>
          </a:p>
          <a:p>
            <a:pPr marL="0" indent="0">
              <a:buNone/>
            </a:pPr>
            <a:endParaRPr lang="en-US" sz="1400">
              <a:highlight>
                <a:srgbClr val="FFFF00"/>
              </a:highlight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F14497-6D99-03F4-1A4F-AA13B67015DE}"/>
              </a:ext>
            </a:extLst>
          </p:cNvPr>
          <p:cNvSpPr txBox="1">
            <a:spLocks/>
          </p:cNvSpPr>
          <p:nvPr/>
        </p:nvSpPr>
        <p:spPr>
          <a:xfrm>
            <a:off x="6277104" y="1301498"/>
            <a:ext cx="2615212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rgbClr val="005A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005A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rgbClr val="005A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005A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rgbClr val="005A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/>
              <a:t>Operations: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/>
              <a:t>recruitment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/>
              <a:t>site selection and oversight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/>
              <a:t>digital health technologies (e.g. digital BMs)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/>
              <a:t>patient adherence and retention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400"/>
              <a:t>data management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8281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EMA reflection paper (July 2023)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400"/>
              <a:t>To reflect on the scientific principles that are relevant for regulatory evaluation when these emerging technologies are applied to support safe and effective development and use of medicines.</a:t>
            </a:r>
          </a:p>
          <a:p>
            <a:endParaRPr lang="en-US" sz="1100"/>
          </a:p>
          <a:p>
            <a:r>
              <a:rPr lang="en-US" sz="1400"/>
              <a:t>To describe the current experience of EMA in a field where scientific knowledge is fast evolving.</a:t>
            </a:r>
          </a:p>
          <a:p>
            <a:endParaRPr lang="en-US" sz="1400"/>
          </a:p>
          <a:p>
            <a:r>
              <a:rPr lang="en-US" sz="1400"/>
              <a:t>Organized as follow:</a:t>
            </a:r>
          </a:p>
          <a:p>
            <a:pPr lvl="1"/>
            <a:r>
              <a:rPr lang="en-US" sz="1200"/>
              <a:t>Application of AI along the lifecycle of medical product</a:t>
            </a:r>
          </a:p>
          <a:p>
            <a:pPr lvl="1"/>
            <a:r>
              <a:rPr lang="en-US" sz="1200"/>
              <a:t>Important focus on technical aspects</a:t>
            </a:r>
          </a:p>
          <a:p>
            <a:endParaRPr lang="en-US" sz="1400"/>
          </a:p>
          <a:p>
            <a:endParaRPr lang="en-US" sz="1400"/>
          </a:p>
          <a:p>
            <a:endParaRPr lang="en-US" sz="14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EE34FE5-5042-881D-059C-6053C926F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39" y="1422149"/>
            <a:ext cx="4372993" cy="229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50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èche : demi-tour 9">
            <a:extLst>
              <a:ext uri="{FF2B5EF4-FFF2-40B4-BE49-F238E27FC236}">
                <a16:creationId xmlns:a16="http://schemas.microsoft.com/office/drawing/2014/main" id="{000262DE-EF19-2424-0257-9CBB84034651}"/>
              </a:ext>
            </a:extLst>
          </p:cNvPr>
          <p:cNvSpPr/>
          <p:nvPr/>
        </p:nvSpPr>
        <p:spPr>
          <a:xfrm rot="5400000">
            <a:off x="3543760" y="-1572923"/>
            <a:ext cx="2140816" cy="8899867"/>
          </a:xfrm>
          <a:prstGeom prst="uturnArrow">
            <a:avLst>
              <a:gd name="adj1" fmla="val 11364"/>
              <a:gd name="adj2" fmla="val 25000"/>
              <a:gd name="adj3" fmla="val 11509"/>
              <a:gd name="adj4" fmla="val 43750"/>
              <a:gd name="adj5" fmla="val 10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EMA reflection paper: deep focus on technical aspects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4A96C220-E7B6-89F4-476C-BB72596B7D94}"/>
              </a:ext>
            </a:extLst>
          </p:cNvPr>
          <p:cNvSpPr/>
          <p:nvPr/>
        </p:nvSpPr>
        <p:spPr>
          <a:xfrm>
            <a:off x="581492" y="1221235"/>
            <a:ext cx="2436920" cy="13837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/>
              <a:t>Data acquisition</a:t>
            </a:r>
          </a:p>
          <a:p>
            <a:pPr algn="ctr"/>
            <a:endParaRPr lang="fr-FR" sz="1400"/>
          </a:p>
          <a:p>
            <a:pPr algn="ctr"/>
            <a:r>
              <a:rPr lang="en-US" sz="1400"/>
              <a:t>Bias (!); population representativeness</a:t>
            </a:r>
          </a:p>
          <a:p>
            <a:pPr algn="ctr"/>
            <a:endParaRPr lang="fr-FR" sz="140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1114520-D781-A085-33DD-D83ABBBF5B63}"/>
              </a:ext>
            </a:extLst>
          </p:cNvPr>
          <p:cNvSpPr/>
          <p:nvPr/>
        </p:nvSpPr>
        <p:spPr>
          <a:xfrm>
            <a:off x="6116719" y="1196082"/>
            <a:ext cx="2620392" cy="13837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/>
              <a:t>Model development</a:t>
            </a:r>
          </a:p>
          <a:p>
            <a:pPr algn="ctr"/>
            <a:endParaRPr lang="fr-FR" sz="1400"/>
          </a:p>
          <a:p>
            <a:pPr algn="ctr"/>
            <a:r>
              <a:rPr lang="en-US" sz="1400"/>
              <a:t>Overfitting (!); generalizability; traceable; sensitivity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B03FA39-BC6B-CD61-AC54-2FF23F850E48}"/>
              </a:ext>
            </a:extLst>
          </p:cNvPr>
          <p:cNvSpPr/>
          <p:nvPr/>
        </p:nvSpPr>
        <p:spPr>
          <a:xfrm>
            <a:off x="6116719" y="2708853"/>
            <a:ext cx="2620392" cy="13837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/>
              <a:t>Performance</a:t>
            </a:r>
          </a:p>
          <a:p>
            <a:pPr algn="ctr"/>
            <a:endParaRPr lang="fr-FR" sz="1400"/>
          </a:p>
          <a:p>
            <a:pPr algn="ctr"/>
            <a:r>
              <a:rPr lang="en-US" sz="1400"/>
              <a:t>Insensitive to class imbalance; cross-validation; </a:t>
            </a:r>
            <a:r>
              <a:rPr lang="en-US" sz="1400" i="1"/>
              <a:t>a priori</a:t>
            </a:r>
            <a:r>
              <a:rPr lang="en-US" sz="1400"/>
              <a:t> thresholds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90B6176-735E-A8F3-84A2-260780377C41}"/>
              </a:ext>
            </a:extLst>
          </p:cNvPr>
          <p:cNvSpPr/>
          <p:nvPr/>
        </p:nvSpPr>
        <p:spPr>
          <a:xfrm>
            <a:off x="581489" y="2708853"/>
            <a:ext cx="2436921" cy="13837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/>
              <a:t>Model </a:t>
            </a:r>
            <a:r>
              <a:rPr lang="fr-FR" sz="1400" b="1" err="1"/>
              <a:t>deployment</a:t>
            </a:r>
            <a:endParaRPr lang="fr-FR" sz="1400" b="1"/>
          </a:p>
          <a:p>
            <a:pPr algn="ctr"/>
            <a:endParaRPr lang="fr-FR" sz="1400" b="1"/>
          </a:p>
          <a:p>
            <a:pPr algn="ctr"/>
            <a:r>
              <a:rPr lang="fr-FR" sz="1400"/>
              <a:t>Pre-defined specs; version changes; monitoring; </a:t>
            </a:r>
            <a:r>
              <a:rPr lang="fr-FR" sz="1400" err="1"/>
              <a:t>risk</a:t>
            </a:r>
            <a:r>
              <a:rPr lang="fr-FR" sz="1400"/>
              <a:t> management plan</a:t>
            </a:r>
            <a:endParaRPr lang="fr-FR" sz="1400" b="1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198CC9D-BADC-EB06-539E-EA3FA1F6AC34}"/>
              </a:ext>
            </a:extLst>
          </p:cNvPr>
          <p:cNvSpPr/>
          <p:nvPr/>
        </p:nvSpPr>
        <p:spPr>
          <a:xfrm>
            <a:off x="3257369" y="2708853"/>
            <a:ext cx="2620392" cy="13837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/>
              <a:t>Interpretability</a:t>
            </a:r>
          </a:p>
          <a:p>
            <a:pPr algn="ctr"/>
            <a:endParaRPr lang="fr-FR" sz="1400"/>
          </a:p>
          <a:p>
            <a:pPr algn="ctr"/>
            <a:r>
              <a:rPr lang="fr-FR" sz="1400"/>
              <a:t>Transparent models; </a:t>
            </a:r>
            <a:r>
              <a:rPr lang="fr-FR" sz="1400" err="1"/>
              <a:t>underlying</a:t>
            </a:r>
            <a:r>
              <a:rPr lang="fr-FR" sz="1400"/>
              <a:t> </a:t>
            </a:r>
            <a:r>
              <a:rPr lang="fr-FR" sz="1400" err="1"/>
              <a:t>rationale</a:t>
            </a:r>
            <a:r>
              <a:rPr lang="fr-FR" sz="1400"/>
              <a:t>; </a:t>
            </a:r>
            <a:r>
              <a:rPr lang="fr-FR" sz="1400" err="1"/>
              <a:t>explainable</a:t>
            </a:r>
            <a:r>
              <a:rPr lang="fr-FR" sz="1400"/>
              <a:t> AI</a:t>
            </a:r>
            <a:endParaRPr lang="en-US" sz="1400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AAF1E51-58FD-E5C4-FB9E-ADE30FF675C1}"/>
              </a:ext>
            </a:extLst>
          </p:cNvPr>
          <p:cNvSpPr/>
          <p:nvPr/>
        </p:nvSpPr>
        <p:spPr>
          <a:xfrm>
            <a:off x="3257369" y="1196082"/>
            <a:ext cx="2620392" cy="13837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/>
              <a:t>Training, validation; test</a:t>
            </a:r>
          </a:p>
          <a:p>
            <a:pPr algn="ctr"/>
            <a:endParaRPr lang="fr-FR" sz="1400" b="1"/>
          </a:p>
          <a:p>
            <a:pPr algn="ctr"/>
            <a:endParaRPr lang="fr-FR" sz="1400"/>
          </a:p>
          <a:p>
            <a:pPr algn="ctr"/>
            <a:r>
              <a:rPr lang="fr-FR" sz="1400"/>
              <a:t>Data </a:t>
            </a:r>
            <a:r>
              <a:rPr lang="fr-FR" sz="1400" err="1"/>
              <a:t>leakage</a:t>
            </a:r>
            <a:r>
              <a:rPr lang="fr-FR" sz="1400"/>
              <a:t> (!); Prospective</a:t>
            </a:r>
          </a:p>
          <a:p>
            <a:pPr algn="ctr"/>
            <a:endParaRPr lang="fr-FR" sz="140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AEA4CD1-7A1F-2EFA-C9B9-C729547329CF}"/>
              </a:ext>
            </a:extLst>
          </p:cNvPr>
          <p:cNvSpPr txBox="1"/>
          <p:nvPr/>
        </p:nvSpPr>
        <p:spPr>
          <a:xfrm>
            <a:off x="581492" y="4141641"/>
            <a:ext cx="82122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“The higher the regulatory impact or risk associated with the use of AI/ML technologies, the sooner the Applicant should engage with regulators to seek scientific advice.”</a:t>
            </a:r>
            <a:endParaRPr lang="fr-FR" sz="1600"/>
          </a:p>
        </p:txBody>
      </p:sp>
    </p:spTree>
    <p:extLst>
      <p:ext uri="{BB962C8B-B14F-4D97-AF65-F5344CB8AC3E}">
        <p14:creationId xmlns:p14="http://schemas.microsoft.com/office/powerpoint/2010/main" val="340589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4C32693-77C6-5505-33A9-B882D80F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7056489" cy="857250"/>
          </a:xfrm>
        </p:spPr>
        <p:txBody>
          <a:bodyPr>
            <a:normAutofit fontScale="90000"/>
          </a:bodyPr>
          <a:lstStyle/>
          <a:p>
            <a:r>
              <a:rPr lang="de-DE"/>
              <a:t>EMA </a:t>
            </a:r>
            <a:r>
              <a:rPr lang="en-US"/>
              <a:t>Qualification opinion for Prognostic Covariate Adjustment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87F40AE-9A78-6EBE-4566-5CBC6D4EAE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7446" y="1981355"/>
            <a:ext cx="4038600" cy="1938527"/>
          </a:xfrm>
          <a:noFill/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4F3E2DDA-E8CF-A707-7761-71F6460A3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57785" y="1253383"/>
            <a:ext cx="4529015" cy="3394472"/>
          </a:xfrm>
        </p:spPr>
        <p:txBody>
          <a:bodyPr>
            <a:normAutofit fontScale="70000" lnSpcReduction="2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/>
              <a:t>The methodology comprises three steps: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/>
              <a:t>Training and evaluating a prognostic model to predict outcomes under the control condition (generate prognostic score). The applicant  utilized prognostic scores generated by two different models: a </a:t>
            </a:r>
            <a:r>
              <a:rPr lang="en-US" b="1" i="1"/>
              <a:t>random forest</a:t>
            </a:r>
            <a:r>
              <a:rPr lang="en-US"/>
              <a:t> and a </a:t>
            </a:r>
            <a:r>
              <a:rPr lang="en-US" b="1" i="1"/>
              <a:t>deep learning model </a:t>
            </a:r>
            <a:r>
              <a:rPr lang="en-US"/>
              <a:t>trained on historical data from clinical trials and observational studies.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/>
              <a:t>Accounting for the prognostic score while estimating the sample size required for a prospective study.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/>
              <a:t>Estimating the treatment effect from the completed study using a linear model while adjusting for the control outcomes predicted by the prognostic model.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1A0125-1DD9-C1F6-5863-3AFF1A80D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758" y="4767263"/>
            <a:ext cx="390041" cy="27384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066355A-084C-D24E-9AD2-7E4FC41EA627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9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EMA letter of support for DL-based prognostic covariate adjustment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50537" y="1262261"/>
            <a:ext cx="4136263" cy="3513880"/>
          </a:xfrm>
        </p:spPr>
        <p:txBody>
          <a:bodyPr>
            <a:normAutofit lnSpcReduction="10000"/>
          </a:bodyPr>
          <a:lstStyle/>
          <a:p>
            <a:r>
              <a:rPr lang="en-US" sz="1400"/>
              <a:t>Background: Trained neural networks (deep learning) using digitized pathology imaging from two Oncology indications in order to predict overall survival (OS)</a:t>
            </a:r>
          </a:p>
          <a:p>
            <a:endParaRPr lang="en-US" sz="1000"/>
          </a:p>
          <a:p>
            <a:r>
              <a:rPr lang="en-US" sz="1400"/>
              <a:t>Context of use: Prediction from the DL models be used as prognostic biomarkers for the adjustment of efficacy analysis on OS in RCT phase 2 and phase 3</a:t>
            </a:r>
          </a:p>
          <a:p>
            <a:endParaRPr lang="en-US" sz="1000"/>
          </a:p>
          <a:p>
            <a:r>
              <a:rPr lang="en-US" sz="1400"/>
              <a:t>Potential strength: gain in statistical power, not-impacted from inter-individual variability, </a:t>
            </a:r>
          </a:p>
          <a:p>
            <a:endParaRPr lang="en-US" sz="1000"/>
          </a:p>
          <a:p>
            <a:r>
              <a:rPr lang="en-US" sz="1400"/>
              <a:t>Not qualified but support further development (prospective validation, generalizability, methodological concern with adjusted Cox PH)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EA2DC11-BBC2-BE72-1942-FCB89AAC8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8" y="1426530"/>
            <a:ext cx="4136263" cy="229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11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52E6F-D2A5-B7BA-E3E3-819E44CD8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US"/>
              <a:t>The (fairly new) AI/ML group – a workstream of the Biomarkers SIG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802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CF5F5-6042-AE15-0544-01104B9A4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AI/ML workstream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31650-776D-28B5-ECD2-DA1199F985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/>
              <a:t>Group set up in </a:t>
            </a:r>
            <a:r>
              <a:rPr lang="en-US" sz="18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May 2023</a:t>
            </a:r>
            <a:r>
              <a:rPr lang="en-US" sz="1800"/>
              <a:t> as workstream of the PSI Biomarkers ESIG</a:t>
            </a:r>
          </a:p>
          <a:p>
            <a:r>
              <a:rPr lang="en-US" sz="1800"/>
              <a:t>Currently </a:t>
            </a:r>
            <a:r>
              <a:rPr lang="en-US" sz="18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17</a:t>
            </a:r>
            <a:r>
              <a:rPr lang="en-US" sz="1800"/>
              <a:t> </a:t>
            </a:r>
            <a:r>
              <a:rPr lang="en-US" sz="18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members</a:t>
            </a:r>
            <a:r>
              <a:rPr lang="en-US" sz="1800"/>
              <a:t> from 13 different companies and academic institutions</a:t>
            </a:r>
          </a:p>
          <a:p>
            <a:r>
              <a:rPr lang="en-US" sz="1800"/>
              <a:t>People with different backgrounds, working on different therapeutic areas, etc.</a:t>
            </a:r>
          </a:p>
          <a:p>
            <a:r>
              <a:rPr lang="en-US" sz="1800"/>
              <a:t>Main focus in the group: clinical development</a:t>
            </a:r>
          </a:p>
          <a:p>
            <a:pPr marL="0" indent="0">
              <a:buNone/>
            </a:pPr>
            <a:endParaRPr lang="en-US" sz="1800"/>
          </a:p>
          <a:p>
            <a:r>
              <a:rPr lang="en-US" sz="1800"/>
              <a:t>Monthly 1h early morning meetings </a:t>
            </a:r>
            <a:r>
              <a:rPr lang="en-US" sz="1800">
                <a:sym typeface="Wingdings" panose="05000000000000000000" pitchFamily="2" charset="2"/>
              </a:rPr>
              <a:t> </a:t>
            </a:r>
            <a:endParaRPr lang="en-US" sz="1800"/>
          </a:p>
          <a:p>
            <a:r>
              <a:rPr lang="en-US" sz="1800"/>
              <a:t>Currently co-lead by Nils Ternès (Sanofi) and Karl Köchert (Bayer)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71EE4-E601-7FE6-1859-A79303AA8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72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7E607-425C-6D70-E4E5-708F81514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Agenda</a:t>
            </a:r>
            <a:endParaRPr lang="en-US">
              <a:highlight>
                <a:srgbClr val="FFFF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EACD1-5BC6-2F8A-0E32-08FC916C0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/>
              <a:t>Precision Medicine and the potential of AI/ML in drug development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/>
              <a:t>How regulators are picking up on AI/ML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/>
              <a:t>The (fairly new) AI/ML group – a workstream of the Biomarkers SIG</a:t>
            </a:r>
          </a:p>
          <a:p>
            <a:pPr>
              <a:buFont typeface="Wingdings" panose="05000000000000000000" pitchFamily="2" charset="2"/>
              <a:buChar char="v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CB659E-20A2-6D47-5C8A-4E60009FD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299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CF5F5-6042-AE15-0544-01104B9A4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Team members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71EE4-E601-7FE6-1859-A79303AA8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1983A27-FA70-C7A6-FD0A-CC9A95628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3" y="1211148"/>
            <a:ext cx="6067205" cy="34457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115CA5B-3A8E-C6DA-EF99-B147681C3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1422" y="1111259"/>
            <a:ext cx="1320585" cy="41718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BFAE4A1-07BE-5988-9760-8CE8B2B4B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684" y="1111259"/>
            <a:ext cx="1171252" cy="38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23FDD0B-66CC-40CE-82CC-6892C65D2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422" y="1654728"/>
            <a:ext cx="1320585" cy="51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96C859F-1E53-BD8C-F405-409E5FFDE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225" y="1654728"/>
            <a:ext cx="770442" cy="55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6B7AA21-A6F6-596D-1D44-94C46FE50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1" t="27570" r="11168" b="32029"/>
          <a:stretch/>
        </p:blipFill>
        <p:spPr bwMode="auto">
          <a:xfrm>
            <a:off x="7790589" y="2329622"/>
            <a:ext cx="1192272" cy="35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734D0A58-F989-00F5-0E39-083D44EF2F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1" t="32313" r="11947" b="36989"/>
          <a:stretch/>
        </p:blipFill>
        <p:spPr bwMode="auto">
          <a:xfrm>
            <a:off x="7669557" y="3531092"/>
            <a:ext cx="1434336" cy="30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84FEAA7F-D4C6-6147-8882-EC16E4643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017" y="2313893"/>
            <a:ext cx="1320586" cy="35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8B63B2C6-5F5D-FEAC-0138-EA12F0D69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768" y="2745840"/>
            <a:ext cx="865356" cy="69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GSK - Mayenne Communauté">
            <a:extLst>
              <a:ext uri="{FF2B5EF4-FFF2-40B4-BE49-F238E27FC236}">
                <a16:creationId xmlns:a16="http://schemas.microsoft.com/office/drawing/2014/main" id="{C104E318-6B22-B142-429E-728F13CA2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116" y="2814294"/>
            <a:ext cx="865195" cy="61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entre for Cancer Drug Discovery - The Institute of Cancer Research, London">
            <a:extLst>
              <a:ext uri="{FF2B5EF4-FFF2-40B4-BE49-F238E27FC236}">
                <a16:creationId xmlns:a16="http://schemas.microsoft.com/office/drawing/2014/main" id="{7C9D0948-7515-F7B8-8E72-8E8EA464BC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2" t="29804" r="5857" b="32313"/>
          <a:stretch/>
        </p:blipFill>
        <p:spPr bwMode="auto">
          <a:xfrm>
            <a:off x="7605603" y="4032981"/>
            <a:ext cx="1430782" cy="33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A6CBE81-A95E-7188-647F-EFA2374965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68688" y="3993122"/>
            <a:ext cx="1262248" cy="412658"/>
          </a:xfrm>
          <a:prstGeom prst="rect">
            <a:avLst/>
          </a:prstGeom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B9CB7008-C2DF-9457-50DE-C3018EAE8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304" y="3473715"/>
            <a:ext cx="1060057" cy="45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8FC33A41-7832-4D94-C9B5-856445447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027" y="4421660"/>
            <a:ext cx="1699960" cy="40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879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CF5F5-6042-AE15-0544-01104B9A4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Ongoing activities from the group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71EE4-E601-7FE6-1859-A79303AA8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0EF47-E0B2-0616-EBCB-1CA3FAA37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76197"/>
            <a:ext cx="8229600" cy="3394472"/>
          </a:xfrm>
        </p:spPr>
        <p:txBody>
          <a:bodyPr>
            <a:normAutofit/>
          </a:bodyPr>
          <a:lstStyle/>
          <a:p>
            <a:r>
              <a:rPr lang="en-US" sz="1800"/>
              <a:t>Create a ML (biomarker-related) community across different institutions </a:t>
            </a:r>
          </a:p>
          <a:p>
            <a:endParaRPr lang="en-US" sz="1800"/>
          </a:p>
          <a:p>
            <a:r>
              <a:rPr lang="en-US" sz="1800"/>
              <a:t>Review of AI/ML papers from health authorities</a:t>
            </a:r>
          </a:p>
          <a:p>
            <a:pPr lvl="1"/>
            <a:r>
              <a:rPr lang="en-US" sz="1600"/>
              <a:t>FDA discussion paper (consolidated review sent to FDA, August 2023)</a:t>
            </a:r>
          </a:p>
          <a:p>
            <a:pPr lvl="1"/>
            <a:r>
              <a:rPr lang="en-US" sz="1600"/>
              <a:t>EMA reflection paper (review ongoing, consolidated review will be send in December 2023)</a:t>
            </a:r>
          </a:p>
          <a:p>
            <a:endParaRPr lang="en-US" sz="1800"/>
          </a:p>
          <a:p>
            <a:r>
              <a:rPr lang="en-US" sz="1800"/>
              <a:t>Presentations on applied ML methods</a:t>
            </a:r>
          </a:p>
          <a:p>
            <a:pPr lvl="1"/>
            <a:r>
              <a:rPr lang="en-US" sz="1600"/>
              <a:t>Random Forest (introduction, advanced discussions)</a:t>
            </a:r>
          </a:p>
          <a:p>
            <a:pPr lvl="1"/>
            <a:r>
              <a:rPr lang="en-US" sz="1600"/>
              <a:t>Penalized regression (introduction, advanced discussions)</a:t>
            </a:r>
          </a:p>
          <a:p>
            <a:pPr lvl="1"/>
            <a:r>
              <a:rPr lang="en-US" sz="1600"/>
              <a:t>Controlled variable selection via knockoffs</a:t>
            </a:r>
          </a:p>
          <a:p>
            <a:pPr lvl="1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037104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CF5F5-6042-AE15-0544-01104B9A4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Looking forward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71EE4-E601-7FE6-1859-A79303AA8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0EF47-E0B2-0616-EBCB-1CA3FAA37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31807"/>
            <a:ext cx="8229600" cy="3661324"/>
          </a:xfrm>
        </p:spPr>
        <p:txBody>
          <a:bodyPr>
            <a:normAutofit/>
          </a:bodyPr>
          <a:lstStyle/>
          <a:p>
            <a:r>
              <a:rPr lang="en-US" sz="1800"/>
              <a:t>Remain constantly in a collaborative spirit</a:t>
            </a:r>
          </a:p>
          <a:p>
            <a:pPr lvl="1"/>
            <a:r>
              <a:rPr lang="en-US" sz="1400"/>
              <a:t>Journal club</a:t>
            </a:r>
          </a:p>
          <a:p>
            <a:pPr lvl="1"/>
            <a:r>
              <a:rPr lang="en-US" sz="1400"/>
              <a:t>Bring your own ML project / problem and receive feedback</a:t>
            </a:r>
          </a:p>
          <a:p>
            <a:pPr lvl="1"/>
            <a:r>
              <a:rPr lang="en-US" sz="1400"/>
              <a:t>Share practical implementations (code, tutorials, tips, etc.)</a:t>
            </a:r>
          </a:p>
          <a:p>
            <a:pPr marL="457200" lvl="1" indent="0">
              <a:buNone/>
            </a:pPr>
            <a:endParaRPr lang="en-US" sz="1100"/>
          </a:p>
          <a:p>
            <a:r>
              <a:rPr lang="en-US" sz="1800"/>
              <a:t>Brainstorm on technical ML aspects</a:t>
            </a:r>
          </a:p>
          <a:p>
            <a:pPr lvl="1"/>
            <a:r>
              <a:rPr lang="en-US" sz="1400"/>
              <a:t>Digital twins, advanced ML, subgroups identification, predictive markers, PROCOVA, etc.</a:t>
            </a:r>
          </a:p>
          <a:p>
            <a:pPr lvl="1"/>
            <a:r>
              <a:rPr lang="en-US" sz="1400"/>
              <a:t>Work together on simulations and real use cases</a:t>
            </a:r>
          </a:p>
          <a:p>
            <a:pPr lvl="1"/>
            <a:r>
              <a:rPr lang="en-US" sz="1400"/>
              <a:t>Develop a scientific paper </a:t>
            </a:r>
          </a:p>
          <a:p>
            <a:pPr lvl="1"/>
            <a:endParaRPr lang="en-US" sz="1100"/>
          </a:p>
          <a:p>
            <a:r>
              <a:rPr lang="en-US" sz="1800"/>
              <a:t>Contribute to topics that have the potential to impact drug development</a:t>
            </a:r>
          </a:p>
          <a:p>
            <a:pPr lvl="1"/>
            <a:r>
              <a:rPr lang="en-US" sz="1400"/>
              <a:t>Review documents from health authorities and share feedbacks</a:t>
            </a:r>
          </a:p>
          <a:p>
            <a:pPr lvl="1"/>
            <a:r>
              <a:rPr lang="en-US" sz="1400"/>
              <a:t>Develop awareness, guidance on the use of AI/ML, develop a white paper, etc.</a:t>
            </a:r>
          </a:p>
          <a:p>
            <a:pPr marL="457200" lvl="1" indent="0">
              <a:buNone/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751162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CF5F5-6042-AE15-0544-01104B9A4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Interested in </a:t>
            </a:r>
            <a:r>
              <a:rPr lang="de-DE" err="1"/>
              <a:t>joining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err="1"/>
              <a:t>group</a:t>
            </a:r>
            <a:r>
              <a:rPr lang="de-DE"/>
              <a:t>? 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71EE4-E601-7FE6-1859-A79303AA8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0EF47-E0B2-0616-EBCB-1CA3FAA37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76197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/>
              <a:t>Please contact us:</a:t>
            </a:r>
          </a:p>
          <a:p>
            <a:r>
              <a:rPr lang="en-US" sz="1600"/>
              <a:t>Nils Ternès (</a:t>
            </a:r>
            <a:r>
              <a:rPr lang="en-US" sz="1600">
                <a:hlinkClick r:id="rId2"/>
              </a:rPr>
              <a:t>nils.ternes@sanofi.com</a:t>
            </a:r>
            <a:r>
              <a:rPr lang="en-US" sz="1600"/>
              <a:t>, Statistical biomarker leader, Sanofi R&amp;D)</a:t>
            </a:r>
          </a:p>
          <a:p>
            <a:r>
              <a:rPr lang="en-US" sz="1600"/>
              <a:t>Karl Köchert (</a:t>
            </a:r>
            <a:r>
              <a:rPr lang="en-US" sz="1600">
                <a:hlinkClick r:id="rId3"/>
              </a:rPr>
              <a:t>karl.koechert@bayer.com</a:t>
            </a:r>
            <a:r>
              <a:rPr lang="en-US" sz="1600"/>
              <a:t>, Head of Biomarker &amp; Data Insights, Bayer AG)</a:t>
            </a:r>
          </a:p>
          <a:p>
            <a:endParaRPr lang="en-US" sz="1600"/>
          </a:p>
          <a:p>
            <a:pPr marL="0" indent="0">
              <a:buNone/>
            </a:pPr>
            <a:r>
              <a:rPr lang="en-US" sz="1800">
                <a:sym typeface="Wingdings" panose="05000000000000000000" pitchFamily="2" charset="2"/>
              </a:rPr>
              <a:t> P</a:t>
            </a:r>
            <a:r>
              <a:rPr lang="en-US" sz="1800"/>
              <a:t>ersonalized meeting with you to present the workstream and collect/understand your interest</a:t>
            </a:r>
            <a:endParaRPr lang="en-US" sz="1600"/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08014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0446" y="2086852"/>
            <a:ext cx="7386354" cy="857250"/>
          </a:xfrm>
        </p:spPr>
        <p:txBody>
          <a:bodyPr anchor="t">
            <a:normAutofit fontScale="90000"/>
          </a:bodyPr>
          <a:lstStyle/>
          <a:p>
            <a:r>
              <a:rPr lang="en-US" sz="3600"/>
              <a:t>Precision Medicine and the potential of AI/ML in drug development</a:t>
            </a:r>
            <a:br>
              <a:rPr lang="en-US" sz="3600"/>
            </a:b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68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05979"/>
            <a:ext cx="7056489" cy="857250"/>
          </a:xfrm>
        </p:spPr>
        <p:txBody>
          <a:bodyPr anchor="ctr">
            <a:normAutofit/>
          </a:bodyPr>
          <a:lstStyle/>
          <a:p>
            <a:r>
              <a:rPr lang="en-US"/>
              <a:t>The complexity of biology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C091DF-A54F-10E2-349F-61C0E6EC6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75" y="1098527"/>
            <a:ext cx="3027502" cy="3394472"/>
          </a:xfrm>
          <a:prstGeom prst="rect">
            <a:avLst/>
          </a:prstGeom>
          <a:noFill/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C6A26F46-30AC-2B95-597B-A26B8FE42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07693" y="1097083"/>
            <a:ext cx="4779108" cy="339447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5600"/>
              <a:t>Some basic constituents of Homo Sapiens (far from being comprehensive):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5600" b="1"/>
              <a:t>19.300 </a:t>
            </a:r>
            <a:r>
              <a:rPr lang="en-US" sz="5600"/>
              <a:t>protein</a:t>
            </a:r>
            <a:r>
              <a:rPr lang="en-US" sz="5600" b="1"/>
              <a:t> </a:t>
            </a:r>
            <a:r>
              <a:rPr lang="en-US" sz="5600"/>
              <a:t>coding </a:t>
            </a:r>
            <a:r>
              <a:rPr lang="en-US" sz="5600" b="1"/>
              <a:t>genes</a:t>
            </a:r>
            <a:r>
              <a:rPr lang="en-US" sz="5600"/>
              <a:t> (</a:t>
            </a:r>
            <a:r>
              <a:rPr lang="en-US" sz="5600">
                <a:hlinkClick r:id="rId4"/>
              </a:rPr>
              <a:t>HGNC</a:t>
            </a:r>
            <a:r>
              <a:rPr lang="en-US" sz="5600"/>
              <a:t> Oct 2023)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5600"/>
              <a:t>A multitude of possible variations (~80m </a:t>
            </a:r>
            <a:r>
              <a:rPr lang="en-US" sz="5600">
                <a:hlinkClick r:id="rId5"/>
              </a:rPr>
              <a:t>SNPs</a:t>
            </a:r>
            <a:r>
              <a:rPr lang="en-US" sz="5600"/>
              <a:t>, splicing, post-translational modification) results in </a:t>
            </a:r>
            <a:r>
              <a:rPr lang="en-US" sz="5600" b="1"/>
              <a:t>~82.000 proteins </a:t>
            </a:r>
            <a:r>
              <a:rPr lang="en-US" sz="5600"/>
              <a:t>(</a:t>
            </a:r>
            <a:r>
              <a:rPr lang="en-US" sz="5600" err="1">
                <a:hlinkClick r:id="rId6"/>
              </a:rPr>
              <a:t>UniProt</a:t>
            </a:r>
            <a:r>
              <a:rPr lang="en-US" sz="5600"/>
              <a:t> Oct 2023)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5600" b="1"/>
              <a:t>1.900 miRNAs</a:t>
            </a:r>
            <a:endParaRPr lang="en-US" sz="5600"/>
          </a:p>
          <a:p>
            <a:pPr>
              <a:buFont typeface="Arial" panose="020B0604020202020204" pitchFamily="34" charset="0"/>
              <a:buChar char="•"/>
            </a:pPr>
            <a:r>
              <a:rPr lang="en-US" sz="5600"/>
              <a:t>~</a:t>
            </a:r>
            <a:r>
              <a:rPr lang="en-US" sz="5600" b="1"/>
              <a:t>300 cell types </a:t>
            </a:r>
            <a:r>
              <a:rPr lang="en-US" sz="5600"/>
              <a:t>in </a:t>
            </a:r>
            <a:r>
              <a:rPr lang="en-US" sz="5600" b="1"/>
              <a:t>78 organs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5600" b="1"/>
              <a:t>…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n-US" sz="5600"/>
              <a:t>Over the last 2 decades technical progress enabled us to measure these building blocks of human biology at unprecedented resolution.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n-US" sz="5600"/>
              <a:t>For some very important biological processes, we also have a good understanding how these building blocks interact and play together. 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n-US" sz="5600"/>
              <a:t>For most though, we don’t.</a:t>
            </a:r>
            <a:endParaRPr lang="en-US" sz="5600" b="1"/>
          </a:p>
          <a:p>
            <a:pPr lvl="1">
              <a:buFont typeface="Wingdings" panose="05000000000000000000" pitchFamily="2" charset="2"/>
              <a:buChar char="Ø"/>
            </a:pPr>
            <a:endParaRPr lang="en-US" sz="14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96758" y="4767263"/>
            <a:ext cx="390041" cy="27384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066355A-084C-D24E-9AD2-7E4FC41EA627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10" name="TextShape 2">
            <a:extLst>
              <a:ext uri="{FF2B5EF4-FFF2-40B4-BE49-F238E27FC236}">
                <a16:creationId xmlns:a16="http://schemas.microsoft.com/office/drawing/2014/main" id="{940E3167-C147-ABA5-F2FF-10ACF403FF0F}"/>
              </a:ext>
            </a:extLst>
          </p:cNvPr>
          <p:cNvSpPr txBox="1"/>
          <p:nvPr/>
        </p:nvSpPr>
        <p:spPr>
          <a:xfrm>
            <a:off x="252000" y="4487571"/>
            <a:ext cx="4320000" cy="451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800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 coagulation cascade. APTT: activated partial thromboplastin time; PT: prothrombin time</a:t>
            </a:r>
            <a:endParaRPr lang="en-US" sz="800" b="1" strike="noStrike" spc="-1">
              <a:solidFill>
                <a:srgbClr val="0054A6"/>
              </a:solidFill>
              <a:latin typeface="Arial"/>
            </a:endParaRPr>
          </a:p>
          <a:p>
            <a:r>
              <a:rPr lang="en-US" sz="800" b="1" strike="noStrike" spc="-1">
                <a:solidFill>
                  <a:srgbClr val="0054A6"/>
                </a:solidFill>
                <a:latin typeface="Arial"/>
              </a:rPr>
              <a:t>Nephrology, 2009, DOI: (10.1111/j.1440-1797.2009.01128.x) </a:t>
            </a:r>
            <a:endParaRPr lang="en-US" sz="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584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3BF92-3B27-BFF7-EBDE-B871052ED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7056489" cy="857250"/>
          </a:xfrm>
        </p:spPr>
        <p:txBody>
          <a:bodyPr anchor="ctr">
            <a:normAutofit fontScale="90000"/>
          </a:bodyPr>
          <a:lstStyle/>
          <a:p>
            <a:r>
              <a:rPr lang="en-US" sz="2900"/>
              <a:t>Diseases add another level of complexity – patients are extremely heterogeneous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A86E8A2-9133-69D7-D565-86EA8EC3B4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200" y="2035203"/>
            <a:ext cx="4038600" cy="1830832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1271C67-6ECB-F46C-9A52-06376CDC9A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5919" y="1373188"/>
            <a:ext cx="2821162" cy="33940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DF585-9B85-DF24-C75A-E06AD813A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758" y="4767263"/>
            <a:ext cx="390041" cy="27384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066355A-084C-D24E-9AD2-7E4FC41EA627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CA6B16-B465-C086-F3A1-84C8AB7552D0}"/>
              </a:ext>
            </a:extLst>
          </p:cNvPr>
          <p:cNvSpPr txBox="1"/>
          <p:nvPr/>
        </p:nvSpPr>
        <p:spPr>
          <a:xfrm>
            <a:off x="292196" y="3806662"/>
            <a:ext cx="15474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TP53 protein interaction network created with </a:t>
            </a:r>
            <a:r>
              <a:rPr lang="en-US" sz="800">
                <a:hlinkClick r:id="rId7"/>
              </a:rPr>
              <a:t>STRING v12.0</a:t>
            </a:r>
            <a:endParaRPr lang="en-US" sz="800"/>
          </a:p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D4D573-26C6-6CBC-0190-0961084D0BE1}"/>
              </a:ext>
            </a:extLst>
          </p:cNvPr>
          <p:cNvSpPr txBox="1"/>
          <p:nvPr/>
        </p:nvSpPr>
        <p:spPr>
          <a:xfrm>
            <a:off x="3887081" y="1214960"/>
            <a:ext cx="531944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5A84"/>
                </a:solidFill>
              </a:rPr>
              <a:t>Given the utmost complexity of an individual patient‘s disease trajectory, in the setting of a multifactorial / multicausal disease, </a:t>
            </a:r>
            <a:r>
              <a:rPr lang="en-US" sz="1600" i="1">
                <a:solidFill>
                  <a:srgbClr val="005A84"/>
                </a:solidFill>
              </a:rPr>
              <a:t>precision medicine</a:t>
            </a:r>
            <a:r>
              <a:rPr lang="en-US" sz="1600">
                <a:solidFill>
                  <a:srgbClr val="005A84"/>
                </a:solidFill>
              </a:rPr>
              <a:t> is required to tailor a specific therapy.</a:t>
            </a:r>
          </a:p>
          <a:p>
            <a:endParaRPr lang="en-US" sz="1600">
              <a:solidFill>
                <a:srgbClr val="005A84"/>
              </a:solidFill>
            </a:endParaRPr>
          </a:p>
          <a:p>
            <a:r>
              <a:rPr lang="en-US" sz="1600">
                <a:solidFill>
                  <a:srgbClr val="005A84"/>
                </a:solidFill>
              </a:rPr>
              <a:t>As </a:t>
            </a:r>
            <a:r>
              <a:rPr lang="en-US" sz="1600">
                <a:solidFill>
                  <a:srgbClr val="005A84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FDA</a:t>
            </a:r>
            <a:r>
              <a:rPr lang="en-US" sz="1600">
                <a:solidFill>
                  <a:srgbClr val="005A84"/>
                </a:solidFill>
              </a:rPr>
              <a:t> describes it: “Precision medicine […] tailors disease prevention and treatment for </a:t>
            </a:r>
            <a:r>
              <a:rPr lang="en-US" sz="1600" i="1">
                <a:solidFill>
                  <a:srgbClr val="005A84"/>
                </a:solidFill>
              </a:rPr>
              <a:t>individual variability </a:t>
            </a:r>
            <a:r>
              <a:rPr lang="en-US" sz="1600">
                <a:solidFill>
                  <a:srgbClr val="005A84"/>
                </a:solidFill>
              </a:rPr>
              <a:t>(e.g., genetic and lifestyle differences among patients). The goal of precision medicine is to </a:t>
            </a:r>
            <a:r>
              <a:rPr lang="en-US" sz="1600" i="1">
                <a:solidFill>
                  <a:srgbClr val="005A84"/>
                </a:solidFill>
              </a:rPr>
              <a:t>match the right treatments at the right dosages for each individual patient at the right time</a:t>
            </a:r>
            <a:r>
              <a:rPr lang="en-US" sz="1600">
                <a:solidFill>
                  <a:srgbClr val="005A84"/>
                </a:solidFill>
              </a:rPr>
              <a:t>. The challenge for precision medicine is identifying the mechanistic basis for adverse events […] and differences in efficacy […]”</a:t>
            </a:r>
          </a:p>
          <a:p>
            <a:r>
              <a:rPr lang="en-US" sz="1600"/>
              <a:t> </a:t>
            </a:r>
            <a:endParaRPr lang="en-US" sz="160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3479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>
            <a:extLst>
              <a:ext uri="{FF2B5EF4-FFF2-40B4-BE49-F238E27FC236}">
                <a16:creationId xmlns:a16="http://schemas.microsoft.com/office/drawing/2014/main" id="{7D202469-B8D5-77B1-9937-789BF0B42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7056489" cy="857250"/>
          </a:xfrm>
        </p:spPr>
        <p:txBody>
          <a:bodyPr>
            <a:normAutofit fontScale="90000"/>
          </a:bodyPr>
          <a:lstStyle/>
          <a:p>
            <a:r>
              <a:rPr lang="en-US"/>
              <a:t>Precision Medicine &amp; quantifying disease complexity in the 2020s</a:t>
            </a:r>
          </a:p>
        </p:txBody>
      </p:sp>
      <p:pic>
        <p:nvPicPr>
          <p:cNvPr id="1026" name="Picture 2" descr="Fig. 1">
            <a:extLst>
              <a:ext uri="{FF2B5EF4-FFF2-40B4-BE49-F238E27FC236}">
                <a16:creationId xmlns:a16="http://schemas.microsoft.com/office/drawing/2014/main" id="{B6D77806-3ED0-BAF9-2ADE-44A09EF01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748" y="1253383"/>
            <a:ext cx="2987135" cy="339447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CBBDC-0671-001F-47D4-7BA086DBFE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2893" y="1253383"/>
            <a:ext cx="5083908" cy="3394472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800"/>
              <a:t>In this vein, (pharma) research &amp; clinical development has already made good progress in the last couple of years in terms of measuring things: -omics data, digital biomarkers, imaging etc. are being assessed increasingly. </a:t>
            </a:r>
          </a:p>
          <a:p>
            <a:pPr marL="0" indent="0">
              <a:lnSpc>
                <a:spcPct val="90000"/>
              </a:lnSpc>
              <a:spcBef>
                <a:spcPts val="1200"/>
              </a:spcBef>
              <a:buNone/>
            </a:pPr>
            <a:r>
              <a:rPr lang="en-US" sz="1800"/>
              <a:t>This has pushed the number of variables available in a typical interventional clinical trial from ~150 to much higher levels. </a:t>
            </a:r>
          </a:p>
          <a:p>
            <a:pPr marL="0" indent="0">
              <a:lnSpc>
                <a:spcPct val="90000"/>
              </a:lnSpc>
              <a:spcBef>
                <a:spcPts val="1200"/>
              </a:spcBef>
              <a:buNone/>
            </a:pPr>
            <a:r>
              <a:rPr lang="en-US" sz="1800"/>
              <a:t>In other words – the testable hypothesis space has grown almost exponentially compared to ~20 years ago.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DD45E-93EE-4D4D-36E2-43C3DAF39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758" y="4767263"/>
            <a:ext cx="390041" cy="27384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066355A-084C-D24E-9AD2-7E4FC41EA627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57C216-3DB1-98CF-8366-2A8FD07BBBDF}"/>
              </a:ext>
            </a:extLst>
          </p:cNvPr>
          <p:cNvSpPr txBox="1"/>
          <p:nvPr/>
        </p:nvSpPr>
        <p:spPr>
          <a:xfrm>
            <a:off x="568719" y="4628763"/>
            <a:ext cx="29546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>
                <a:hlinkClick r:id="rId3"/>
              </a:rPr>
              <a:t>Kline et al.</a:t>
            </a:r>
            <a:r>
              <a:rPr lang="de-DE" sz="1200"/>
              <a:t>, Nature Digital Medicine 2022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39993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BD120-5493-E49D-E0B0-45F8C0A47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So how does AI/ML fit into the vision of precision medicine</a:t>
            </a:r>
            <a:r>
              <a:rPr lang="de-DE"/>
              <a:t>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955D8-2D3E-30B3-632C-F94D6ED63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Bef>
                <a:spcPts val="1200"/>
              </a:spcBef>
            </a:pPr>
            <a:r>
              <a:rPr lang="en-US" sz="1900"/>
              <a:t>Classical approaches are </a:t>
            </a:r>
            <a:r>
              <a:rPr lang="en-US" sz="1900" i="1">
                <a:solidFill>
                  <a:srgbClr val="00B0F0"/>
                </a:solidFill>
              </a:rPr>
              <a:t>“forcing” a hypothesis on the data </a:t>
            </a:r>
            <a:r>
              <a:rPr lang="en-US" sz="1900"/>
              <a:t>&amp; are limited to detection of strong, low-complexity signals using only a small amount of the variables (measured data) at one time, e.g., they are usually restricted to treatment, age, BMI, disease severity at baseline etc.</a:t>
            </a:r>
          </a:p>
          <a:p>
            <a:pPr>
              <a:spcBef>
                <a:spcPts val="1200"/>
              </a:spcBef>
            </a:pPr>
            <a:r>
              <a:rPr lang="en-US" sz="1900"/>
              <a:t>By </a:t>
            </a:r>
            <a:r>
              <a:rPr lang="en-US" sz="1900" i="1">
                <a:solidFill>
                  <a:srgbClr val="00B0F0"/>
                </a:solidFill>
              </a:rPr>
              <a:t>deriving the best hypothesis given the data</a:t>
            </a:r>
            <a:r>
              <a:rPr lang="en-US" sz="1900"/>
              <a:t>, Machine Learning (ML) is currently the best available methodology to create holistic mathematical models of complex (biological) systems using all available data and variables.</a:t>
            </a:r>
          </a:p>
          <a:p>
            <a:pPr>
              <a:spcBef>
                <a:spcPts val="1200"/>
              </a:spcBef>
            </a:pPr>
            <a:r>
              <a:rPr lang="en-US" sz="1900"/>
              <a:t>As such, AI/ML methodology is key in enabling true </a:t>
            </a:r>
            <a:r>
              <a:rPr lang="en-US" sz="1900" i="1">
                <a:solidFill>
                  <a:srgbClr val="00B0F0"/>
                </a:solidFill>
              </a:rPr>
              <a:t>data driven decision making</a:t>
            </a:r>
            <a:r>
              <a:rPr lang="en-US" sz="1900"/>
              <a:t> and a </a:t>
            </a:r>
            <a:r>
              <a:rPr lang="en-US" sz="1900" i="1">
                <a:solidFill>
                  <a:srgbClr val="00B0F0"/>
                </a:solidFill>
              </a:rPr>
              <a:t>prerequisite for precision medicine </a:t>
            </a:r>
            <a:r>
              <a:rPr lang="en-US" sz="1900"/>
              <a:t>since it complements classical approaches to enable as thorough as technically possible </a:t>
            </a:r>
            <a:r>
              <a:rPr lang="en-US" sz="1900" i="1">
                <a:solidFill>
                  <a:srgbClr val="00B0F0"/>
                </a:solidFill>
              </a:rPr>
              <a:t>insights generation</a:t>
            </a:r>
            <a:r>
              <a:rPr lang="en-US" sz="1900"/>
              <a:t>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92B96-2541-A007-0550-68042C721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02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BD120-5493-E49D-E0B0-45F8C0A47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Case study using digital </a:t>
            </a:r>
            <a:r>
              <a:rPr lang="fr-FR"/>
              <a:t>histology slides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92B96-2541-A007-0550-68042C721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C0C478F-686C-F559-ABAC-AB7C58CE820E}"/>
              </a:ext>
            </a:extLst>
          </p:cNvPr>
          <p:cNvSpPr txBox="1"/>
          <p:nvPr/>
        </p:nvSpPr>
        <p:spPr>
          <a:xfrm>
            <a:off x="457200" y="1139486"/>
            <a:ext cx="8571106" cy="129266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PACpAInt</a:t>
            </a:r>
            <a:r>
              <a:rPr lang="en-US">
                <a:solidFill>
                  <a:schemeClr val="accent1"/>
                </a:solidFill>
              </a:rPr>
              <a:t>: a histology-based deep-learning (DL) algorithm predicting pancreatic adenocarcinoma (PDAC) molecular subtypes</a:t>
            </a:r>
            <a:r>
              <a:rPr lang="en-US">
                <a:solidFill>
                  <a:schemeClr val="accent2"/>
                </a:solidFill>
              </a:rPr>
              <a:t> </a:t>
            </a:r>
            <a:r>
              <a:rPr lang="en-US" sz="160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fr-FR" sz="1600" err="1">
                <a:solidFill>
                  <a:schemeClr val="bg1">
                    <a:lumMod val="65000"/>
                  </a:schemeClr>
                </a:solidFill>
              </a:rPr>
              <a:t>Saillard</a:t>
            </a:r>
            <a:r>
              <a:rPr lang="fr-FR" sz="1600">
                <a:solidFill>
                  <a:schemeClr val="bg1">
                    <a:lumMod val="65000"/>
                  </a:schemeClr>
                </a:solidFill>
              </a:rPr>
              <a:t> C, Nature Com. 2023)</a:t>
            </a:r>
            <a:endParaRPr lang="en-US" sz="1600">
              <a:solidFill>
                <a:schemeClr val="bg1">
                  <a:lumMod val="6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Ä"/>
            </a:pPr>
            <a:r>
              <a:rPr lang="en-US" sz="1400">
                <a:solidFill>
                  <a:schemeClr val="accent1"/>
                </a:solidFill>
              </a:rPr>
              <a:t>De</a:t>
            </a:r>
            <a:r>
              <a:rPr lang="fr-FR" sz="1400" err="1">
                <a:solidFill>
                  <a:schemeClr val="accent1"/>
                </a:solidFill>
              </a:rPr>
              <a:t>velop</a:t>
            </a:r>
            <a:r>
              <a:rPr lang="fr-FR" sz="1400">
                <a:solidFill>
                  <a:schemeClr val="accent1"/>
                </a:solidFill>
              </a:rPr>
              <a:t> a </a:t>
            </a:r>
            <a:r>
              <a:rPr lang="fr-FR" sz="1400" err="1">
                <a:solidFill>
                  <a:schemeClr val="accent1"/>
                </a:solidFill>
              </a:rPr>
              <a:t>rapid</a:t>
            </a:r>
            <a:r>
              <a:rPr lang="fr-FR" sz="1400">
                <a:solidFill>
                  <a:schemeClr val="accent1"/>
                </a:solidFill>
              </a:rPr>
              <a:t> PDAC molecular subtyping</a:t>
            </a:r>
            <a:endParaRPr lang="en-US" sz="140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Ä"/>
            </a:pPr>
            <a:r>
              <a:rPr lang="en-US" sz="1400">
                <a:solidFill>
                  <a:schemeClr val="accent1"/>
                </a:solidFill>
              </a:rPr>
              <a:t>Better understand intra-tumor heterogeneity</a:t>
            </a:r>
          </a:p>
          <a:p>
            <a:pPr marL="285750" indent="-285750">
              <a:buFont typeface="Wingdings" panose="05000000000000000000" pitchFamily="2" charset="2"/>
              <a:buChar char="Ä"/>
            </a:pPr>
            <a:r>
              <a:rPr lang="fr-FR" sz="1400">
                <a:solidFill>
                  <a:schemeClr val="accent1"/>
                </a:solidFill>
              </a:rPr>
              <a:t>Independent and strong prognostic value on DFS and OS</a:t>
            </a:r>
            <a:endParaRPr lang="en-US" sz="1400">
              <a:solidFill>
                <a:schemeClr val="accent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63EBBCE-DBD7-A5C9-869F-0C51F500C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93" y="2571750"/>
            <a:ext cx="5657360" cy="218266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F18D585-B0BC-E621-7D4F-52B4C9FD9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00" y="2976821"/>
            <a:ext cx="1632246" cy="130312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ABAD762-40AC-EDED-60DF-5B3371040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526" y="3293574"/>
            <a:ext cx="858900" cy="54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48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CD4AD-2A95-D5F1-0309-81B1A38F4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US"/>
              <a:t>How regulators are picking up on AI/ML</a:t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53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SI PPT2">
      <a:dk1>
        <a:srgbClr val="00C4D9"/>
      </a:dk1>
      <a:lt1>
        <a:srgbClr val="FFFFFF"/>
      </a:lt1>
      <a:dk2>
        <a:srgbClr val="000000"/>
      </a:dk2>
      <a:lt2>
        <a:srgbClr val="FFFFFF"/>
      </a:lt2>
      <a:accent1>
        <a:srgbClr val="005983"/>
      </a:accent1>
      <a:accent2>
        <a:srgbClr val="00C3D9"/>
      </a:accent2>
      <a:accent3>
        <a:srgbClr val="C8C8C8"/>
      </a:accent3>
      <a:accent4>
        <a:srgbClr val="99CC33"/>
      </a:accent4>
      <a:accent5>
        <a:srgbClr val="400061"/>
      </a:accent5>
      <a:accent6>
        <a:srgbClr val="FA9A00"/>
      </a:accent6>
      <a:hlink>
        <a:srgbClr val="00C3D9"/>
      </a:hlink>
      <a:folHlink>
        <a:srgbClr val="00C3D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89a5397-e311-4074-bb86-a3d262859971">
      <Terms xmlns="http://schemas.microsoft.com/office/infopath/2007/PartnerControls"/>
    </lcf76f155ced4ddcb4097134ff3c332f>
    <TaxCatchAll xmlns="33cc2fe6-d691-4e39-a8a4-3bb83de63507" xsi:nil="true"/>
  </documentManagement>
</p:properties>
</file>

<file path=customXml/item2.xml><?xml version="1.0" encoding="utf-8"?>
<?mso-contentType ?>
<SharedContentType xmlns="Microsoft.SharePoint.Taxonomy.ContentTypeSync" SourceId="1ee89e71-04cd-405e-9ca3-99e020c1694d" ContentTypeId="0x0101" PreviousValue="false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75E9266EDB6945AAE4FDCF515F0563" ma:contentTypeVersion="" ma:contentTypeDescription="Create a new document." ma:contentTypeScope="" ma:versionID="1e02a04b15ac1ed70c4132a59111abed">
  <xsd:schema xmlns:xsd="http://www.w3.org/2001/XMLSchema" xmlns:xs="http://www.w3.org/2001/XMLSchema" xmlns:p="http://schemas.microsoft.com/office/2006/metadata/properties" xmlns:ns2="789a5397-e311-4074-bb86-a3d262859971" xmlns:ns3="33cc2fe6-d691-4e39-a8a4-3bb83de63507" targetNamespace="http://schemas.microsoft.com/office/2006/metadata/properties" ma:root="true" ma:fieldsID="1e80d303ca8cf9d285d744e1a17912c2" ns2:_="" ns3:_="">
    <xsd:import namespace="789a5397-e311-4074-bb86-a3d262859971"/>
    <xsd:import namespace="33cc2fe6-d691-4e39-a8a4-3bb83de635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9a5397-e311-4074-bb86-a3d2628599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06aaa40-c663-4506-a8f2-94edda6b6d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cc2fe6-d691-4e39-a8a4-3bb83de6350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42faf04-aa28-4cb8-8f85-9aac7f3384e3}" ma:internalName="TaxCatchAll" ma:showField="CatchAllData" ma:web="33cc2fe6-d691-4e39-a8a4-3bb83de635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6F2769-7194-4217-93D3-3AF3A4742282}">
  <ds:schemaRefs>
    <ds:schemaRef ds:uri="44a56295-c29e-4898-8136-a54736c65b82"/>
    <ds:schemaRef ds:uri="99e8585a-cdf1-448c-835e-51d47a4cbea8"/>
    <ds:schemaRef ds:uri="f78310dd-abca-4a8c-92f7-3da11c85fca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DD95D64-9E88-4E33-B451-6F85191E239B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0644397F-2798-4372-B33F-5D6CDE970310}"/>
</file>

<file path=customXml/itemProps4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1747</Words>
  <Application>Microsoft Office PowerPoint</Application>
  <PresentationFormat>On-screen Show (16:9)</PresentationFormat>
  <Paragraphs>208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Arial</vt:lpstr>
      <vt:lpstr>Calibri</vt:lpstr>
      <vt:lpstr>Georgia</vt:lpstr>
      <vt:lpstr>Open Sans</vt:lpstr>
      <vt:lpstr>OpenSansWeb</vt:lpstr>
      <vt:lpstr>Wingdings</vt:lpstr>
      <vt:lpstr>Office Theme</vt:lpstr>
      <vt:lpstr>Machine Learning as an enabler of precision medicine</vt:lpstr>
      <vt:lpstr>Agenda</vt:lpstr>
      <vt:lpstr>Precision Medicine and the potential of AI/ML in drug development  </vt:lpstr>
      <vt:lpstr>The complexity of biology</vt:lpstr>
      <vt:lpstr>Diseases add another level of complexity – patients are extremely heterogeneous</vt:lpstr>
      <vt:lpstr>Precision Medicine &amp; quantifying disease complexity in the 2020s</vt:lpstr>
      <vt:lpstr>So how does AI/ML fit into the vision of precision medicine?</vt:lpstr>
      <vt:lpstr>Case study using digital histology slides</vt:lpstr>
      <vt:lpstr>How regulators are picking up on AI/ML </vt:lpstr>
      <vt:lpstr>Landscape analysis of the Application of AI/ML in Regulatory Submissions</vt:lpstr>
      <vt:lpstr>FDA discussion paper (May 2023)</vt:lpstr>
      <vt:lpstr>FDA discussion paper: Landscape of current and potential uses of AI/ML</vt:lpstr>
      <vt:lpstr>FDA discussion paper: AI/ML in clinical research</vt:lpstr>
      <vt:lpstr>EMA reflection paper (July 2023)</vt:lpstr>
      <vt:lpstr>EMA reflection paper: deep focus on technical aspects</vt:lpstr>
      <vt:lpstr>EMA Qualification opinion for Prognostic Covariate Adjustment</vt:lpstr>
      <vt:lpstr>EMA letter of support for DL-based prognostic covariate adjustment</vt:lpstr>
      <vt:lpstr>The (fairly new) AI/ML group – a workstream of the Biomarkers SIG </vt:lpstr>
      <vt:lpstr>AI/ML workstream</vt:lpstr>
      <vt:lpstr>Team members</vt:lpstr>
      <vt:lpstr>Ongoing activities from the group</vt:lpstr>
      <vt:lpstr>Looking forward</vt:lpstr>
      <vt:lpstr>Interested in joining the group?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Desachy, Guillaume</cp:lastModifiedBy>
  <cp:revision>1</cp:revision>
  <dcterms:created xsi:type="dcterms:W3CDTF">2010-04-12T23:12:02Z</dcterms:created>
  <dcterms:modified xsi:type="dcterms:W3CDTF">2023-11-16T15:23:27Z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0x01010002969AAA4AA53D4FBAFC695BB9F874A7</vt:lpwstr>
  </property>
  <property fmtid="{D5CDD505-2E9C-101B-9397-08002B2CF9AE}" pid="3" name="MediaServiceImageTags">
    <vt:lpwstr/>
  </property>
  <property fmtid="{D5CDD505-2E9C-101B-9397-08002B2CF9AE}" pid="4" name="MSIP_Label_d9088468-0951-4aef-9cc3-0a346e475ddc_Enabled">
    <vt:lpwstr>true</vt:lpwstr>
  </property>
  <property fmtid="{D5CDD505-2E9C-101B-9397-08002B2CF9AE}" pid="5" name="MSIP_Label_d9088468-0951-4aef-9cc3-0a346e475ddc_SetDate">
    <vt:lpwstr>2023-10-09T07:33:48Z</vt:lpwstr>
  </property>
  <property fmtid="{D5CDD505-2E9C-101B-9397-08002B2CF9AE}" pid="6" name="MSIP_Label_d9088468-0951-4aef-9cc3-0a346e475ddc_Method">
    <vt:lpwstr>Privileged</vt:lpwstr>
  </property>
  <property fmtid="{D5CDD505-2E9C-101B-9397-08002B2CF9AE}" pid="7" name="MSIP_Label_d9088468-0951-4aef-9cc3-0a346e475ddc_Name">
    <vt:lpwstr>Public</vt:lpwstr>
  </property>
  <property fmtid="{D5CDD505-2E9C-101B-9397-08002B2CF9AE}" pid="8" name="MSIP_Label_d9088468-0951-4aef-9cc3-0a346e475ddc_SiteId">
    <vt:lpwstr>aca3c8d6-aa71-4e1a-a10e-03572fc58c0b</vt:lpwstr>
  </property>
  <property fmtid="{D5CDD505-2E9C-101B-9397-08002B2CF9AE}" pid="9" name="MSIP_Label_d9088468-0951-4aef-9cc3-0a346e475ddc_ActionId">
    <vt:lpwstr>39c361d7-18e5-4499-ab6d-f55f95d4028a</vt:lpwstr>
  </property>
  <property fmtid="{D5CDD505-2E9C-101B-9397-08002B2CF9AE}" pid="10" name="MSIP_Label_d9088468-0951-4aef-9cc3-0a346e475ddc_ContentBits">
    <vt:lpwstr>0</vt:lpwstr>
  </property>
  <property fmtid="{D5CDD505-2E9C-101B-9397-08002B2CF9AE}" pid="11" name="MSIP_Label_7f850223-87a8-40c3-9eb2-432606efca2a_Enabled">
    <vt:lpwstr>true</vt:lpwstr>
  </property>
  <property fmtid="{D5CDD505-2E9C-101B-9397-08002B2CF9AE}" pid="12" name="MSIP_Label_7f850223-87a8-40c3-9eb2-432606efca2a_SetDate">
    <vt:lpwstr>2023-10-11T11:20:18Z</vt:lpwstr>
  </property>
  <property fmtid="{D5CDD505-2E9C-101B-9397-08002B2CF9AE}" pid="13" name="MSIP_Label_7f850223-87a8-40c3-9eb2-432606efca2a_Method">
    <vt:lpwstr>Standard</vt:lpwstr>
  </property>
  <property fmtid="{D5CDD505-2E9C-101B-9397-08002B2CF9AE}" pid="14" name="MSIP_Label_7f850223-87a8-40c3-9eb2-432606efca2a_Name">
    <vt:lpwstr>7f850223-87a8-40c3-9eb2-432606efca2a</vt:lpwstr>
  </property>
  <property fmtid="{D5CDD505-2E9C-101B-9397-08002B2CF9AE}" pid="15" name="MSIP_Label_7f850223-87a8-40c3-9eb2-432606efca2a_SiteId">
    <vt:lpwstr>fcb2b37b-5da0-466b-9b83-0014b67a7c78</vt:lpwstr>
  </property>
  <property fmtid="{D5CDD505-2E9C-101B-9397-08002B2CF9AE}" pid="16" name="MSIP_Label_7f850223-87a8-40c3-9eb2-432606efca2a_ActionId">
    <vt:lpwstr>78f819f3-3cbc-45da-925b-5659ef4167eb</vt:lpwstr>
  </property>
  <property fmtid="{D5CDD505-2E9C-101B-9397-08002B2CF9AE}" pid="17" name="MSIP_Label_7f850223-87a8-40c3-9eb2-432606efca2a_ContentBits">
    <vt:lpwstr>0</vt:lpwstr>
  </property>
</Properties>
</file>