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9" r:id="rId4"/>
    <p:sldId id="259" r:id="rId5"/>
    <p:sldId id="260" r:id="rId6"/>
    <p:sldId id="262" r:id="rId7"/>
    <p:sldId id="265" r:id="rId8"/>
    <p:sldId id="264" r:id="rId9"/>
    <p:sldId id="266" r:id="rId10"/>
    <p:sldId id="289" r:id="rId11"/>
    <p:sldId id="263" r:id="rId12"/>
    <p:sldId id="285" r:id="rId13"/>
    <p:sldId id="286" r:id="rId14"/>
    <p:sldId id="270" r:id="rId15"/>
    <p:sldId id="290" r:id="rId16"/>
    <p:sldId id="281" r:id="rId17"/>
    <p:sldId id="278" r:id="rId18"/>
  </p:sldIdLst>
  <p:sldSz cx="12192000" cy="6858000"/>
  <p:notesSz cx="10018713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sula Garczarek" initials="UG" lastIdx="4" clrIdx="4">
    <p:extLst/>
  </p:cmAuthor>
  <p:cmAuthor id="2" name="Costa, Maria J" initials="CMJ" lastIdx="74" clrIdx="2">
    <p:extLst/>
  </p:cmAuthor>
  <p:cmAuthor id="3" name="Gaelle SAINT_HILARY" initials="GSH" lastIdx="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88925" autoAdjust="0"/>
  </p:normalViewPr>
  <p:slideViewPr>
    <p:cSldViewPr snapToGrid="0">
      <p:cViewPr varScale="1">
        <p:scale>
          <a:sx n="76" d="100"/>
          <a:sy n="76" d="100"/>
        </p:scale>
        <p:origin x="89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Abellan" userId="1563452c-cc2e-49fc-820a-29a64e0f92b8" providerId="ADAL" clId="{EA0CBCC7-AEE7-4F26-ADC4-957E4AC4E5D8}"/>
    <pc:docChg chg="undo custSel addSld delSld modSld">
      <pc:chgData name="Juan Abellan" userId="1563452c-cc2e-49fc-820a-29a64e0f92b8" providerId="ADAL" clId="{EA0CBCC7-AEE7-4F26-ADC4-957E4AC4E5D8}" dt="2019-11-25T11:04:14.814" v="709" actId="20577"/>
      <pc:docMkLst>
        <pc:docMk/>
      </pc:docMkLst>
      <pc:sldChg chg="addSp delSp modSp add">
        <pc:chgData name="Juan Abellan" userId="1563452c-cc2e-49fc-820a-29a64e0f92b8" providerId="ADAL" clId="{EA0CBCC7-AEE7-4F26-ADC4-957E4AC4E5D8}" dt="2019-11-25T10:17:26.183" v="470" actId="1582"/>
        <pc:sldMkLst>
          <pc:docMk/>
          <pc:sldMk cId="1815811728" sldId="285"/>
        </pc:sldMkLst>
        <pc:spChg chg="mod">
          <ac:chgData name="Juan Abellan" userId="1563452c-cc2e-49fc-820a-29a64e0f92b8" providerId="ADAL" clId="{EA0CBCC7-AEE7-4F26-ADC4-957E4AC4E5D8}" dt="2019-11-25T10:07:16.518" v="351" actId="20577"/>
          <ac:spMkLst>
            <pc:docMk/>
            <pc:sldMk cId="1815811728" sldId="285"/>
            <ac:spMk id="2" creationId="{B65291B6-2E05-452D-AB6B-0AEC8E3DC5F2}"/>
          </ac:spMkLst>
        </pc:spChg>
        <pc:spChg chg="mod">
          <ac:chgData name="Juan Abellan" userId="1563452c-cc2e-49fc-820a-29a64e0f92b8" providerId="ADAL" clId="{EA0CBCC7-AEE7-4F26-ADC4-957E4AC4E5D8}" dt="2019-11-25T10:08:35.357" v="413"/>
          <ac:spMkLst>
            <pc:docMk/>
            <pc:sldMk cId="1815811728" sldId="285"/>
            <ac:spMk id="3" creationId="{2958AD5B-52ED-4A80-BFBF-A08ACBF30420}"/>
          </ac:spMkLst>
        </pc:spChg>
        <pc:spChg chg="del">
          <ac:chgData name="Juan Abellan" userId="1563452c-cc2e-49fc-820a-29a64e0f92b8" providerId="ADAL" clId="{EA0CBCC7-AEE7-4F26-ADC4-957E4AC4E5D8}" dt="2019-11-25T09:58:41.574" v="1"/>
          <ac:spMkLst>
            <pc:docMk/>
            <pc:sldMk cId="1815811728" sldId="285"/>
            <ac:spMk id="4" creationId="{465EC017-8230-4F17-A437-AEAE9AB8B4D7}"/>
          </ac:spMkLst>
        </pc:spChg>
        <pc:spChg chg="add mod ord">
          <ac:chgData name="Juan Abellan" userId="1563452c-cc2e-49fc-820a-29a64e0f92b8" providerId="ADAL" clId="{EA0CBCC7-AEE7-4F26-ADC4-957E4AC4E5D8}" dt="2019-11-25T10:03:51.653" v="207" actId="1035"/>
          <ac:spMkLst>
            <pc:docMk/>
            <pc:sldMk cId="1815811728" sldId="285"/>
            <ac:spMk id="9" creationId="{4F245B19-1E38-4F85-BD5B-9CB5D00E0415}"/>
          </ac:spMkLst>
        </pc:spChg>
        <pc:spChg chg="add mod">
          <ac:chgData name="Juan Abellan" userId="1563452c-cc2e-49fc-820a-29a64e0f92b8" providerId="ADAL" clId="{EA0CBCC7-AEE7-4F26-ADC4-957E4AC4E5D8}" dt="2019-11-25T10:04:20.951" v="252" actId="1036"/>
          <ac:spMkLst>
            <pc:docMk/>
            <pc:sldMk cId="1815811728" sldId="285"/>
            <ac:spMk id="10" creationId="{22BE7C35-C557-4418-A9D3-5876BB6B5A96}"/>
          </ac:spMkLst>
        </pc:spChg>
        <pc:spChg chg="add mod">
          <ac:chgData name="Juan Abellan" userId="1563452c-cc2e-49fc-820a-29a64e0f92b8" providerId="ADAL" clId="{EA0CBCC7-AEE7-4F26-ADC4-957E4AC4E5D8}" dt="2019-11-25T10:04:39.238" v="268" actId="1036"/>
          <ac:spMkLst>
            <pc:docMk/>
            <pc:sldMk cId="1815811728" sldId="285"/>
            <ac:spMk id="11" creationId="{B7D8CFE4-12FD-415F-B3F9-9E08F6E23B50}"/>
          </ac:spMkLst>
        </pc:spChg>
        <pc:picChg chg="add mod">
          <ac:chgData name="Juan Abellan" userId="1563452c-cc2e-49fc-820a-29a64e0f92b8" providerId="ADAL" clId="{EA0CBCC7-AEE7-4F26-ADC4-957E4AC4E5D8}" dt="2019-11-25T10:02:31.249" v="140" actId="1036"/>
          <ac:picMkLst>
            <pc:docMk/>
            <pc:sldMk cId="1815811728" sldId="285"/>
            <ac:picMk id="8" creationId="{EC225C71-E254-4827-A8FC-9AD1B2F5EA35}"/>
          </ac:picMkLst>
        </pc:picChg>
        <pc:cxnChg chg="add mod">
          <ac:chgData name="Juan Abellan" userId="1563452c-cc2e-49fc-820a-29a64e0f92b8" providerId="ADAL" clId="{EA0CBCC7-AEE7-4F26-ADC4-957E4AC4E5D8}" dt="2019-11-25T10:17:04.631" v="467" actId="1582"/>
          <ac:cxnSpMkLst>
            <pc:docMk/>
            <pc:sldMk cId="1815811728" sldId="285"/>
            <ac:cxnSpMk id="13" creationId="{DFD12253-7D85-43EF-9B7E-E4E84817149A}"/>
          </ac:cxnSpMkLst>
        </pc:cxnChg>
        <pc:cxnChg chg="add mod">
          <ac:chgData name="Juan Abellan" userId="1563452c-cc2e-49fc-820a-29a64e0f92b8" providerId="ADAL" clId="{EA0CBCC7-AEE7-4F26-ADC4-957E4AC4E5D8}" dt="2019-11-25T10:17:26.183" v="470" actId="1582"/>
          <ac:cxnSpMkLst>
            <pc:docMk/>
            <pc:sldMk cId="1815811728" sldId="285"/>
            <ac:cxnSpMk id="15" creationId="{3E00945F-6D52-48C5-8839-AAF599302306}"/>
          </ac:cxnSpMkLst>
        </pc:cxnChg>
      </pc:sldChg>
      <pc:sldChg chg="addSp delSp modSp add">
        <pc:chgData name="Juan Abellan" userId="1563452c-cc2e-49fc-820a-29a64e0f92b8" providerId="ADAL" clId="{EA0CBCC7-AEE7-4F26-ADC4-957E4AC4E5D8}" dt="2019-11-25T10:23:12.383" v="545" actId="1036"/>
        <pc:sldMkLst>
          <pc:docMk/>
          <pc:sldMk cId="1732610062" sldId="286"/>
        </pc:sldMkLst>
        <pc:spChg chg="mod">
          <ac:chgData name="Juan Abellan" userId="1563452c-cc2e-49fc-820a-29a64e0f92b8" providerId="ADAL" clId="{EA0CBCC7-AEE7-4F26-ADC4-957E4AC4E5D8}" dt="2019-11-25T10:15:47.916" v="464" actId="20577"/>
          <ac:spMkLst>
            <pc:docMk/>
            <pc:sldMk cId="1732610062" sldId="286"/>
            <ac:spMk id="2" creationId="{B55F4E9F-4CC3-405C-A552-0FB5C70C0C04}"/>
          </ac:spMkLst>
        </pc:spChg>
        <pc:spChg chg="del">
          <ac:chgData name="Juan Abellan" userId="1563452c-cc2e-49fc-820a-29a64e0f92b8" providerId="ADAL" clId="{EA0CBCC7-AEE7-4F26-ADC4-957E4AC4E5D8}" dt="2019-11-25T10:15:16.111" v="428"/>
          <ac:spMkLst>
            <pc:docMk/>
            <pc:sldMk cId="1732610062" sldId="286"/>
            <ac:spMk id="3" creationId="{92DC4F64-FDF9-4403-9139-2B777D3E7C19}"/>
          </ac:spMkLst>
        </pc:spChg>
        <pc:spChg chg="del">
          <ac:chgData name="Juan Abellan" userId="1563452c-cc2e-49fc-820a-29a64e0f92b8" providerId="ADAL" clId="{EA0CBCC7-AEE7-4F26-ADC4-957E4AC4E5D8}" dt="2019-11-25T10:15:22.494" v="429"/>
          <ac:spMkLst>
            <pc:docMk/>
            <pc:sldMk cId="1732610062" sldId="286"/>
            <ac:spMk id="4" creationId="{F6EF72FE-50B6-4A6C-AA30-2D79C0BBE497}"/>
          </ac:spMkLst>
        </pc:spChg>
        <pc:spChg chg="add mod">
          <ac:chgData name="Juan Abellan" userId="1563452c-cc2e-49fc-820a-29a64e0f92b8" providerId="ADAL" clId="{EA0CBCC7-AEE7-4F26-ADC4-957E4AC4E5D8}" dt="2019-11-25T10:22:58.550" v="524" actId="20577"/>
          <ac:spMkLst>
            <pc:docMk/>
            <pc:sldMk cId="1732610062" sldId="286"/>
            <ac:spMk id="12" creationId="{888A5702-74CA-4F35-BE10-1318709BDB37}"/>
          </ac:spMkLst>
        </pc:spChg>
        <pc:spChg chg="add mod">
          <ac:chgData name="Juan Abellan" userId="1563452c-cc2e-49fc-820a-29a64e0f92b8" providerId="ADAL" clId="{EA0CBCC7-AEE7-4F26-ADC4-957E4AC4E5D8}" dt="2019-11-25T10:23:12.383" v="545" actId="1036"/>
          <ac:spMkLst>
            <pc:docMk/>
            <pc:sldMk cId="1732610062" sldId="286"/>
            <ac:spMk id="13" creationId="{9EEB1687-8E7A-4234-87D0-7ED6AA862E94}"/>
          </ac:spMkLst>
        </pc:spChg>
        <pc:picChg chg="add del">
          <ac:chgData name="Juan Abellan" userId="1563452c-cc2e-49fc-820a-29a64e0f92b8" providerId="ADAL" clId="{EA0CBCC7-AEE7-4F26-ADC4-957E4AC4E5D8}" dt="2019-11-25T10:15:07.913" v="427"/>
          <ac:picMkLst>
            <pc:docMk/>
            <pc:sldMk cId="1732610062" sldId="286"/>
            <ac:picMk id="8" creationId="{962DA0BE-E1BE-49B8-937E-2F67E1894137}"/>
          </ac:picMkLst>
        </pc:picChg>
        <pc:picChg chg="add del">
          <ac:chgData name="Juan Abellan" userId="1563452c-cc2e-49fc-820a-29a64e0f92b8" providerId="ADAL" clId="{EA0CBCC7-AEE7-4F26-ADC4-957E4AC4E5D8}" dt="2019-11-25T10:15:07.913" v="427"/>
          <ac:picMkLst>
            <pc:docMk/>
            <pc:sldMk cId="1732610062" sldId="286"/>
            <ac:picMk id="9" creationId="{A8C1EF80-FCFD-4225-90D0-24F681D92583}"/>
          </ac:picMkLst>
        </pc:picChg>
        <pc:picChg chg="add mod">
          <ac:chgData name="Juan Abellan" userId="1563452c-cc2e-49fc-820a-29a64e0f92b8" providerId="ADAL" clId="{EA0CBCC7-AEE7-4F26-ADC4-957E4AC4E5D8}" dt="2019-11-25T10:15:28.922" v="430" actId="14100"/>
          <ac:picMkLst>
            <pc:docMk/>
            <pc:sldMk cId="1732610062" sldId="286"/>
            <ac:picMk id="10" creationId="{5A1154F2-B813-478D-970F-999DF55D54DE}"/>
          </ac:picMkLst>
        </pc:picChg>
        <pc:picChg chg="add mod">
          <ac:chgData name="Juan Abellan" userId="1563452c-cc2e-49fc-820a-29a64e0f92b8" providerId="ADAL" clId="{EA0CBCC7-AEE7-4F26-ADC4-957E4AC4E5D8}" dt="2019-11-25T10:15:28.922" v="430" actId="14100"/>
          <ac:picMkLst>
            <pc:docMk/>
            <pc:sldMk cId="1732610062" sldId="286"/>
            <ac:picMk id="11" creationId="{A98B3D70-D652-4D04-A6CA-F44A95C89ECC}"/>
          </ac:picMkLst>
        </pc:picChg>
      </pc:sldChg>
    </pc:docChg>
  </pc:docChgLst>
  <pc:docChgLst>
    <pc:chgData name="Juan Abellan" userId="1563452c-cc2e-49fc-820a-29a64e0f92b8" providerId="ADAL" clId="{7C1C4242-006E-4483-9A72-28ECE32C8266}"/>
    <pc:docChg chg="undo custSel addSld delSld modSld">
      <pc:chgData name="Juan Abellan" userId="1563452c-cc2e-49fc-820a-29a64e0f92b8" providerId="ADAL" clId="{7C1C4242-006E-4483-9A72-28ECE32C8266}" dt="2019-11-25T09:11:40.276" v="788" actId="27636"/>
      <pc:docMkLst>
        <pc:docMk/>
      </pc:docMkLst>
      <pc:sldChg chg="modAnim">
        <pc:chgData name="Juan Abellan" userId="1563452c-cc2e-49fc-820a-29a64e0f92b8" providerId="ADAL" clId="{7C1C4242-006E-4483-9A72-28ECE32C8266}" dt="2019-11-12T10:09:50.295" v="30"/>
        <pc:sldMkLst>
          <pc:docMk/>
          <pc:sldMk cId="3048312593" sldId="257"/>
        </pc:sldMkLst>
      </pc:sldChg>
      <pc:sldChg chg="modAnim">
        <pc:chgData name="Juan Abellan" userId="1563452c-cc2e-49fc-820a-29a64e0f92b8" providerId="ADAL" clId="{7C1C4242-006E-4483-9A72-28ECE32C8266}" dt="2019-11-12T10:15:05.499" v="43"/>
        <pc:sldMkLst>
          <pc:docMk/>
          <pc:sldMk cId="1701082871" sldId="259"/>
        </pc:sldMkLst>
      </pc:sldChg>
      <pc:sldChg chg="modSp modAnim">
        <pc:chgData name="Juan Abellan" userId="1563452c-cc2e-49fc-820a-29a64e0f92b8" providerId="ADAL" clId="{7C1C4242-006E-4483-9A72-28ECE32C8266}" dt="2019-11-13T14:48:47.325" v="178" actId="20577"/>
        <pc:sldMkLst>
          <pc:docMk/>
          <pc:sldMk cId="4092690483" sldId="260"/>
        </pc:sldMkLst>
        <pc:spChg chg="mod">
          <ac:chgData name="Juan Abellan" userId="1563452c-cc2e-49fc-820a-29a64e0f92b8" providerId="ADAL" clId="{7C1C4242-006E-4483-9A72-28ECE32C8266}" dt="2019-11-13T14:48:47.325" v="178" actId="20577"/>
          <ac:spMkLst>
            <pc:docMk/>
            <pc:sldMk cId="4092690483" sldId="260"/>
            <ac:spMk id="7" creationId="{A2D66048-4C0F-475B-93F2-B01E5B646CA7}"/>
          </ac:spMkLst>
        </pc:spChg>
        <pc:spChg chg="mod">
          <ac:chgData name="Juan Abellan" userId="1563452c-cc2e-49fc-820a-29a64e0f92b8" providerId="ADAL" clId="{7C1C4242-006E-4483-9A72-28ECE32C8266}" dt="2019-11-12T10:22:33.304" v="104" actId="1035"/>
          <ac:spMkLst>
            <pc:docMk/>
            <pc:sldMk cId="4092690483" sldId="260"/>
            <ac:spMk id="8" creationId="{2AF8B08C-AE13-496B-959A-E21F0EDD3DF9}"/>
          </ac:spMkLst>
        </pc:spChg>
        <pc:spChg chg="mod">
          <ac:chgData name="Juan Abellan" userId="1563452c-cc2e-49fc-820a-29a64e0f92b8" providerId="ADAL" clId="{7C1C4242-006E-4483-9A72-28ECE32C8266}" dt="2019-11-12T10:22:33.304" v="104" actId="1035"/>
          <ac:spMkLst>
            <pc:docMk/>
            <pc:sldMk cId="4092690483" sldId="260"/>
            <ac:spMk id="9" creationId="{B7171497-12CF-4CD5-8B64-54D615D06C59}"/>
          </ac:spMkLst>
        </pc:spChg>
        <pc:spChg chg="mod">
          <ac:chgData name="Juan Abellan" userId="1563452c-cc2e-49fc-820a-29a64e0f92b8" providerId="ADAL" clId="{7C1C4242-006E-4483-9A72-28ECE32C8266}" dt="2019-11-12T10:22:33.304" v="104" actId="1035"/>
          <ac:spMkLst>
            <pc:docMk/>
            <pc:sldMk cId="4092690483" sldId="260"/>
            <ac:spMk id="10" creationId="{7706B91D-9890-4DB0-A063-42DA83B408AB}"/>
          </ac:spMkLst>
        </pc:spChg>
        <pc:spChg chg="mod">
          <ac:chgData name="Juan Abellan" userId="1563452c-cc2e-49fc-820a-29a64e0f92b8" providerId="ADAL" clId="{7C1C4242-006E-4483-9A72-28ECE32C8266}" dt="2019-11-12T10:22:33.304" v="104" actId="1035"/>
          <ac:spMkLst>
            <pc:docMk/>
            <pc:sldMk cId="4092690483" sldId="260"/>
            <ac:spMk id="11" creationId="{7D98A4BD-B4FA-4C4A-B6E8-B18BFD36A929}"/>
          </ac:spMkLst>
        </pc:spChg>
        <pc:spChg chg="mod">
          <ac:chgData name="Juan Abellan" userId="1563452c-cc2e-49fc-820a-29a64e0f92b8" providerId="ADAL" clId="{7C1C4242-006E-4483-9A72-28ECE32C8266}" dt="2019-11-12T10:22:33.304" v="104" actId="1035"/>
          <ac:spMkLst>
            <pc:docMk/>
            <pc:sldMk cId="4092690483" sldId="260"/>
            <ac:spMk id="13" creationId="{6075042D-18CA-4F03-8661-26F634E029E8}"/>
          </ac:spMkLst>
        </pc:spChg>
        <pc:spChg chg="mod">
          <ac:chgData name="Juan Abellan" userId="1563452c-cc2e-49fc-820a-29a64e0f92b8" providerId="ADAL" clId="{7C1C4242-006E-4483-9A72-28ECE32C8266}" dt="2019-11-12T10:22:33.304" v="104" actId="1035"/>
          <ac:spMkLst>
            <pc:docMk/>
            <pc:sldMk cId="4092690483" sldId="260"/>
            <ac:spMk id="14" creationId="{5F731BAF-A68E-496F-871B-4DB8131D9987}"/>
          </ac:spMkLst>
        </pc:spChg>
        <pc:spChg chg="mod">
          <ac:chgData name="Juan Abellan" userId="1563452c-cc2e-49fc-820a-29a64e0f92b8" providerId="ADAL" clId="{7C1C4242-006E-4483-9A72-28ECE32C8266}" dt="2019-11-12T10:22:33.304" v="104" actId="1035"/>
          <ac:spMkLst>
            <pc:docMk/>
            <pc:sldMk cId="4092690483" sldId="260"/>
            <ac:spMk id="17" creationId="{638C34A5-89C4-42D3-81E4-B2DF848EB309}"/>
          </ac:spMkLst>
        </pc:spChg>
        <pc:spChg chg="mod">
          <ac:chgData name="Juan Abellan" userId="1563452c-cc2e-49fc-820a-29a64e0f92b8" providerId="ADAL" clId="{7C1C4242-006E-4483-9A72-28ECE32C8266}" dt="2019-11-12T10:22:33.304" v="104" actId="1035"/>
          <ac:spMkLst>
            <pc:docMk/>
            <pc:sldMk cId="4092690483" sldId="260"/>
            <ac:spMk id="18" creationId="{65C723F1-E61A-44F3-83FE-EC8446B6BA7D}"/>
          </ac:spMkLst>
        </pc:spChg>
        <pc:cxnChg chg="mod">
          <ac:chgData name="Juan Abellan" userId="1563452c-cc2e-49fc-820a-29a64e0f92b8" providerId="ADAL" clId="{7C1C4242-006E-4483-9A72-28ECE32C8266}" dt="2019-11-12T10:22:33.304" v="104" actId="1035"/>
          <ac:cxnSpMkLst>
            <pc:docMk/>
            <pc:sldMk cId="4092690483" sldId="260"/>
            <ac:cxnSpMk id="12" creationId="{DBDF8C9D-B24A-4144-BD8F-76D920D83C0D}"/>
          </ac:cxnSpMkLst>
        </pc:cxnChg>
        <pc:cxnChg chg="mod">
          <ac:chgData name="Juan Abellan" userId="1563452c-cc2e-49fc-820a-29a64e0f92b8" providerId="ADAL" clId="{7C1C4242-006E-4483-9A72-28ECE32C8266}" dt="2019-11-12T10:22:33.304" v="104" actId="1035"/>
          <ac:cxnSpMkLst>
            <pc:docMk/>
            <pc:sldMk cId="4092690483" sldId="260"/>
            <ac:cxnSpMk id="15" creationId="{32A7BF28-F2A7-4D3C-8998-216DECEB5B3E}"/>
          </ac:cxnSpMkLst>
        </pc:cxnChg>
        <pc:cxnChg chg="mod">
          <ac:chgData name="Juan Abellan" userId="1563452c-cc2e-49fc-820a-29a64e0f92b8" providerId="ADAL" clId="{7C1C4242-006E-4483-9A72-28ECE32C8266}" dt="2019-11-12T10:22:33.304" v="104" actId="1035"/>
          <ac:cxnSpMkLst>
            <pc:docMk/>
            <pc:sldMk cId="4092690483" sldId="260"/>
            <ac:cxnSpMk id="16" creationId="{AA910093-7AF5-473D-AB8B-096BE1BF905B}"/>
          </ac:cxnSpMkLst>
        </pc:cxnChg>
        <pc:cxnChg chg="mod">
          <ac:chgData name="Juan Abellan" userId="1563452c-cc2e-49fc-820a-29a64e0f92b8" providerId="ADAL" clId="{7C1C4242-006E-4483-9A72-28ECE32C8266}" dt="2019-11-12T10:22:33.304" v="104" actId="1035"/>
          <ac:cxnSpMkLst>
            <pc:docMk/>
            <pc:sldMk cId="4092690483" sldId="260"/>
            <ac:cxnSpMk id="19" creationId="{AEBFE5A7-DB88-4241-B733-E5B4301F4A4F}"/>
          </ac:cxnSpMkLst>
        </pc:cxnChg>
      </pc:sldChg>
      <pc:sldChg chg="modSp modAnim">
        <pc:chgData name="Juan Abellan" userId="1563452c-cc2e-49fc-820a-29a64e0f92b8" providerId="ADAL" clId="{7C1C4242-006E-4483-9A72-28ECE32C8266}" dt="2019-11-24T17:15:28.874" v="185" actId="20577"/>
        <pc:sldMkLst>
          <pc:docMk/>
          <pc:sldMk cId="2509811269" sldId="262"/>
        </pc:sldMkLst>
        <pc:spChg chg="mod">
          <ac:chgData name="Juan Abellan" userId="1563452c-cc2e-49fc-820a-29a64e0f92b8" providerId="ADAL" clId="{7C1C4242-006E-4483-9A72-28ECE32C8266}" dt="2019-11-24T17:15:28.874" v="185" actId="20577"/>
          <ac:spMkLst>
            <pc:docMk/>
            <pc:sldMk cId="2509811269" sldId="262"/>
            <ac:spMk id="3" creationId="{C8072983-8544-463E-8932-DAE492AF9978}"/>
          </ac:spMkLst>
        </pc:spChg>
      </pc:sldChg>
      <pc:sldChg chg="modSp modAnim">
        <pc:chgData name="Juan Abellan" userId="1563452c-cc2e-49fc-820a-29a64e0f92b8" providerId="ADAL" clId="{7C1C4242-006E-4483-9A72-28ECE32C8266}" dt="2019-11-24T17:25:09.363" v="251" actId="6549"/>
        <pc:sldMkLst>
          <pc:docMk/>
          <pc:sldMk cId="2618425299" sldId="263"/>
        </pc:sldMkLst>
        <pc:spChg chg="mod">
          <ac:chgData name="Juan Abellan" userId="1563452c-cc2e-49fc-820a-29a64e0f92b8" providerId="ADAL" clId="{7C1C4242-006E-4483-9A72-28ECE32C8266}" dt="2019-11-24T17:25:09.363" v="251" actId="6549"/>
          <ac:spMkLst>
            <pc:docMk/>
            <pc:sldMk cId="2618425299" sldId="263"/>
            <ac:spMk id="3" creationId="{438C74C8-9B15-45E6-9020-EA226905180D}"/>
          </ac:spMkLst>
        </pc:spChg>
      </pc:sldChg>
      <pc:sldChg chg="modSp modAnim">
        <pc:chgData name="Juan Abellan" userId="1563452c-cc2e-49fc-820a-29a64e0f92b8" providerId="ADAL" clId="{7C1C4242-006E-4483-9A72-28ECE32C8266}" dt="2019-11-24T17:22:17.304" v="234"/>
        <pc:sldMkLst>
          <pc:docMk/>
          <pc:sldMk cId="2107702222" sldId="264"/>
        </pc:sldMkLst>
        <pc:spChg chg="mod">
          <ac:chgData name="Juan Abellan" userId="1563452c-cc2e-49fc-820a-29a64e0f92b8" providerId="ADAL" clId="{7C1C4242-006E-4483-9A72-28ECE32C8266}" dt="2019-11-24T17:21:28.297" v="229" actId="20577"/>
          <ac:spMkLst>
            <pc:docMk/>
            <pc:sldMk cId="2107702222" sldId="264"/>
            <ac:spMk id="3" creationId="{BDAB48FF-FC2F-4173-8E75-4477A038F834}"/>
          </ac:spMkLst>
        </pc:spChg>
      </pc:sldChg>
      <pc:sldChg chg="modAnim">
        <pc:chgData name="Juan Abellan" userId="1563452c-cc2e-49fc-820a-29a64e0f92b8" providerId="ADAL" clId="{7C1C4242-006E-4483-9A72-28ECE32C8266}" dt="2019-11-24T17:17:26.544" v="196"/>
        <pc:sldMkLst>
          <pc:docMk/>
          <pc:sldMk cId="2449776212" sldId="265"/>
        </pc:sldMkLst>
      </pc:sldChg>
      <pc:sldChg chg="modAnim">
        <pc:chgData name="Juan Abellan" userId="1563452c-cc2e-49fc-820a-29a64e0f92b8" providerId="ADAL" clId="{7C1C4242-006E-4483-9A72-28ECE32C8266}" dt="2019-11-24T17:23:48.966" v="248"/>
        <pc:sldMkLst>
          <pc:docMk/>
          <pc:sldMk cId="3672224024" sldId="266"/>
        </pc:sldMkLst>
      </pc:sldChg>
      <pc:sldChg chg="modSp modAnim">
        <pc:chgData name="Juan Abellan" userId="1563452c-cc2e-49fc-820a-29a64e0f92b8" providerId="ADAL" clId="{7C1C4242-006E-4483-9A72-28ECE32C8266}" dt="2019-11-24T17:10:59.379" v="180" actId="20577"/>
        <pc:sldMkLst>
          <pc:docMk/>
          <pc:sldMk cId="3427284819" sldId="269"/>
        </pc:sldMkLst>
        <pc:spChg chg="mod">
          <ac:chgData name="Juan Abellan" userId="1563452c-cc2e-49fc-820a-29a64e0f92b8" providerId="ADAL" clId="{7C1C4242-006E-4483-9A72-28ECE32C8266}" dt="2019-11-24T17:10:59.379" v="180" actId="20577"/>
          <ac:spMkLst>
            <pc:docMk/>
            <pc:sldMk cId="3427284819" sldId="269"/>
            <ac:spMk id="7" creationId="{A2D66048-4C0F-475B-93F2-B01E5B646CA7}"/>
          </ac:spMkLst>
        </pc:spChg>
      </pc:sldChg>
      <pc:sldChg chg="modAnim">
        <pc:chgData name="Juan Abellan" userId="1563452c-cc2e-49fc-820a-29a64e0f92b8" providerId="ADAL" clId="{7C1C4242-006E-4483-9A72-28ECE32C8266}" dt="2019-11-24T17:26:13.248" v="253"/>
        <pc:sldMkLst>
          <pc:docMk/>
          <pc:sldMk cId="2312973960" sldId="270"/>
        </pc:sldMkLst>
      </pc:sldChg>
      <pc:sldChg chg="modSp">
        <pc:chgData name="Juan Abellan" userId="1563452c-cc2e-49fc-820a-29a64e0f92b8" providerId="ADAL" clId="{7C1C4242-006E-4483-9A72-28ECE32C8266}" dt="2019-11-25T09:11:40.276" v="788" actId="27636"/>
        <pc:sldMkLst>
          <pc:docMk/>
          <pc:sldMk cId="756162663" sldId="278"/>
        </pc:sldMkLst>
        <pc:spChg chg="mod">
          <ac:chgData name="Juan Abellan" userId="1563452c-cc2e-49fc-820a-29a64e0f92b8" providerId="ADAL" clId="{7C1C4242-006E-4483-9A72-28ECE32C8266}" dt="2019-11-25T09:11:40.276" v="788" actId="27636"/>
          <ac:spMkLst>
            <pc:docMk/>
            <pc:sldMk cId="756162663" sldId="278"/>
            <ac:spMk id="3" creationId="{66C8B9D7-09A7-46F6-A439-E1A2A1BE0090}"/>
          </ac:spMkLst>
        </pc:spChg>
      </pc:sldChg>
      <pc:sldChg chg="add">
        <pc:chgData name="Juan Abellan" userId="1563452c-cc2e-49fc-820a-29a64e0f92b8" providerId="ADAL" clId="{7C1C4242-006E-4483-9A72-28ECE32C8266}" dt="2019-11-25T08:48:50.946" v="522"/>
        <pc:sldMkLst>
          <pc:docMk/>
          <pc:sldMk cId="2348905811" sldId="281"/>
        </pc:sldMkLst>
      </pc:sldChg>
    </pc:docChg>
  </pc:docChgLst>
  <pc:docChgLst>
    <pc:chgData name="Juan Abellan" userId="1563452c-cc2e-49fc-820a-29a64e0f92b8" providerId="ADAL" clId="{7CB42AD2-05A2-4C31-8F52-D0292BBD41C2}"/>
    <pc:docChg chg="undo custSel addSld delSld modSld">
      <pc:chgData name="Juan Abellan" userId="1563452c-cc2e-49fc-820a-29a64e0f92b8" providerId="ADAL" clId="{7CB42AD2-05A2-4C31-8F52-D0292BBD41C2}" dt="2019-12-10T09:24:36.268" v="1354" actId="6549"/>
      <pc:docMkLst>
        <pc:docMk/>
      </pc:docMkLst>
      <pc:sldChg chg="modSp">
        <pc:chgData name="Juan Abellan" userId="1563452c-cc2e-49fc-820a-29a64e0f92b8" providerId="ADAL" clId="{7CB42AD2-05A2-4C31-8F52-D0292BBD41C2}" dt="2019-12-10T09:24:36.268" v="1354" actId="6549"/>
        <pc:sldMkLst>
          <pc:docMk/>
          <pc:sldMk cId="2039857731" sldId="256"/>
        </pc:sldMkLst>
        <pc:spChg chg="mod">
          <ac:chgData name="Juan Abellan" userId="1563452c-cc2e-49fc-820a-29a64e0f92b8" providerId="ADAL" clId="{7CB42AD2-05A2-4C31-8F52-D0292BBD41C2}" dt="2019-12-10T09:24:36.268" v="1354" actId="6549"/>
          <ac:spMkLst>
            <pc:docMk/>
            <pc:sldMk cId="2039857731" sldId="256"/>
            <ac:spMk id="3" creationId="{00000000-0000-0000-0000-000000000000}"/>
          </ac:spMkLst>
        </pc:spChg>
      </pc:sldChg>
      <pc:sldChg chg="modSp modAnim">
        <pc:chgData name="Juan Abellan" userId="1563452c-cc2e-49fc-820a-29a64e0f92b8" providerId="ADAL" clId="{7CB42AD2-05A2-4C31-8F52-D0292BBD41C2}" dt="2019-12-10T08:15:31.600" v="1236" actId="20577"/>
        <pc:sldMkLst>
          <pc:docMk/>
          <pc:sldMk cId="2509811269" sldId="262"/>
        </pc:sldMkLst>
        <pc:spChg chg="mod">
          <ac:chgData name="Juan Abellan" userId="1563452c-cc2e-49fc-820a-29a64e0f92b8" providerId="ADAL" clId="{7CB42AD2-05A2-4C31-8F52-D0292BBD41C2}" dt="2019-12-10T08:15:31.600" v="1236" actId="20577"/>
          <ac:spMkLst>
            <pc:docMk/>
            <pc:sldMk cId="2509811269" sldId="262"/>
            <ac:spMk id="3" creationId="{C8072983-8544-463E-8932-DAE492AF9978}"/>
          </ac:spMkLst>
        </pc:spChg>
      </pc:sldChg>
      <pc:sldChg chg="modSp modAnim">
        <pc:chgData name="Juan Abellan" userId="1563452c-cc2e-49fc-820a-29a64e0f92b8" providerId="ADAL" clId="{7CB42AD2-05A2-4C31-8F52-D0292BBD41C2}" dt="2019-12-09T19:50:55.841" v="258" actId="6549"/>
        <pc:sldMkLst>
          <pc:docMk/>
          <pc:sldMk cId="2107702222" sldId="264"/>
        </pc:sldMkLst>
        <pc:spChg chg="mod">
          <ac:chgData name="Juan Abellan" userId="1563452c-cc2e-49fc-820a-29a64e0f92b8" providerId="ADAL" clId="{7CB42AD2-05A2-4C31-8F52-D0292BBD41C2}" dt="2019-12-09T19:50:55.841" v="258" actId="6549"/>
          <ac:spMkLst>
            <pc:docMk/>
            <pc:sldMk cId="2107702222" sldId="264"/>
            <ac:spMk id="3" creationId="{BDAB48FF-FC2F-4173-8E75-4477A038F834}"/>
          </ac:spMkLst>
        </pc:spChg>
      </pc:sldChg>
      <pc:sldChg chg="modAnim">
        <pc:chgData name="Juan Abellan" userId="1563452c-cc2e-49fc-820a-29a64e0f92b8" providerId="ADAL" clId="{7CB42AD2-05A2-4C31-8F52-D0292BBD41C2}" dt="2019-12-09T19:57:42.613" v="542"/>
        <pc:sldMkLst>
          <pc:docMk/>
          <pc:sldMk cId="3672224024" sldId="266"/>
        </pc:sldMkLst>
      </pc:sldChg>
      <pc:sldChg chg="modSp modAnim">
        <pc:chgData name="Juan Abellan" userId="1563452c-cc2e-49fc-820a-29a64e0f92b8" providerId="ADAL" clId="{7CB42AD2-05A2-4C31-8F52-D0292BBD41C2}" dt="2019-12-09T19:40:18.219" v="1" actId="27636"/>
        <pc:sldMkLst>
          <pc:docMk/>
          <pc:sldMk cId="3427284819" sldId="269"/>
        </pc:sldMkLst>
        <pc:spChg chg="mod">
          <ac:chgData name="Juan Abellan" userId="1563452c-cc2e-49fc-820a-29a64e0f92b8" providerId="ADAL" clId="{7CB42AD2-05A2-4C31-8F52-D0292BBD41C2}" dt="2019-12-09T19:40:18.219" v="1" actId="27636"/>
          <ac:spMkLst>
            <pc:docMk/>
            <pc:sldMk cId="3427284819" sldId="269"/>
            <ac:spMk id="7" creationId="{A2D66048-4C0F-475B-93F2-B01E5B646CA7}"/>
          </ac:spMkLst>
        </pc:spChg>
      </pc:sldChg>
      <pc:sldChg chg="modSp modAnim">
        <pc:chgData name="Juan Abellan" userId="1563452c-cc2e-49fc-820a-29a64e0f92b8" providerId="ADAL" clId="{7CB42AD2-05A2-4C31-8F52-D0292BBD41C2}" dt="2019-12-10T08:23:21.163" v="1286" actId="20577"/>
        <pc:sldMkLst>
          <pc:docMk/>
          <pc:sldMk cId="756162663" sldId="278"/>
        </pc:sldMkLst>
        <pc:spChg chg="mod">
          <ac:chgData name="Juan Abellan" userId="1563452c-cc2e-49fc-820a-29a64e0f92b8" providerId="ADAL" clId="{7CB42AD2-05A2-4C31-8F52-D0292BBD41C2}" dt="2019-12-10T08:23:21.163" v="1286" actId="20577"/>
          <ac:spMkLst>
            <pc:docMk/>
            <pc:sldMk cId="756162663" sldId="278"/>
            <ac:spMk id="3" creationId="{66C8B9D7-09A7-46F6-A439-E1A2A1BE0090}"/>
          </ac:spMkLst>
        </pc:spChg>
      </pc:sldChg>
      <pc:sldChg chg="addSp modSp modAnim">
        <pc:chgData name="Juan Abellan" userId="1563452c-cc2e-49fc-820a-29a64e0f92b8" providerId="ADAL" clId="{7CB42AD2-05A2-4C31-8F52-D0292BBD41C2}" dt="2019-12-09T22:18:24.250" v="1140"/>
        <pc:sldMkLst>
          <pc:docMk/>
          <pc:sldMk cId="1815811728" sldId="285"/>
        </pc:sldMkLst>
        <pc:spChg chg="mod">
          <ac:chgData name="Juan Abellan" userId="1563452c-cc2e-49fc-820a-29a64e0f92b8" providerId="ADAL" clId="{7CB42AD2-05A2-4C31-8F52-D0292BBD41C2}" dt="2019-12-09T20:20:16.341" v="616" actId="6549"/>
          <ac:spMkLst>
            <pc:docMk/>
            <pc:sldMk cId="1815811728" sldId="285"/>
            <ac:spMk id="3" creationId="{2958AD5B-52ED-4A80-BFBF-A08ACBF30420}"/>
          </ac:spMkLst>
        </pc:spChg>
        <pc:spChg chg="add mod">
          <ac:chgData name="Juan Abellan" userId="1563452c-cc2e-49fc-820a-29a64e0f92b8" providerId="ADAL" clId="{7CB42AD2-05A2-4C31-8F52-D0292BBD41C2}" dt="2019-12-09T20:21:41.577" v="655" actId="688"/>
          <ac:spMkLst>
            <pc:docMk/>
            <pc:sldMk cId="1815811728" sldId="285"/>
            <ac:spMk id="4" creationId="{920AC976-6587-4BC3-8FD2-C4C4112C0F09}"/>
          </ac:spMkLst>
        </pc:spChg>
        <pc:spChg chg="mod">
          <ac:chgData name="Juan Abellan" userId="1563452c-cc2e-49fc-820a-29a64e0f92b8" providerId="ADAL" clId="{7CB42AD2-05A2-4C31-8F52-D0292BBD41C2}" dt="2019-12-09T20:21:08.034" v="619" actId="1076"/>
          <ac:spMkLst>
            <pc:docMk/>
            <pc:sldMk cId="1815811728" sldId="285"/>
            <ac:spMk id="9" creationId="{4F245B19-1E38-4F85-BD5B-9CB5D00E0415}"/>
          </ac:spMkLst>
        </pc:spChg>
        <pc:spChg chg="add mod">
          <ac:chgData name="Juan Abellan" userId="1563452c-cc2e-49fc-820a-29a64e0f92b8" providerId="ADAL" clId="{7CB42AD2-05A2-4C31-8F52-D0292BBD41C2}" dt="2019-12-09T20:34:03.730" v="856" actId="1038"/>
          <ac:spMkLst>
            <pc:docMk/>
            <pc:sldMk cId="1815811728" sldId="285"/>
            <ac:spMk id="22" creationId="{99BB9B80-E2D6-4971-AB14-98FBD88903EC}"/>
          </ac:spMkLst>
        </pc:spChg>
        <pc:spChg chg="add mod">
          <ac:chgData name="Juan Abellan" userId="1563452c-cc2e-49fc-820a-29a64e0f92b8" providerId="ADAL" clId="{7CB42AD2-05A2-4C31-8F52-D0292BBD41C2}" dt="2019-12-09T20:33:44.101" v="851" actId="1037"/>
          <ac:spMkLst>
            <pc:docMk/>
            <pc:sldMk cId="1815811728" sldId="285"/>
            <ac:spMk id="23" creationId="{ED30CB99-2E8E-4E6D-8E0C-7788AD8CA04B}"/>
          </ac:spMkLst>
        </pc:spChg>
        <pc:spChg chg="add mod">
          <ac:chgData name="Juan Abellan" userId="1563452c-cc2e-49fc-820a-29a64e0f92b8" providerId="ADAL" clId="{7CB42AD2-05A2-4C31-8F52-D0292BBD41C2}" dt="2019-12-09T20:34:07.013" v="857" actId="1038"/>
          <ac:spMkLst>
            <pc:docMk/>
            <pc:sldMk cId="1815811728" sldId="285"/>
            <ac:spMk id="24" creationId="{73CE2E4A-D104-47FB-9DD5-B62A9AD88409}"/>
          </ac:spMkLst>
        </pc:spChg>
        <pc:cxnChg chg="add mod">
          <ac:chgData name="Juan Abellan" userId="1563452c-cc2e-49fc-820a-29a64e0f92b8" providerId="ADAL" clId="{7CB42AD2-05A2-4C31-8F52-D0292BBD41C2}" dt="2019-12-09T20:22:53.304" v="663" actId="14100"/>
          <ac:cxnSpMkLst>
            <pc:docMk/>
            <pc:sldMk cId="1815811728" sldId="285"/>
            <ac:cxnSpMk id="14" creationId="{7E544810-905E-45E6-AF73-9D19048C241B}"/>
          </ac:cxnSpMkLst>
        </pc:cxnChg>
        <pc:cxnChg chg="add mod">
          <ac:chgData name="Juan Abellan" userId="1563452c-cc2e-49fc-820a-29a64e0f92b8" providerId="ADAL" clId="{7CB42AD2-05A2-4C31-8F52-D0292BBD41C2}" dt="2019-12-09T20:23:06.888" v="666" actId="14100"/>
          <ac:cxnSpMkLst>
            <pc:docMk/>
            <pc:sldMk cId="1815811728" sldId="285"/>
            <ac:cxnSpMk id="18" creationId="{563432AB-70FC-41C5-BA4F-E50E8F5DB771}"/>
          </ac:cxnSpMkLst>
        </pc:cxnChg>
        <pc:cxnChg chg="add mod">
          <ac:chgData name="Juan Abellan" userId="1563452c-cc2e-49fc-820a-29a64e0f92b8" providerId="ADAL" clId="{7CB42AD2-05A2-4C31-8F52-D0292BBD41C2}" dt="2019-12-09T20:23:23.207" v="669" actId="14100"/>
          <ac:cxnSpMkLst>
            <pc:docMk/>
            <pc:sldMk cId="1815811728" sldId="285"/>
            <ac:cxnSpMk id="20" creationId="{78A3322D-D476-4592-A422-3C5DC57AD3AB}"/>
          </ac:cxnSpMkLst>
        </pc:cxnChg>
      </pc:sldChg>
      <pc:sldChg chg="addSp delSp">
        <pc:chgData name="Juan Abellan" userId="1563452c-cc2e-49fc-820a-29a64e0f92b8" providerId="ADAL" clId="{7CB42AD2-05A2-4C31-8F52-D0292BBD41C2}" dt="2019-12-09T20:51:41.279" v="909"/>
        <pc:sldMkLst>
          <pc:docMk/>
          <pc:sldMk cId="1732610062" sldId="286"/>
        </pc:sldMkLst>
        <pc:picChg chg="add del">
          <ac:chgData name="Juan Abellan" userId="1563452c-cc2e-49fc-820a-29a64e0f92b8" providerId="ADAL" clId="{7CB42AD2-05A2-4C31-8F52-D0292BBD41C2}" dt="2019-12-09T20:51:41.279" v="909"/>
          <ac:picMkLst>
            <pc:docMk/>
            <pc:sldMk cId="1732610062" sldId="286"/>
            <ac:picMk id="14" creationId="{64CFA483-C2FC-4407-ADB2-68B21FC94D3C}"/>
          </ac:picMkLst>
        </pc:picChg>
      </pc:sldChg>
      <pc:sldChg chg="addSp delSp modSp del delAnim modAnim">
        <pc:chgData name="Juan Abellan" userId="1563452c-cc2e-49fc-820a-29a64e0f92b8" providerId="ADAL" clId="{7CB42AD2-05A2-4C31-8F52-D0292BBD41C2}" dt="2019-12-09T22:16:46.168" v="1138" actId="2696"/>
        <pc:sldMkLst>
          <pc:docMk/>
          <pc:sldMk cId="3141634162" sldId="288"/>
        </pc:sldMkLst>
        <pc:spChg chg="add del mod">
          <ac:chgData name="Juan Abellan" userId="1563452c-cc2e-49fc-820a-29a64e0f92b8" providerId="ADAL" clId="{7CB42AD2-05A2-4C31-8F52-D0292BBD41C2}" dt="2019-12-09T21:15:26.282" v="1063" actId="478"/>
          <ac:spMkLst>
            <pc:docMk/>
            <pc:sldMk cId="3141634162" sldId="288"/>
            <ac:spMk id="7" creationId="{E2602ED4-349E-42AB-AF45-7AAD5AFDCA1B}"/>
          </ac:spMkLst>
        </pc:spChg>
        <pc:spChg chg="del">
          <ac:chgData name="Juan Abellan" userId="1563452c-cc2e-49fc-820a-29a64e0f92b8" providerId="ADAL" clId="{7CB42AD2-05A2-4C31-8F52-D0292BBD41C2}" dt="2019-12-09T21:22:23.547" v="1116" actId="478"/>
          <ac:spMkLst>
            <pc:docMk/>
            <pc:sldMk cId="3141634162" sldId="288"/>
            <ac:spMk id="16" creationId="{066147BD-17DE-462C-AD68-204A1062126E}"/>
          </ac:spMkLst>
        </pc:spChg>
        <pc:picChg chg="add del ord">
          <ac:chgData name="Juan Abellan" userId="1563452c-cc2e-49fc-820a-29a64e0f92b8" providerId="ADAL" clId="{7CB42AD2-05A2-4C31-8F52-D0292BBD41C2}" dt="2019-12-09T21:22:30.253" v="1117" actId="167"/>
          <ac:picMkLst>
            <pc:docMk/>
            <pc:sldMk cId="3141634162" sldId="288"/>
            <ac:picMk id="9" creationId="{324069BA-A84A-4578-8BF1-D9EEA356F862}"/>
          </ac:picMkLst>
        </pc:picChg>
        <pc:picChg chg="add del mod">
          <ac:chgData name="Juan Abellan" userId="1563452c-cc2e-49fc-820a-29a64e0f92b8" providerId="ADAL" clId="{7CB42AD2-05A2-4C31-8F52-D0292BBD41C2}" dt="2019-12-09T21:13:25.462" v="1058" actId="478"/>
          <ac:picMkLst>
            <pc:docMk/>
            <pc:sldMk cId="3141634162" sldId="288"/>
            <ac:picMk id="10" creationId="{7DEB09F1-3A7E-4865-A305-D7603E19D65D}"/>
          </ac:picMkLst>
        </pc:picChg>
        <pc:picChg chg="add del mod ord">
          <ac:chgData name="Juan Abellan" userId="1563452c-cc2e-49fc-820a-29a64e0f92b8" providerId="ADAL" clId="{7CB42AD2-05A2-4C31-8F52-D0292BBD41C2}" dt="2019-12-09T21:20:05.291" v="1096" actId="478"/>
          <ac:picMkLst>
            <pc:docMk/>
            <pc:sldMk cId="3141634162" sldId="288"/>
            <ac:picMk id="11" creationId="{CE2BA64D-170E-4339-868F-4A8C61395AE0}"/>
          </ac:picMkLst>
        </pc:picChg>
        <pc:picChg chg="add mod ord">
          <ac:chgData name="Juan Abellan" userId="1563452c-cc2e-49fc-820a-29a64e0f92b8" providerId="ADAL" clId="{7CB42AD2-05A2-4C31-8F52-D0292BBD41C2}" dt="2019-12-09T21:22:19.487" v="1115" actId="167"/>
          <ac:picMkLst>
            <pc:docMk/>
            <pc:sldMk cId="3141634162" sldId="288"/>
            <ac:picMk id="14" creationId="{2FAACF6B-4F0A-41EA-BE54-0C46A53C01DE}"/>
          </ac:picMkLst>
        </pc:picChg>
      </pc:sldChg>
      <pc:sldChg chg="modSp add modAnim">
        <pc:chgData name="Juan Abellan" userId="1563452c-cc2e-49fc-820a-29a64e0f92b8" providerId="ADAL" clId="{7CB42AD2-05A2-4C31-8F52-D0292BBD41C2}" dt="2019-12-09T20:01:19.977" v="609"/>
        <pc:sldMkLst>
          <pc:docMk/>
          <pc:sldMk cId="3928294787" sldId="289"/>
        </pc:sldMkLst>
        <pc:spChg chg="mod">
          <ac:chgData name="Juan Abellan" userId="1563452c-cc2e-49fc-820a-29a64e0f92b8" providerId="ADAL" clId="{7CB42AD2-05A2-4C31-8F52-D0292BBD41C2}" dt="2019-12-09T19:59:40.075" v="580" actId="20577"/>
          <ac:spMkLst>
            <pc:docMk/>
            <pc:sldMk cId="3928294787" sldId="289"/>
            <ac:spMk id="2" creationId="{C39114C9-319E-4669-9C85-753533FA1902}"/>
          </ac:spMkLst>
        </pc:spChg>
        <pc:spChg chg="mod">
          <ac:chgData name="Juan Abellan" userId="1563452c-cc2e-49fc-820a-29a64e0f92b8" providerId="ADAL" clId="{7CB42AD2-05A2-4C31-8F52-D0292BBD41C2}" dt="2019-12-09T19:59:52.191" v="585" actId="20577"/>
          <ac:spMkLst>
            <pc:docMk/>
            <pc:sldMk cId="3928294787" sldId="289"/>
            <ac:spMk id="10" creationId="{0602E936-253A-468A-A2BD-36E7732A34CD}"/>
          </ac:spMkLst>
        </pc:spChg>
        <pc:spChg chg="mod">
          <ac:chgData name="Juan Abellan" userId="1563452c-cc2e-49fc-820a-29a64e0f92b8" providerId="ADAL" clId="{7CB42AD2-05A2-4C31-8F52-D0292BBD41C2}" dt="2019-12-09T20:00:06.869" v="603" actId="1038"/>
          <ac:spMkLst>
            <pc:docMk/>
            <pc:sldMk cId="3928294787" sldId="289"/>
            <ac:spMk id="15" creationId="{B41174C5-71ED-4A53-AEBC-139B7854AD4A}"/>
          </ac:spMkLst>
        </pc:spChg>
        <pc:spChg chg="mod">
          <ac:chgData name="Juan Abellan" userId="1563452c-cc2e-49fc-820a-29a64e0f92b8" providerId="ADAL" clId="{7CB42AD2-05A2-4C31-8F52-D0292BBD41C2}" dt="2019-12-09T20:00:37.550" v="607" actId="20577"/>
          <ac:spMkLst>
            <pc:docMk/>
            <pc:sldMk cId="3928294787" sldId="289"/>
            <ac:spMk id="17" creationId="{9D4453C6-9E20-47BD-B18A-DA63997FAC01}"/>
          </ac:spMkLst>
        </pc:spChg>
        <pc:spChg chg="mod">
          <ac:chgData name="Juan Abellan" userId="1563452c-cc2e-49fc-820a-29a64e0f92b8" providerId="ADAL" clId="{7CB42AD2-05A2-4C31-8F52-D0292BBD41C2}" dt="2019-12-09T20:00:32.768" v="605" actId="20577"/>
          <ac:spMkLst>
            <pc:docMk/>
            <pc:sldMk cId="3928294787" sldId="289"/>
            <ac:spMk id="18" creationId="{75F7EA13-9590-4380-B642-6042439968DF}"/>
          </ac:spMkLst>
        </pc:spChg>
      </pc:sldChg>
      <pc:sldChg chg="addSp modSp add del">
        <pc:chgData name="Juan Abellan" userId="1563452c-cc2e-49fc-820a-29a64e0f92b8" providerId="ADAL" clId="{7CB42AD2-05A2-4C31-8F52-D0292BBD41C2}" dt="2019-12-09T21:08:37.819" v="1012" actId="2696"/>
        <pc:sldMkLst>
          <pc:docMk/>
          <pc:sldMk cId="1194659144" sldId="290"/>
        </pc:sldMkLst>
        <pc:spChg chg="mod">
          <ac:chgData name="Juan Abellan" userId="1563452c-cc2e-49fc-820a-29a64e0f92b8" providerId="ADAL" clId="{7CB42AD2-05A2-4C31-8F52-D0292BBD41C2}" dt="2019-12-09T20:54:01.100" v="963" actId="20577"/>
          <ac:spMkLst>
            <pc:docMk/>
            <pc:sldMk cId="1194659144" sldId="290"/>
            <ac:spMk id="2" creationId="{FE3BB0DD-E5CF-40B2-9C6B-3E6D6BC0A41F}"/>
          </ac:spMkLst>
        </pc:spChg>
        <pc:spChg chg="mod">
          <ac:chgData name="Juan Abellan" userId="1563452c-cc2e-49fc-820a-29a64e0f92b8" providerId="ADAL" clId="{7CB42AD2-05A2-4C31-8F52-D0292BBD41C2}" dt="2019-12-09T21:07:37.646" v="1011" actId="20577"/>
          <ac:spMkLst>
            <pc:docMk/>
            <pc:sldMk cId="1194659144" sldId="290"/>
            <ac:spMk id="3" creationId="{F8E8681D-37FF-4C7A-83D1-48F5D8125588}"/>
          </ac:spMkLst>
        </pc:spChg>
        <pc:picChg chg="add mod">
          <ac:chgData name="Juan Abellan" userId="1563452c-cc2e-49fc-820a-29a64e0f92b8" providerId="ADAL" clId="{7CB42AD2-05A2-4C31-8F52-D0292BBD41C2}" dt="2019-12-09T21:06:33.683" v="965" actId="1076"/>
          <ac:picMkLst>
            <pc:docMk/>
            <pc:sldMk cId="1194659144" sldId="290"/>
            <ac:picMk id="7" creationId="{43F437C1-5D20-4200-A710-427307FE9F65}"/>
          </ac:picMkLst>
        </pc:picChg>
      </pc:sldChg>
      <pc:sldChg chg="addSp delSp modSp add modAnim">
        <pc:chgData name="Juan Abellan" userId="1563452c-cc2e-49fc-820a-29a64e0f92b8" providerId="ADAL" clId="{7CB42AD2-05A2-4C31-8F52-D0292BBD41C2}" dt="2019-12-10T08:21:04.773" v="1245"/>
        <pc:sldMkLst>
          <pc:docMk/>
          <pc:sldMk cId="3906594158" sldId="290"/>
        </pc:sldMkLst>
        <pc:spChg chg="mod">
          <ac:chgData name="Juan Abellan" userId="1563452c-cc2e-49fc-820a-29a64e0f92b8" providerId="ADAL" clId="{7CB42AD2-05A2-4C31-8F52-D0292BBD41C2}" dt="2019-12-09T22:19:18.577" v="1181" actId="20577"/>
          <ac:spMkLst>
            <pc:docMk/>
            <pc:sldMk cId="3906594158" sldId="290"/>
            <ac:spMk id="2" creationId="{F3FB6823-EAFD-4757-AAF5-153285A7C1E9}"/>
          </ac:spMkLst>
        </pc:spChg>
        <pc:spChg chg="del">
          <ac:chgData name="Juan Abellan" userId="1563452c-cc2e-49fc-820a-29a64e0f92b8" providerId="ADAL" clId="{7CB42AD2-05A2-4C31-8F52-D0292BBD41C2}" dt="2019-12-09T22:15:32.924" v="1119"/>
          <ac:spMkLst>
            <pc:docMk/>
            <pc:sldMk cId="3906594158" sldId="290"/>
            <ac:spMk id="3" creationId="{9E4B58FE-1AB6-4580-A245-DA235CFB94A8}"/>
          </ac:spMkLst>
        </pc:spChg>
        <pc:spChg chg="del">
          <ac:chgData name="Juan Abellan" userId="1563452c-cc2e-49fc-820a-29a64e0f92b8" providerId="ADAL" clId="{7CB42AD2-05A2-4C31-8F52-D0292BBD41C2}" dt="2019-12-09T22:15:46.280" v="1120"/>
          <ac:spMkLst>
            <pc:docMk/>
            <pc:sldMk cId="3906594158" sldId="290"/>
            <ac:spMk id="4" creationId="{001A1958-F42B-4962-A773-7642DB7B0348}"/>
          </ac:spMkLst>
        </pc:spChg>
        <pc:spChg chg="add mod">
          <ac:chgData name="Juan Abellan" userId="1563452c-cc2e-49fc-820a-29a64e0f92b8" providerId="ADAL" clId="{7CB42AD2-05A2-4C31-8F52-D0292BBD41C2}" dt="2019-12-09T22:21:06.349" v="1187" actId="14100"/>
          <ac:spMkLst>
            <pc:docMk/>
            <pc:sldMk cId="3906594158" sldId="290"/>
            <ac:spMk id="10" creationId="{C9141715-73F2-4EDB-BA90-72E05929F87B}"/>
          </ac:spMkLst>
        </pc:spChg>
        <pc:graphicFrameChg chg="add mod modGraphic">
          <ac:chgData name="Juan Abellan" userId="1563452c-cc2e-49fc-820a-29a64e0f92b8" providerId="ADAL" clId="{7CB42AD2-05A2-4C31-8F52-D0292BBD41C2}" dt="2019-12-10T08:21:04.773" v="1245"/>
          <ac:graphicFrameMkLst>
            <pc:docMk/>
            <pc:sldMk cId="3906594158" sldId="290"/>
            <ac:graphicFrameMk id="9" creationId="{D035762A-1C89-4A4D-B583-F69F702AAA46}"/>
          </ac:graphicFrameMkLst>
        </pc:graphicFrameChg>
        <pc:picChg chg="add mod">
          <ac:chgData name="Juan Abellan" userId="1563452c-cc2e-49fc-820a-29a64e0f92b8" providerId="ADAL" clId="{7CB42AD2-05A2-4C31-8F52-D0292BBD41C2}" dt="2019-12-09T22:16:34.612" v="1137" actId="1036"/>
          <ac:picMkLst>
            <pc:docMk/>
            <pc:sldMk cId="3906594158" sldId="290"/>
            <ac:picMk id="8" creationId="{F8D4568C-4E28-4A36-A3E0-F907BE949402}"/>
          </ac:picMkLst>
        </pc:picChg>
      </pc:sldChg>
    </pc:docChg>
  </pc:docChgLst>
  <pc:docChgLst>
    <pc:chgData name="Juan Abellan" userId="1563452c-cc2e-49fc-820a-29a64e0f92b8" providerId="ADAL" clId="{0DB542F2-1EED-40FB-AFD4-FD36860783AF}"/>
    <pc:docChg chg="undo custSel addSld delSld modSld sldOrd">
      <pc:chgData name="Juan Abellan" userId="1563452c-cc2e-49fc-820a-29a64e0f92b8" providerId="ADAL" clId="{0DB542F2-1EED-40FB-AFD4-FD36860783AF}" dt="2019-10-22T07:36:27.312" v="17907" actId="20577"/>
      <pc:docMkLst>
        <pc:docMk/>
      </pc:docMkLst>
      <pc:sldChg chg="modSp">
        <pc:chgData name="Juan Abellan" userId="1563452c-cc2e-49fc-820a-29a64e0f92b8" providerId="ADAL" clId="{0DB542F2-1EED-40FB-AFD4-FD36860783AF}" dt="2019-10-20T18:11:08.681" v="4243" actId="20577"/>
        <pc:sldMkLst>
          <pc:docMk/>
          <pc:sldMk cId="2039857731" sldId="256"/>
        </pc:sldMkLst>
        <pc:spChg chg="mod">
          <ac:chgData name="Juan Abellan" userId="1563452c-cc2e-49fc-820a-29a64e0f92b8" providerId="ADAL" clId="{0DB542F2-1EED-40FB-AFD4-FD36860783AF}" dt="2019-10-20T07:04:48.528" v="46" actId="14100"/>
          <ac:spMkLst>
            <pc:docMk/>
            <pc:sldMk cId="2039857731" sldId="256"/>
            <ac:spMk id="2" creationId="{00000000-0000-0000-0000-000000000000}"/>
          </ac:spMkLst>
        </pc:spChg>
        <pc:spChg chg="mod">
          <ac:chgData name="Juan Abellan" userId="1563452c-cc2e-49fc-820a-29a64e0f92b8" providerId="ADAL" clId="{0DB542F2-1EED-40FB-AFD4-FD36860783AF}" dt="2019-10-20T18:11:08.681" v="4243" actId="20577"/>
          <ac:spMkLst>
            <pc:docMk/>
            <pc:sldMk cId="2039857731" sldId="256"/>
            <ac:spMk id="3" creationId="{00000000-0000-0000-0000-000000000000}"/>
          </ac:spMkLst>
        </pc:spChg>
      </pc:sldChg>
      <pc:sldChg chg="addSp delSp modSp">
        <pc:chgData name="Juan Abellan" userId="1563452c-cc2e-49fc-820a-29a64e0f92b8" providerId="ADAL" clId="{0DB542F2-1EED-40FB-AFD4-FD36860783AF}" dt="2019-10-22T07:00:16.707" v="16329" actId="6549"/>
        <pc:sldMkLst>
          <pc:docMk/>
          <pc:sldMk cId="3048312593" sldId="257"/>
        </pc:sldMkLst>
        <pc:spChg chg="del">
          <ac:chgData name="Juan Abellan" userId="1563452c-cc2e-49fc-820a-29a64e0f92b8" providerId="ADAL" clId="{0DB542F2-1EED-40FB-AFD4-FD36860783AF}" dt="2019-10-20T07:08:39.364" v="105"/>
          <ac:spMkLst>
            <pc:docMk/>
            <pc:sldMk cId="3048312593" sldId="257"/>
            <ac:spMk id="2" creationId="{00000000-0000-0000-0000-000000000000}"/>
          </ac:spMkLst>
        </pc:spChg>
        <pc:spChg chg="del">
          <ac:chgData name="Juan Abellan" userId="1563452c-cc2e-49fc-820a-29a64e0f92b8" providerId="ADAL" clId="{0DB542F2-1EED-40FB-AFD4-FD36860783AF}" dt="2019-10-20T07:08:39.364" v="105"/>
          <ac:spMkLst>
            <pc:docMk/>
            <pc:sldMk cId="3048312593" sldId="257"/>
            <ac:spMk id="3" creationId="{00000000-0000-0000-0000-000000000000}"/>
          </ac:spMkLst>
        </pc:spChg>
        <pc:spChg chg="add mo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7" creationId="{34FDD852-3BFD-4688-ABA1-1D5B09E4482D}"/>
          </ac:spMkLst>
        </pc:spChg>
        <pc:spChg chg="add mod">
          <ac:chgData name="Juan Abellan" userId="1563452c-cc2e-49fc-820a-29a64e0f92b8" providerId="ADAL" clId="{0DB542F2-1EED-40FB-AFD4-FD36860783AF}" dt="2019-10-20T07:43:50.800" v="1413" actId="20577"/>
          <ac:spMkLst>
            <pc:docMk/>
            <pc:sldMk cId="3048312593" sldId="257"/>
            <ac:spMk id="8" creationId="{25AE45CC-3951-4266-9104-DA6EEE31188E}"/>
          </ac:spMkLst>
        </pc:spChg>
        <pc:spChg chg="add mo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9" creationId="{B1697BCD-B67D-446B-A6C0-3D59505A6024}"/>
          </ac:spMkLst>
        </pc:spChg>
        <pc:spChg chg="add mo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10" creationId="{9B2D91C7-A1AF-4EEA-84E5-DA658BDAC697}"/>
          </ac:spMkLst>
        </pc:spChg>
        <pc:spChg chg="add mo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11" creationId="{2E061BEE-DAC1-423E-B475-4DA889936E8C}"/>
          </ac:spMkLst>
        </pc:spChg>
        <pc:spChg chg="add mod or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12" creationId="{74C6B78E-6FAA-48D7-B31B-1E03F32C163C}"/>
          </ac:spMkLst>
        </pc:spChg>
        <pc:spChg chg="add mod or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13" creationId="{70445326-E6EA-46D9-87B5-E4B5AE82058D}"/>
          </ac:spMkLst>
        </pc:spChg>
        <pc:spChg chg="add mod or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14" creationId="{4D6DFF1A-BA01-429F-ABE4-231AC5E34127}"/>
          </ac:spMkLst>
        </pc:spChg>
        <pc:spChg chg="add mod ord">
          <ac:chgData name="Juan Abellan" userId="1563452c-cc2e-49fc-820a-29a64e0f92b8" providerId="ADAL" clId="{0DB542F2-1EED-40FB-AFD4-FD36860783AF}" dt="2019-10-20T07:45:09.001" v="1552" actId="1037"/>
          <ac:spMkLst>
            <pc:docMk/>
            <pc:sldMk cId="3048312593" sldId="257"/>
            <ac:spMk id="15" creationId="{D1112CF6-09B4-40B7-9524-40D916A28B0C}"/>
          </ac:spMkLst>
        </pc:spChg>
        <pc:spChg chg="add del mod">
          <ac:chgData name="Juan Abellan" userId="1563452c-cc2e-49fc-820a-29a64e0f92b8" providerId="ADAL" clId="{0DB542F2-1EED-40FB-AFD4-FD36860783AF}" dt="2019-10-20T07:21:22.866" v="342" actId="478"/>
          <ac:spMkLst>
            <pc:docMk/>
            <pc:sldMk cId="3048312593" sldId="257"/>
            <ac:spMk id="18" creationId="{0DF32C4D-2E8C-4C35-9A9C-F55CBC549AE9}"/>
          </ac:spMkLst>
        </pc:spChg>
        <pc:spChg chg="add mod">
          <ac:chgData name="Juan Abellan" userId="1563452c-cc2e-49fc-820a-29a64e0f92b8" providerId="ADAL" clId="{0DB542F2-1EED-40FB-AFD4-FD36860783AF}" dt="2019-10-22T06:59:20.165" v="16242" actId="404"/>
          <ac:spMkLst>
            <pc:docMk/>
            <pc:sldMk cId="3048312593" sldId="257"/>
            <ac:spMk id="19" creationId="{A5E34CBE-017F-4018-B6B2-08CAD886A879}"/>
          </ac:spMkLst>
        </pc:spChg>
        <pc:spChg chg="add mod">
          <ac:chgData name="Juan Abellan" userId="1563452c-cc2e-49fc-820a-29a64e0f92b8" providerId="ADAL" clId="{0DB542F2-1EED-40FB-AFD4-FD36860783AF}" dt="2019-10-22T06:59:20.165" v="16242" actId="404"/>
          <ac:spMkLst>
            <pc:docMk/>
            <pc:sldMk cId="3048312593" sldId="257"/>
            <ac:spMk id="22" creationId="{15D26F6F-F877-4F3E-9CAD-9B754C36EA73}"/>
          </ac:spMkLst>
        </pc:spChg>
        <pc:spChg chg="add mod">
          <ac:chgData name="Juan Abellan" userId="1563452c-cc2e-49fc-820a-29a64e0f92b8" providerId="ADAL" clId="{0DB542F2-1EED-40FB-AFD4-FD36860783AF}" dt="2019-10-22T06:59:20.165" v="16242" actId="404"/>
          <ac:spMkLst>
            <pc:docMk/>
            <pc:sldMk cId="3048312593" sldId="257"/>
            <ac:spMk id="26" creationId="{92ADDBEE-80DE-447F-B2E4-923FAD9A2712}"/>
          </ac:spMkLst>
        </pc:spChg>
        <pc:spChg chg="add mod">
          <ac:chgData name="Juan Abellan" userId="1563452c-cc2e-49fc-820a-29a64e0f92b8" providerId="ADAL" clId="{0DB542F2-1EED-40FB-AFD4-FD36860783AF}" dt="2019-10-22T06:59:20.165" v="16242" actId="404"/>
          <ac:spMkLst>
            <pc:docMk/>
            <pc:sldMk cId="3048312593" sldId="257"/>
            <ac:spMk id="31" creationId="{9009B0CE-052F-4128-9CB4-7FA17684A49F}"/>
          </ac:spMkLst>
        </pc:spChg>
        <pc:spChg chg="add mod">
          <ac:chgData name="Juan Abellan" userId="1563452c-cc2e-49fc-820a-29a64e0f92b8" providerId="ADAL" clId="{0DB542F2-1EED-40FB-AFD4-FD36860783AF}" dt="2019-10-22T07:00:16.707" v="16329" actId="6549"/>
          <ac:spMkLst>
            <pc:docMk/>
            <pc:sldMk cId="3048312593" sldId="257"/>
            <ac:spMk id="34" creationId="{752B590E-E14F-4747-8570-2E9C8D390239}"/>
          </ac:spMkLst>
        </pc:spChg>
        <pc:cxnChg chg="add mod">
          <ac:chgData name="Juan Abellan" userId="1563452c-cc2e-49fc-820a-29a64e0f92b8" providerId="ADAL" clId="{0DB542F2-1EED-40FB-AFD4-FD36860783AF}" dt="2019-10-20T07:53:24.893" v="1798" actId="14100"/>
          <ac:cxnSpMkLst>
            <pc:docMk/>
            <pc:sldMk cId="3048312593" sldId="257"/>
            <ac:cxnSpMk id="17" creationId="{7C5C6BBC-3EF3-49E2-A0AD-32C614E9E42F}"/>
          </ac:cxnSpMkLst>
        </pc:cxnChg>
        <pc:cxnChg chg="add del mod">
          <ac:chgData name="Juan Abellan" userId="1563452c-cc2e-49fc-820a-29a64e0f92b8" providerId="ADAL" clId="{0DB542F2-1EED-40FB-AFD4-FD36860783AF}" dt="2019-10-20T07:31:44.083" v="701" actId="478"/>
          <ac:cxnSpMkLst>
            <pc:docMk/>
            <pc:sldMk cId="3048312593" sldId="257"/>
            <ac:cxnSpMk id="21" creationId="{73029E2E-1AC5-4415-81E0-71D09B819334}"/>
          </ac:cxnSpMkLst>
        </pc:cxnChg>
        <pc:cxnChg chg="add mod">
          <ac:chgData name="Juan Abellan" userId="1563452c-cc2e-49fc-820a-29a64e0f92b8" providerId="ADAL" clId="{0DB542F2-1EED-40FB-AFD4-FD36860783AF}" dt="2019-10-20T07:53:33.379" v="1805" actId="14100"/>
          <ac:cxnSpMkLst>
            <pc:docMk/>
            <pc:sldMk cId="3048312593" sldId="257"/>
            <ac:cxnSpMk id="25" creationId="{AC4DE147-903F-4EB4-8434-FA98DFA8E2B3}"/>
          </ac:cxnSpMkLst>
        </pc:cxnChg>
        <pc:cxnChg chg="add del mod">
          <ac:chgData name="Juan Abellan" userId="1563452c-cc2e-49fc-820a-29a64e0f92b8" providerId="ADAL" clId="{0DB542F2-1EED-40FB-AFD4-FD36860783AF}" dt="2019-10-20T07:28:09.185" v="588" actId="478"/>
          <ac:cxnSpMkLst>
            <pc:docMk/>
            <pc:sldMk cId="3048312593" sldId="257"/>
            <ac:cxnSpMk id="28" creationId="{FC4BA0EC-55C2-42E5-A86E-D10957133E61}"/>
          </ac:cxnSpMkLst>
        </pc:cxnChg>
        <pc:cxnChg chg="add del mod">
          <ac:chgData name="Juan Abellan" userId="1563452c-cc2e-49fc-820a-29a64e0f92b8" providerId="ADAL" clId="{0DB542F2-1EED-40FB-AFD4-FD36860783AF}" dt="2019-10-20T07:32:32.631" v="712" actId="478"/>
          <ac:cxnSpMkLst>
            <pc:docMk/>
            <pc:sldMk cId="3048312593" sldId="257"/>
            <ac:cxnSpMk id="30" creationId="{BD125334-23FC-4AAA-B78A-320F20DFD629}"/>
          </ac:cxnSpMkLst>
        </pc:cxnChg>
        <pc:cxnChg chg="add mod">
          <ac:chgData name="Juan Abellan" userId="1563452c-cc2e-49fc-820a-29a64e0f92b8" providerId="ADAL" clId="{0DB542F2-1EED-40FB-AFD4-FD36860783AF}" dt="2019-10-20T07:53:29.193" v="1801" actId="14100"/>
          <ac:cxnSpMkLst>
            <pc:docMk/>
            <pc:sldMk cId="3048312593" sldId="257"/>
            <ac:cxnSpMk id="32" creationId="{00FFE907-F00A-405A-A809-D3D7FCDE1194}"/>
          </ac:cxnSpMkLst>
        </pc:cxnChg>
        <pc:cxnChg chg="add mod">
          <ac:chgData name="Juan Abellan" userId="1563452c-cc2e-49fc-820a-29a64e0f92b8" providerId="ADAL" clId="{0DB542F2-1EED-40FB-AFD4-FD36860783AF}" dt="2019-10-20T07:53:39.701" v="1808" actId="14100"/>
          <ac:cxnSpMkLst>
            <pc:docMk/>
            <pc:sldMk cId="3048312593" sldId="257"/>
            <ac:cxnSpMk id="33" creationId="{19EFDA25-4AC2-4CB8-9596-C561C9C74711}"/>
          </ac:cxnSpMkLst>
        </pc:cxnChg>
      </pc:sldChg>
      <pc:sldChg chg="addSp delSp modSp add">
        <pc:chgData name="Juan Abellan" userId="1563452c-cc2e-49fc-820a-29a64e0f92b8" providerId="ADAL" clId="{0DB542F2-1EED-40FB-AFD4-FD36860783AF}" dt="2019-10-22T07:31:14.781" v="17299" actId="20577"/>
        <pc:sldMkLst>
          <pc:docMk/>
          <pc:sldMk cId="1701082871" sldId="259"/>
        </pc:sldMkLst>
        <pc:spChg chg="del">
          <ac:chgData name="Juan Abellan" userId="1563452c-cc2e-49fc-820a-29a64e0f92b8" providerId="ADAL" clId="{0DB542F2-1EED-40FB-AFD4-FD36860783AF}" dt="2019-10-20T08:08:30.274" v="2770"/>
          <ac:spMkLst>
            <pc:docMk/>
            <pc:sldMk cId="1701082871" sldId="259"/>
            <ac:spMk id="2" creationId="{27163B30-2C7F-4E75-98AB-626D42A88426}"/>
          </ac:spMkLst>
        </pc:spChg>
        <pc:spChg chg="add mod">
          <ac:chgData name="Juan Abellan" userId="1563452c-cc2e-49fc-820a-29a64e0f92b8" providerId="ADAL" clId="{0DB542F2-1EED-40FB-AFD4-FD36860783AF}" dt="2019-10-22T07:13:36.560" v="16665" actId="20577"/>
          <ac:spMkLst>
            <pc:docMk/>
            <pc:sldMk cId="1701082871" sldId="259"/>
            <ac:spMk id="6" creationId="{C521FA7F-D5F3-4093-846C-A302B24F713F}"/>
          </ac:spMkLst>
        </pc:spChg>
        <pc:spChg chg="add mod">
          <ac:chgData name="Juan Abellan" userId="1563452c-cc2e-49fc-820a-29a64e0f92b8" providerId="ADAL" clId="{0DB542F2-1EED-40FB-AFD4-FD36860783AF}" dt="2019-10-22T07:31:14.781" v="17299" actId="20577"/>
          <ac:spMkLst>
            <pc:docMk/>
            <pc:sldMk cId="1701082871" sldId="259"/>
            <ac:spMk id="7" creationId="{A2D66048-4C0F-475B-93F2-B01E5B646CA7}"/>
          </ac:spMkLst>
        </pc:spChg>
      </pc:sldChg>
      <pc:sldChg chg="addSp modSp add">
        <pc:chgData name="Juan Abellan" userId="1563452c-cc2e-49fc-820a-29a64e0f92b8" providerId="ADAL" clId="{0DB542F2-1EED-40FB-AFD4-FD36860783AF}" dt="2019-10-22T07:06:57.235" v="16509" actId="20577"/>
        <pc:sldMkLst>
          <pc:docMk/>
          <pc:sldMk cId="4092690483" sldId="260"/>
        </pc:sldMkLst>
        <pc:spChg chg="mod">
          <ac:chgData name="Juan Abellan" userId="1563452c-cc2e-49fc-820a-29a64e0f92b8" providerId="ADAL" clId="{0DB542F2-1EED-40FB-AFD4-FD36860783AF}" dt="2019-10-20T18:18:53.610" v="4530" actId="20577"/>
          <ac:spMkLst>
            <pc:docMk/>
            <pc:sldMk cId="4092690483" sldId="260"/>
            <ac:spMk id="6" creationId="{C521FA7F-D5F3-4093-846C-A302B24F713F}"/>
          </ac:spMkLst>
        </pc:spChg>
        <pc:spChg chg="mod">
          <ac:chgData name="Juan Abellan" userId="1563452c-cc2e-49fc-820a-29a64e0f92b8" providerId="ADAL" clId="{0DB542F2-1EED-40FB-AFD4-FD36860783AF}" dt="2019-10-22T07:06:57.235" v="16509" actId="20577"/>
          <ac:spMkLst>
            <pc:docMk/>
            <pc:sldMk cId="4092690483" sldId="260"/>
            <ac:spMk id="7" creationId="{A2D66048-4C0F-475B-93F2-B01E5B646CA7}"/>
          </ac:spMkLst>
        </pc:spChg>
        <pc:spChg chg="add mod">
          <ac:chgData name="Juan Abellan" userId="1563452c-cc2e-49fc-820a-29a64e0f92b8" providerId="ADAL" clId="{0DB542F2-1EED-40FB-AFD4-FD36860783AF}" dt="2019-10-20T18:19:35.238" v="4532" actId="1076"/>
          <ac:spMkLst>
            <pc:docMk/>
            <pc:sldMk cId="4092690483" sldId="260"/>
            <ac:spMk id="8" creationId="{2AF8B08C-AE13-496B-959A-E21F0EDD3DF9}"/>
          </ac:spMkLst>
        </pc:spChg>
        <pc:spChg chg="add mod">
          <ac:chgData name="Juan Abellan" userId="1563452c-cc2e-49fc-820a-29a64e0f92b8" providerId="ADAL" clId="{0DB542F2-1EED-40FB-AFD4-FD36860783AF}" dt="2019-10-20T18:19:35.238" v="4532" actId="1076"/>
          <ac:spMkLst>
            <pc:docMk/>
            <pc:sldMk cId="4092690483" sldId="260"/>
            <ac:spMk id="9" creationId="{B7171497-12CF-4CD5-8B64-54D615D06C59}"/>
          </ac:spMkLst>
        </pc:spChg>
        <pc:spChg chg="add mod">
          <ac:chgData name="Juan Abellan" userId="1563452c-cc2e-49fc-820a-29a64e0f92b8" providerId="ADAL" clId="{0DB542F2-1EED-40FB-AFD4-FD36860783AF}" dt="2019-10-20T18:19:35.238" v="4532" actId="1076"/>
          <ac:spMkLst>
            <pc:docMk/>
            <pc:sldMk cId="4092690483" sldId="260"/>
            <ac:spMk id="10" creationId="{7706B91D-9890-4DB0-A063-42DA83B408AB}"/>
          </ac:spMkLst>
        </pc:spChg>
        <pc:spChg chg="add mod">
          <ac:chgData name="Juan Abellan" userId="1563452c-cc2e-49fc-820a-29a64e0f92b8" providerId="ADAL" clId="{0DB542F2-1EED-40FB-AFD4-FD36860783AF}" dt="2019-10-20T18:19:35.238" v="4532" actId="1076"/>
          <ac:spMkLst>
            <pc:docMk/>
            <pc:sldMk cId="4092690483" sldId="260"/>
            <ac:spMk id="11" creationId="{7D98A4BD-B4FA-4C4A-B6E8-B18BFD36A929}"/>
          </ac:spMkLst>
        </pc:spChg>
        <pc:spChg chg="add mod">
          <ac:chgData name="Juan Abellan" userId="1563452c-cc2e-49fc-820a-29a64e0f92b8" providerId="ADAL" clId="{0DB542F2-1EED-40FB-AFD4-FD36860783AF}" dt="2019-10-20T18:19:58.620" v="4542" actId="122"/>
          <ac:spMkLst>
            <pc:docMk/>
            <pc:sldMk cId="4092690483" sldId="260"/>
            <ac:spMk id="13" creationId="{6075042D-18CA-4F03-8661-26F634E029E8}"/>
          </ac:spMkLst>
        </pc:spChg>
        <pc:spChg chg="add mod">
          <ac:chgData name="Juan Abellan" userId="1563452c-cc2e-49fc-820a-29a64e0f92b8" providerId="ADAL" clId="{0DB542F2-1EED-40FB-AFD4-FD36860783AF}" dt="2019-10-21T10:44:37.635" v="8502" actId="14100"/>
          <ac:spMkLst>
            <pc:docMk/>
            <pc:sldMk cId="4092690483" sldId="260"/>
            <ac:spMk id="14" creationId="{5F731BAF-A68E-496F-871B-4DB8131D9987}"/>
          </ac:spMkLst>
        </pc:spChg>
        <pc:spChg chg="add mod">
          <ac:chgData name="Juan Abellan" userId="1563452c-cc2e-49fc-820a-29a64e0f92b8" providerId="ADAL" clId="{0DB542F2-1EED-40FB-AFD4-FD36860783AF}" dt="2019-10-20T18:20:57.019" v="4554" actId="6549"/>
          <ac:spMkLst>
            <pc:docMk/>
            <pc:sldMk cId="4092690483" sldId="260"/>
            <ac:spMk id="17" creationId="{638C34A5-89C4-42D3-81E4-B2DF848EB309}"/>
          </ac:spMkLst>
        </pc:spChg>
        <pc:spChg chg="add mod">
          <ac:chgData name="Juan Abellan" userId="1563452c-cc2e-49fc-820a-29a64e0f92b8" providerId="ADAL" clId="{0DB542F2-1EED-40FB-AFD4-FD36860783AF}" dt="2019-10-21T14:36:26.437" v="11628" actId="20577"/>
          <ac:spMkLst>
            <pc:docMk/>
            <pc:sldMk cId="4092690483" sldId="260"/>
            <ac:spMk id="18" creationId="{65C723F1-E61A-44F3-83FE-EC8446B6BA7D}"/>
          </ac:spMkLst>
        </pc:spChg>
        <pc:cxnChg chg="add mod">
          <ac:chgData name="Juan Abellan" userId="1563452c-cc2e-49fc-820a-29a64e0f92b8" providerId="ADAL" clId="{0DB542F2-1EED-40FB-AFD4-FD36860783AF}" dt="2019-10-20T18:19:35.238" v="4532" actId="1076"/>
          <ac:cxnSpMkLst>
            <pc:docMk/>
            <pc:sldMk cId="4092690483" sldId="260"/>
            <ac:cxnSpMk id="12" creationId="{DBDF8C9D-B24A-4144-BD8F-76D920D83C0D}"/>
          </ac:cxnSpMkLst>
        </pc:cxnChg>
        <pc:cxnChg chg="add mod">
          <ac:chgData name="Juan Abellan" userId="1563452c-cc2e-49fc-820a-29a64e0f92b8" providerId="ADAL" clId="{0DB542F2-1EED-40FB-AFD4-FD36860783AF}" dt="2019-10-20T18:19:35.238" v="4532" actId="1076"/>
          <ac:cxnSpMkLst>
            <pc:docMk/>
            <pc:sldMk cId="4092690483" sldId="260"/>
            <ac:cxnSpMk id="15" creationId="{32A7BF28-F2A7-4D3C-8998-216DECEB5B3E}"/>
          </ac:cxnSpMkLst>
        </pc:cxnChg>
        <pc:cxnChg chg="add mod">
          <ac:chgData name="Juan Abellan" userId="1563452c-cc2e-49fc-820a-29a64e0f92b8" providerId="ADAL" clId="{0DB542F2-1EED-40FB-AFD4-FD36860783AF}" dt="2019-10-21T10:44:37.635" v="8502" actId="14100"/>
          <ac:cxnSpMkLst>
            <pc:docMk/>
            <pc:sldMk cId="4092690483" sldId="260"/>
            <ac:cxnSpMk id="16" creationId="{AA910093-7AF5-473D-AB8B-096BE1BF905B}"/>
          </ac:cxnSpMkLst>
        </pc:cxnChg>
        <pc:cxnChg chg="add mod">
          <ac:chgData name="Juan Abellan" userId="1563452c-cc2e-49fc-820a-29a64e0f92b8" providerId="ADAL" clId="{0DB542F2-1EED-40FB-AFD4-FD36860783AF}" dt="2019-10-20T18:23:29.154" v="4622" actId="14100"/>
          <ac:cxnSpMkLst>
            <pc:docMk/>
            <pc:sldMk cId="4092690483" sldId="260"/>
            <ac:cxnSpMk id="19" creationId="{AEBFE5A7-DB88-4241-B733-E5B4301F4A4F}"/>
          </ac:cxnSpMkLst>
        </pc:cxnChg>
      </pc:sldChg>
      <pc:sldChg chg="modSp add">
        <pc:chgData name="Juan Abellan" userId="1563452c-cc2e-49fc-820a-29a64e0f92b8" providerId="ADAL" clId="{0DB542F2-1EED-40FB-AFD4-FD36860783AF}" dt="2019-10-21T14:36:04.417" v="11612" actId="20577"/>
        <pc:sldMkLst>
          <pc:docMk/>
          <pc:sldMk cId="2509811269" sldId="262"/>
        </pc:sldMkLst>
        <pc:spChg chg="mod">
          <ac:chgData name="Juan Abellan" userId="1563452c-cc2e-49fc-820a-29a64e0f92b8" providerId="ADAL" clId="{0DB542F2-1EED-40FB-AFD4-FD36860783AF}" dt="2019-10-21T10:56:02.508" v="8595" actId="20577"/>
          <ac:spMkLst>
            <pc:docMk/>
            <pc:sldMk cId="2509811269" sldId="262"/>
            <ac:spMk id="2" creationId="{22813A7A-F53B-432E-B1FD-9F3E53952DFF}"/>
          </ac:spMkLst>
        </pc:spChg>
        <pc:spChg chg="mod">
          <ac:chgData name="Juan Abellan" userId="1563452c-cc2e-49fc-820a-29a64e0f92b8" providerId="ADAL" clId="{0DB542F2-1EED-40FB-AFD4-FD36860783AF}" dt="2019-10-21T14:36:04.417" v="11612" actId="20577"/>
          <ac:spMkLst>
            <pc:docMk/>
            <pc:sldMk cId="2509811269" sldId="262"/>
            <ac:spMk id="3" creationId="{C8072983-8544-463E-8932-DAE492AF9978}"/>
          </ac:spMkLst>
        </pc:spChg>
      </pc:sldChg>
      <pc:sldChg chg="modSp add">
        <pc:chgData name="Juan Abellan" userId="1563452c-cc2e-49fc-820a-29a64e0f92b8" providerId="ADAL" clId="{0DB542F2-1EED-40FB-AFD4-FD36860783AF}" dt="2019-10-22T07:36:27.312" v="17907" actId="20577"/>
        <pc:sldMkLst>
          <pc:docMk/>
          <pc:sldMk cId="2618425299" sldId="263"/>
        </pc:sldMkLst>
        <pc:spChg chg="mod">
          <ac:chgData name="Juan Abellan" userId="1563452c-cc2e-49fc-820a-29a64e0f92b8" providerId="ADAL" clId="{0DB542F2-1EED-40FB-AFD4-FD36860783AF}" dt="2019-10-21T20:44:23.254" v="14304" actId="6549"/>
          <ac:spMkLst>
            <pc:docMk/>
            <pc:sldMk cId="2618425299" sldId="263"/>
            <ac:spMk id="2" creationId="{28CB7A92-833B-4981-A361-DD7BADF3D3F8}"/>
          </ac:spMkLst>
        </pc:spChg>
        <pc:spChg chg="mod">
          <ac:chgData name="Juan Abellan" userId="1563452c-cc2e-49fc-820a-29a64e0f92b8" providerId="ADAL" clId="{0DB542F2-1EED-40FB-AFD4-FD36860783AF}" dt="2019-10-22T07:36:27.312" v="17907" actId="20577"/>
          <ac:spMkLst>
            <pc:docMk/>
            <pc:sldMk cId="2618425299" sldId="263"/>
            <ac:spMk id="3" creationId="{438C74C8-9B15-45E6-9020-EA226905180D}"/>
          </ac:spMkLst>
        </pc:spChg>
      </pc:sldChg>
      <pc:sldChg chg="modSp add">
        <pc:chgData name="Juan Abellan" userId="1563452c-cc2e-49fc-820a-29a64e0f92b8" providerId="ADAL" clId="{0DB542F2-1EED-40FB-AFD4-FD36860783AF}" dt="2019-10-21T14:39:29.214" v="11673" actId="20577"/>
        <pc:sldMkLst>
          <pc:docMk/>
          <pc:sldMk cId="2107702222" sldId="264"/>
        </pc:sldMkLst>
        <pc:spChg chg="mod">
          <ac:chgData name="Juan Abellan" userId="1563452c-cc2e-49fc-820a-29a64e0f92b8" providerId="ADAL" clId="{0DB542F2-1EED-40FB-AFD4-FD36860783AF}" dt="2019-10-21T14:09:48.023" v="10092" actId="20577"/>
          <ac:spMkLst>
            <pc:docMk/>
            <pc:sldMk cId="2107702222" sldId="264"/>
            <ac:spMk id="2" creationId="{AE63BE8D-D9A0-45AB-94DA-52F047F59A87}"/>
          </ac:spMkLst>
        </pc:spChg>
        <pc:spChg chg="mod">
          <ac:chgData name="Juan Abellan" userId="1563452c-cc2e-49fc-820a-29a64e0f92b8" providerId="ADAL" clId="{0DB542F2-1EED-40FB-AFD4-FD36860783AF}" dt="2019-10-21T14:39:29.214" v="11673" actId="20577"/>
          <ac:spMkLst>
            <pc:docMk/>
            <pc:sldMk cId="2107702222" sldId="264"/>
            <ac:spMk id="3" creationId="{BDAB48FF-FC2F-4173-8E75-4477A038F834}"/>
          </ac:spMkLst>
        </pc:spChg>
      </pc:sldChg>
      <pc:sldChg chg="addSp delSp modSp add">
        <pc:chgData name="Juan Abellan" userId="1563452c-cc2e-49fc-820a-29a64e0f92b8" providerId="ADAL" clId="{0DB542F2-1EED-40FB-AFD4-FD36860783AF}" dt="2019-10-22T07:16:41.633" v="16681" actId="6549"/>
        <pc:sldMkLst>
          <pc:docMk/>
          <pc:sldMk cId="2449776212" sldId="265"/>
        </pc:sldMkLst>
        <pc:spChg chg="mod">
          <ac:chgData name="Juan Abellan" userId="1563452c-cc2e-49fc-820a-29a64e0f92b8" providerId="ADAL" clId="{0DB542F2-1EED-40FB-AFD4-FD36860783AF}" dt="2019-10-21T14:46:25.306" v="11685" actId="20577"/>
          <ac:spMkLst>
            <pc:docMk/>
            <pc:sldMk cId="2449776212" sldId="265"/>
            <ac:spMk id="2" creationId="{C39114C9-319E-4669-9C85-753533FA1902}"/>
          </ac:spMkLst>
        </pc:spChg>
        <pc:spChg chg="add mod">
          <ac:chgData name="Juan Abellan" userId="1563452c-cc2e-49fc-820a-29a64e0f92b8" providerId="ADAL" clId="{0DB542F2-1EED-40FB-AFD4-FD36860783AF}" dt="2019-10-21T14:49:28.840" v="11808" actId="1076"/>
          <ac:spMkLst>
            <pc:docMk/>
            <pc:sldMk cId="2449776212" sldId="265"/>
            <ac:spMk id="10" creationId="{0602E936-253A-468A-A2BD-36E7732A34CD}"/>
          </ac:spMkLst>
        </pc:spChg>
        <pc:spChg chg="add mod">
          <ac:chgData name="Juan Abellan" userId="1563452c-cc2e-49fc-820a-29a64e0f92b8" providerId="ADAL" clId="{0DB542F2-1EED-40FB-AFD4-FD36860783AF}" dt="2019-10-22T07:16:36.826" v="16673" actId="6549"/>
          <ac:spMkLst>
            <pc:docMk/>
            <pc:sldMk cId="2449776212" sldId="265"/>
            <ac:spMk id="16" creationId="{E2FE2DAF-908A-4FA2-929E-0E740571F337}"/>
          </ac:spMkLst>
        </pc:spChg>
        <pc:spChg chg="add mod">
          <ac:chgData name="Juan Abellan" userId="1563452c-cc2e-49fc-820a-29a64e0f92b8" providerId="ADAL" clId="{0DB542F2-1EED-40FB-AFD4-FD36860783AF}" dt="2019-10-21T14:50:14.152" v="11847" actId="1076"/>
          <ac:spMkLst>
            <pc:docMk/>
            <pc:sldMk cId="2449776212" sldId="265"/>
            <ac:spMk id="19" creationId="{AEB1B2D0-57B4-4B48-804D-9006EE4B2686}"/>
          </ac:spMkLst>
        </pc:spChg>
        <pc:spChg chg="add del mod">
          <ac:chgData name="Juan Abellan" userId="1563452c-cc2e-49fc-820a-29a64e0f92b8" providerId="ADAL" clId="{0DB542F2-1EED-40FB-AFD4-FD36860783AF}" dt="2019-10-21T14:52:54.133" v="11988" actId="478"/>
          <ac:spMkLst>
            <pc:docMk/>
            <pc:sldMk cId="2449776212" sldId="265"/>
            <ac:spMk id="22" creationId="{32EAE9FC-E738-4C2A-884C-6B69CDDBF2EE}"/>
          </ac:spMkLst>
        </pc:spChg>
        <pc:spChg chg="add mod">
          <ac:chgData name="Juan Abellan" userId="1563452c-cc2e-49fc-820a-29a64e0f92b8" providerId="ADAL" clId="{0DB542F2-1EED-40FB-AFD4-FD36860783AF}" dt="2019-10-22T07:16:41.633" v="16681" actId="6549"/>
          <ac:spMkLst>
            <pc:docMk/>
            <pc:sldMk cId="2449776212" sldId="265"/>
            <ac:spMk id="23" creationId="{ED073393-CB4E-49BE-AC85-E94B67A70862}"/>
          </ac:spMkLst>
        </pc:spChg>
        <pc:cxnChg chg="add mod">
          <ac:chgData name="Juan Abellan" userId="1563452c-cc2e-49fc-820a-29a64e0f92b8" providerId="ADAL" clId="{0DB542F2-1EED-40FB-AFD4-FD36860783AF}" dt="2019-10-21T14:47:08.954" v="11689" actId="692"/>
          <ac:cxnSpMkLst>
            <pc:docMk/>
            <pc:sldMk cId="2449776212" sldId="265"/>
            <ac:cxnSpMk id="7" creationId="{AE990847-7D09-4A3A-9A65-F56DE073583F}"/>
          </ac:cxnSpMkLst>
        </pc:cxnChg>
        <pc:cxnChg chg="add mod">
          <ac:chgData name="Juan Abellan" userId="1563452c-cc2e-49fc-820a-29a64e0f92b8" providerId="ADAL" clId="{0DB542F2-1EED-40FB-AFD4-FD36860783AF}" dt="2019-10-21T14:49:39.119" v="11810" actId="14100"/>
          <ac:cxnSpMkLst>
            <pc:docMk/>
            <pc:sldMk cId="2449776212" sldId="265"/>
            <ac:cxnSpMk id="9" creationId="{CB6D113A-C6F8-4764-BB59-24B6427B57E4}"/>
          </ac:cxnSpMkLst>
        </pc:cxnChg>
        <pc:cxnChg chg="add mod">
          <ac:chgData name="Juan Abellan" userId="1563452c-cc2e-49fc-820a-29a64e0f92b8" providerId="ADAL" clId="{0DB542F2-1EED-40FB-AFD4-FD36860783AF}" dt="2019-10-21T14:53:46.204" v="12001" actId="14100"/>
          <ac:cxnSpMkLst>
            <pc:docMk/>
            <pc:sldMk cId="2449776212" sldId="265"/>
            <ac:cxnSpMk id="12" creationId="{FAA93A4C-11D2-4484-9B07-06D94AB66E83}"/>
          </ac:cxnSpMkLst>
        </pc:cxnChg>
        <pc:cxnChg chg="add mod">
          <ac:chgData name="Juan Abellan" userId="1563452c-cc2e-49fc-820a-29a64e0f92b8" providerId="ADAL" clId="{0DB542F2-1EED-40FB-AFD4-FD36860783AF}" dt="2019-10-21T14:53:43.069" v="12000" actId="14100"/>
          <ac:cxnSpMkLst>
            <pc:docMk/>
            <pc:sldMk cId="2449776212" sldId="265"/>
            <ac:cxnSpMk id="21" creationId="{D864B241-6FE4-4545-AE1B-5FBA66C23EA2}"/>
          </ac:cxnSpMkLst>
        </pc:cxnChg>
      </pc:sldChg>
      <pc:sldChg chg="addSp delSp modSp add ord">
        <pc:chgData name="Juan Abellan" userId="1563452c-cc2e-49fc-820a-29a64e0f92b8" providerId="ADAL" clId="{0DB542F2-1EED-40FB-AFD4-FD36860783AF}" dt="2019-10-21T20:58:10.551" v="15055" actId="1035"/>
        <pc:sldMkLst>
          <pc:docMk/>
          <pc:sldMk cId="3672224024" sldId="266"/>
        </pc:sldMkLst>
        <pc:spChg chg="add mod">
          <ac:chgData name="Juan Abellan" userId="1563452c-cc2e-49fc-820a-29a64e0f92b8" providerId="ADAL" clId="{0DB542F2-1EED-40FB-AFD4-FD36860783AF}" dt="2019-10-21T20:58:10.551" v="15055" actId="1035"/>
          <ac:spMkLst>
            <pc:docMk/>
            <pc:sldMk cId="3672224024" sldId="266"/>
            <ac:spMk id="6" creationId="{B9DE1BC1-14D1-420A-9048-BC11DDBC8F10}"/>
          </ac:spMkLst>
        </pc:spChg>
        <pc:spChg chg="mod">
          <ac:chgData name="Juan Abellan" userId="1563452c-cc2e-49fc-820a-29a64e0f92b8" providerId="ADAL" clId="{0DB542F2-1EED-40FB-AFD4-FD36860783AF}" dt="2019-10-21T14:55:21.777" v="12055" actId="1037"/>
          <ac:spMkLst>
            <pc:docMk/>
            <pc:sldMk cId="3672224024" sldId="266"/>
            <ac:spMk id="10" creationId="{0602E936-253A-468A-A2BD-36E7732A34CD}"/>
          </ac:spMkLst>
        </pc:spChg>
        <pc:spChg chg="add mod">
          <ac:chgData name="Juan Abellan" userId="1563452c-cc2e-49fc-820a-29a64e0f92b8" providerId="ADAL" clId="{0DB542F2-1EED-40FB-AFD4-FD36860783AF}" dt="2019-10-21T14:55:15.704" v="12045" actId="1038"/>
          <ac:spMkLst>
            <pc:docMk/>
            <pc:sldMk cId="3672224024" sldId="266"/>
            <ac:spMk id="15" creationId="{B41174C5-71ED-4A53-AEBC-139B7854AD4A}"/>
          </ac:spMkLst>
        </pc:spChg>
        <pc:spChg chg="del mod">
          <ac:chgData name="Juan Abellan" userId="1563452c-cc2e-49fc-820a-29a64e0f92b8" providerId="ADAL" clId="{0DB542F2-1EED-40FB-AFD4-FD36860783AF}" dt="2019-10-21T19:54:32.971" v="12447" actId="478"/>
          <ac:spMkLst>
            <pc:docMk/>
            <pc:sldMk cId="3672224024" sldId="266"/>
            <ac:spMk id="16" creationId="{E2FE2DAF-908A-4FA2-929E-0E740571F337}"/>
          </ac:spMkLst>
        </pc:spChg>
        <pc:spChg chg="add mod">
          <ac:chgData name="Juan Abellan" userId="1563452c-cc2e-49fc-820a-29a64e0f92b8" providerId="ADAL" clId="{0DB542F2-1EED-40FB-AFD4-FD36860783AF}" dt="2019-10-21T19:54:59.581" v="12450" actId="20577"/>
          <ac:spMkLst>
            <pc:docMk/>
            <pc:sldMk cId="3672224024" sldId="266"/>
            <ac:spMk id="17" creationId="{9D4453C6-9E20-47BD-B18A-DA63997FAC01}"/>
          </ac:spMkLst>
        </pc:spChg>
        <pc:spChg chg="add mod">
          <ac:chgData name="Juan Abellan" userId="1563452c-cc2e-49fc-820a-29a64e0f92b8" providerId="ADAL" clId="{0DB542F2-1EED-40FB-AFD4-FD36860783AF}" dt="2019-10-21T19:54:50.130" v="12449" actId="1076"/>
          <ac:spMkLst>
            <pc:docMk/>
            <pc:sldMk cId="3672224024" sldId="266"/>
            <ac:spMk id="18" creationId="{75F7EA13-9590-4380-B642-6042439968DF}"/>
          </ac:spMkLst>
        </pc:spChg>
        <pc:spChg chg="del mod">
          <ac:chgData name="Juan Abellan" userId="1563452c-cc2e-49fc-820a-29a64e0f92b8" providerId="ADAL" clId="{0DB542F2-1EED-40FB-AFD4-FD36860783AF}" dt="2019-10-21T19:54:07.599" v="12444" actId="478"/>
          <ac:spMkLst>
            <pc:docMk/>
            <pc:sldMk cId="3672224024" sldId="266"/>
            <ac:spMk id="23" creationId="{ED073393-CB4E-49BE-AC85-E94B67A70862}"/>
          </ac:spMkLst>
        </pc:spChg>
        <pc:cxnChg chg="mod">
          <ac:chgData name="Juan Abellan" userId="1563452c-cc2e-49fc-820a-29a64e0f92b8" providerId="ADAL" clId="{0DB542F2-1EED-40FB-AFD4-FD36860783AF}" dt="2019-10-21T14:55:21.777" v="12055" actId="1037"/>
          <ac:cxnSpMkLst>
            <pc:docMk/>
            <pc:sldMk cId="3672224024" sldId="266"/>
            <ac:cxnSpMk id="9" creationId="{CB6D113A-C6F8-4764-BB59-24B6427B57E4}"/>
          </ac:cxnSpMkLst>
        </pc:cxnChg>
        <pc:cxnChg chg="mod">
          <ac:chgData name="Juan Abellan" userId="1563452c-cc2e-49fc-820a-29a64e0f92b8" providerId="ADAL" clId="{0DB542F2-1EED-40FB-AFD4-FD36860783AF}" dt="2019-10-21T14:56:28.585" v="12137" actId="1035"/>
          <ac:cxnSpMkLst>
            <pc:docMk/>
            <pc:sldMk cId="3672224024" sldId="266"/>
            <ac:cxnSpMk id="12" creationId="{FAA93A4C-11D2-4484-9B07-06D94AB66E83}"/>
          </ac:cxnSpMkLst>
        </pc:cxnChg>
        <pc:cxnChg chg="add mod">
          <ac:chgData name="Juan Abellan" userId="1563452c-cc2e-49fc-820a-29a64e0f92b8" providerId="ADAL" clId="{0DB542F2-1EED-40FB-AFD4-FD36860783AF}" dt="2019-10-21T14:55:15.704" v="12045" actId="1038"/>
          <ac:cxnSpMkLst>
            <pc:docMk/>
            <pc:sldMk cId="3672224024" sldId="266"/>
            <ac:cxnSpMk id="14" creationId="{253D518D-81B8-498B-BB89-4437A3DAA13B}"/>
          </ac:cxnSpMkLst>
        </pc:cxnChg>
        <pc:cxnChg chg="mod">
          <ac:chgData name="Juan Abellan" userId="1563452c-cc2e-49fc-820a-29a64e0f92b8" providerId="ADAL" clId="{0DB542F2-1EED-40FB-AFD4-FD36860783AF}" dt="2019-10-21T14:56:34.421" v="12154" actId="1036"/>
          <ac:cxnSpMkLst>
            <pc:docMk/>
            <pc:sldMk cId="3672224024" sldId="266"/>
            <ac:cxnSpMk id="21" creationId="{D864B241-6FE4-4545-AE1B-5FBA66C23EA2}"/>
          </ac:cxnSpMkLst>
        </pc:cxnChg>
      </pc:sldChg>
      <pc:sldChg chg="modSp add ord">
        <pc:chgData name="Juan Abellan" userId="1563452c-cc2e-49fc-820a-29a64e0f92b8" providerId="ADAL" clId="{0DB542F2-1EED-40FB-AFD4-FD36860783AF}" dt="2019-10-22T07:12:35.804" v="16645" actId="20577"/>
        <pc:sldMkLst>
          <pc:docMk/>
          <pc:sldMk cId="3427284819" sldId="269"/>
        </pc:sldMkLst>
        <pc:spChg chg="mod">
          <ac:chgData name="Juan Abellan" userId="1563452c-cc2e-49fc-820a-29a64e0f92b8" providerId="ADAL" clId="{0DB542F2-1EED-40FB-AFD4-FD36860783AF}" dt="2019-10-22T07:12:35.804" v="16645" actId="20577"/>
          <ac:spMkLst>
            <pc:docMk/>
            <pc:sldMk cId="3427284819" sldId="269"/>
            <ac:spMk id="6" creationId="{C521FA7F-D5F3-4093-846C-A302B24F713F}"/>
          </ac:spMkLst>
        </pc:spChg>
        <pc:spChg chg="mod">
          <ac:chgData name="Juan Abellan" userId="1563452c-cc2e-49fc-820a-29a64e0f92b8" providerId="ADAL" clId="{0DB542F2-1EED-40FB-AFD4-FD36860783AF}" dt="2019-10-21T20:37:18.632" v="14033" actId="2711"/>
          <ac:spMkLst>
            <pc:docMk/>
            <pc:sldMk cId="3427284819" sldId="269"/>
            <ac:spMk id="7" creationId="{A2D66048-4C0F-475B-93F2-B01E5B646CA7}"/>
          </ac:spMkLst>
        </pc:spChg>
      </pc:sldChg>
      <pc:sldChg chg="modSp add">
        <pc:chgData name="Juan Abellan" userId="1563452c-cc2e-49fc-820a-29a64e0f92b8" providerId="ADAL" clId="{0DB542F2-1EED-40FB-AFD4-FD36860783AF}" dt="2019-10-22T07:10:53.793" v="16590" actId="20577"/>
        <pc:sldMkLst>
          <pc:docMk/>
          <pc:sldMk cId="2312973960" sldId="270"/>
        </pc:sldMkLst>
        <pc:spChg chg="mod">
          <ac:chgData name="Juan Abellan" userId="1563452c-cc2e-49fc-820a-29a64e0f92b8" providerId="ADAL" clId="{0DB542F2-1EED-40FB-AFD4-FD36860783AF}" dt="2019-10-21T20:44:39.781" v="14322" actId="14100"/>
          <ac:spMkLst>
            <pc:docMk/>
            <pc:sldMk cId="2312973960" sldId="270"/>
            <ac:spMk id="2" creationId="{28CB7A92-833B-4981-A361-DD7BADF3D3F8}"/>
          </ac:spMkLst>
        </pc:spChg>
        <pc:spChg chg="mod">
          <ac:chgData name="Juan Abellan" userId="1563452c-cc2e-49fc-820a-29a64e0f92b8" providerId="ADAL" clId="{0DB542F2-1EED-40FB-AFD4-FD36860783AF}" dt="2019-10-22T07:10:53.793" v="16590" actId="20577"/>
          <ac:spMkLst>
            <pc:docMk/>
            <pc:sldMk cId="2312973960" sldId="270"/>
            <ac:spMk id="3" creationId="{438C74C8-9B15-45E6-9020-EA226905180D}"/>
          </ac:spMkLst>
        </pc:spChg>
      </pc:sldChg>
      <pc:sldChg chg="modSp add">
        <pc:chgData name="Juan Abellan" userId="1563452c-cc2e-49fc-820a-29a64e0f92b8" providerId="ADAL" clId="{0DB542F2-1EED-40FB-AFD4-FD36860783AF}" dt="2019-10-22T07:26:53.260" v="17133" actId="20577"/>
        <pc:sldMkLst>
          <pc:docMk/>
          <pc:sldMk cId="756162663" sldId="278"/>
        </pc:sldMkLst>
        <pc:spChg chg="mod">
          <ac:chgData name="Juan Abellan" userId="1563452c-cc2e-49fc-820a-29a64e0f92b8" providerId="ADAL" clId="{0DB542F2-1EED-40FB-AFD4-FD36860783AF}" dt="2019-10-21T20:56:04.766" v="14905" actId="20577"/>
          <ac:spMkLst>
            <pc:docMk/>
            <pc:sldMk cId="756162663" sldId="278"/>
            <ac:spMk id="2" creationId="{0315DD0A-AF2D-4808-8C7D-21E5FB204050}"/>
          </ac:spMkLst>
        </pc:spChg>
        <pc:spChg chg="mod">
          <ac:chgData name="Juan Abellan" userId="1563452c-cc2e-49fc-820a-29a64e0f92b8" providerId="ADAL" clId="{0DB542F2-1EED-40FB-AFD4-FD36860783AF}" dt="2019-10-22T07:26:53.260" v="17133" actId="20577"/>
          <ac:spMkLst>
            <pc:docMk/>
            <pc:sldMk cId="756162663" sldId="278"/>
            <ac:spMk id="3" creationId="{66C8B9D7-09A7-46F6-A439-E1A2A1BE00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40904" cy="3439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499" y="2"/>
            <a:ext cx="4340904" cy="3439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28DE6-E0ED-4A49-9B39-FCDCC86E8D1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064"/>
            <a:ext cx="4340904" cy="345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499" y="6542064"/>
            <a:ext cx="4340904" cy="345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72DD8-6A88-4AD4-ABBA-31CF48319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8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1443" cy="345604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954" y="0"/>
            <a:ext cx="4341443" cy="345604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91061617-699C-4475-AD87-D42E47080A3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3" y="3314929"/>
            <a:ext cx="8014970" cy="2712214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42560"/>
            <a:ext cx="4341443" cy="34560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954" y="6542560"/>
            <a:ext cx="4341443" cy="34560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CD4EDC7E-C7C9-4A70-97CD-59E00A14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8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PSI Webinar - Quantitative Decision-Making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3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5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6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9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2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8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4" y="1129510"/>
            <a:ext cx="11548533" cy="4709816"/>
          </a:xfrm>
        </p:spPr>
        <p:txBody>
          <a:bodyPr/>
          <a:lstStyle>
            <a:lvl1pPr marL="227013" indent="-227013">
              <a:buClr>
                <a:schemeClr val="accent1"/>
              </a:buClr>
              <a:defRPr/>
            </a:lvl1pPr>
            <a:lvl2pPr marL="568325" indent="-227013">
              <a:buClr>
                <a:schemeClr val="accent1"/>
              </a:buClr>
              <a:defRPr/>
            </a:lvl2pPr>
            <a:lvl3pPr marL="857250" indent="-176213">
              <a:buClr>
                <a:schemeClr val="accent1"/>
              </a:buClr>
              <a:defRPr/>
            </a:lvl3pPr>
            <a:lvl4pPr marL="1258888" indent="-227013">
              <a:buClr>
                <a:schemeClr val="accent1"/>
              </a:buClr>
              <a:defRPr/>
            </a:lvl4pPr>
            <a:lvl5pPr marL="1600200" indent="-227013"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>
          <a:xfrm>
            <a:off x="302684" y="5934076"/>
            <a:ext cx="11563352" cy="3143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264"/>
              </a:spcBef>
              <a:buFontTx/>
              <a:buNone/>
              <a:defRPr sz="105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21733" y="6266614"/>
            <a:ext cx="2844800" cy="413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66B896-117A-C347-A486-C8F5530CBB57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13267" y="133351"/>
            <a:ext cx="9905213" cy="921727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920BAA7-1FE7-492C-9C65-3E267422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934450" y="6391838"/>
            <a:ext cx="2709254" cy="313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7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8934450" y="6391838"/>
            <a:ext cx="2709254" cy="313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7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934450" y="6391838"/>
            <a:ext cx="2709254" cy="313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934450" y="6391838"/>
            <a:ext cx="2709254" cy="313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934450" y="6391838"/>
            <a:ext cx="2709254" cy="313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8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4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8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9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4450" y="6391838"/>
            <a:ext cx="2709254" cy="313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PSI Webinar - Quantitative Decision-Making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0C20ED-7D67-43D2-8AD3-5D12FDFD8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27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10164686" cy="2677648"/>
          </a:xfrm>
        </p:spPr>
        <p:txBody>
          <a:bodyPr/>
          <a:lstStyle/>
          <a:p>
            <a:r>
              <a:rPr lang="en-US" dirty="0"/>
              <a:t>Frameworks for</a:t>
            </a:r>
            <a:br>
              <a:rPr lang="en-US" dirty="0"/>
            </a:br>
            <a:r>
              <a:rPr lang="en-US" dirty="0"/>
              <a:t>Quantitative Decision Making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PSI/EFSPI SIG QDM – Webinar 2, 10 December 2019</a:t>
            </a:r>
            <a:br>
              <a:rPr lang="de-DE" dirty="0"/>
            </a:br>
            <a:r>
              <a:rPr lang="de-DE" dirty="0"/>
              <a:t>Presented by juan abellan, GSK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5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14C9-319E-4669-9C85-753533FA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option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FD39B-3387-4927-ABE8-F91C25C3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DDE6F-ACFA-4AEA-B4C4-01310E80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58A83-2D5D-46F6-84A9-4D088D12E0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990847-7D09-4A3A-9A65-F56DE073583F}"/>
              </a:ext>
            </a:extLst>
          </p:cNvPr>
          <p:cNvCxnSpPr/>
          <p:nvPr/>
        </p:nvCxnSpPr>
        <p:spPr>
          <a:xfrm>
            <a:off x="2848303" y="5339255"/>
            <a:ext cx="5717628" cy="0"/>
          </a:xfrm>
          <a:prstGeom prst="line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6D113A-C6F8-4764-BB59-24B6427B57E4}"/>
              </a:ext>
            </a:extLst>
          </p:cNvPr>
          <p:cNvCxnSpPr>
            <a:cxnSpLocks/>
          </p:cNvCxnSpPr>
          <p:nvPr/>
        </p:nvCxnSpPr>
        <p:spPr>
          <a:xfrm>
            <a:off x="4699322" y="2963119"/>
            <a:ext cx="14712" cy="2534856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602E936-253A-468A-A2BD-36E7732A34CD}"/>
              </a:ext>
            </a:extLst>
          </p:cNvPr>
          <p:cNvSpPr txBox="1"/>
          <p:nvPr/>
        </p:nvSpPr>
        <p:spPr>
          <a:xfrm>
            <a:off x="4412689" y="5008213"/>
            <a:ext cx="66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MV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A93A4C-11D2-4484-9B07-06D94AB66E83}"/>
              </a:ext>
            </a:extLst>
          </p:cNvPr>
          <p:cNvCxnSpPr>
            <a:cxnSpLocks/>
          </p:cNvCxnSpPr>
          <p:nvPr/>
        </p:nvCxnSpPr>
        <p:spPr>
          <a:xfrm>
            <a:off x="4710887" y="3379804"/>
            <a:ext cx="5335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B1B2D0-57B4-4B48-804D-9006EE4B2686}"/>
                  </a:ext>
                </a:extLst>
              </p:cNvPr>
              <p:cNvSpPr txBox="1"/>
              <p:nvPr/>
            </p:nvSpPr>
            <p:spPr>
              <a:xfrm>
                <a:off x="4313967" y="5608052"/>
                <a:ext cx="2923599" cy="3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Treatment effect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B1B2D0-57B4-4B48-804D-9006EE4B2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67" y="5608052"/>
                <a:ext cx="2923599" cy="369286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D518D-81B8-498B-BB89-4437A3DAA13B}"/>
              </a:ext>
            </a:extLst>
          </p:cNvPr>
          <p:cNvCxnSpPr>
            <a:cxnSpLocks/>
          </p:cNvCxnSpPr>
          <p:nvPr/>
        </p:nvCxnSpPr>
        <p:spPr>
          <a:xfrm>
            <a:off x="7049705" y="2957943"/>
            <a:ext cx="14712" cy="2534856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1174C5-71ED-4A53-AEBC-139B7854AD4A}"/>
              </a:ext>
            </a:extLst>
          </p:cNvPr>
          <p:cNvSpPr txBox="1"/>
          <p:nvPr/>
        </p:nvSpPr>
        <p:spPr>
          <a:xfrm>
            <a:off x="6870470" y="4985918"/>
            <a:ext cx="66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E1BC1-14D1-420A-9048-BC11DDBC8F10}"/>
              </a:ext>
            </a:extLst>
          </p:cNvPr>
          <p:cNvSpPr txBox="1"/>
          <p:nvPr/>
        </p:nvSpPr>
        <p:spPr>
          <a:xfrm>
            <a:off x="2031361" y="4859159"/>
            <a:ext cx="19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Otherwise STOP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4453C6-9E20-47BD-B18A-DA63997FAC01}"/>
                  </a:ext>
                </a:extLst>
              </p:cNvPr>
              <p:cNvSpPr txBox="1"/>
              <p:nvPr/>
            </p:nvSpPr>
            <p:spPr>
              <a:xfrm>
                <a:off x="7146221" y="4102063"/>
                <a:ext cx="4952477" cy="668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stronger the evidence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𝑇𝑉</m:t>
                    </m:r>
                  </m:oMath>
                </a14:m>
                <a:r>
                  <a:rPr lang="en-GB" dirty="0"/>
                  <a:t>, the more convinced we are we want to GO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4453C6-9E20-47BD-B18A-DA63997FA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21" y="4102063"/>
                <a:ext cx="4952477" cy="668901"/>
              </a:xfrm>
              <a:prstGeom prst="rect">
                <a:avLst/>
              </a:prstGeom>
              <a:blipFill>
                <a:blip r:embed="rId4"/>
                <a:stretch>
                  <a:fillRect l="-984" t="-5455" r="-738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F7EA13-9590-4380-B642-6042439968DF}"/>
                  </a:ext>
                </a:extLst>
              </p:cNvPr>
              <p:cNvSpPr txBox="1"/>
              <p:nvPr/>
            </p:nvSpPr>
            <p:spPr>
              <a:xfrm>
                <a:off x="4746418" y="2728610"/>
                <a:ext cx="67645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stronger the evidence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𝑀𝑉</m:t>
                    </m:r>
                  </m:oMath>
                </a14:m>
                <a:r>
                  <a:rPr lang="en-GB" dirty="0"/>
                  <a:t>, the more convinced we are we want to at least CONSIDER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F7EA13-9590-4380-B642-604243996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418" y="2728610"/>
                <a:ext cx="6764517" cy="646331"/>
              </a:xfrm>
              <a:prstGeom prst="rect">
                <a:avLst/>
              </a:prstGeom>
              <a:blipFill>
                <a:blip r:embed="rId5"/>
                <a:stretch>
                  <a:fillRect l="-812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EC3D65-F6D7-4F66-82F6-3112DC64C632}"/>
              </a:ext>
            </a:extLst>
          </p:cNvPr>
          <p:cNvCxnSpPr>
            <a:cxnSpLocks/>
          </p:cNvCxnSpPr>
          <p:nvPr/>
        </p:nvCxnSpPr>
        <p:spPr>
          <a:xfrm>
            <a:off x="7064417" y="4026190"/>
            <a:ext cx="4475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2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B7A92-833B-4981-A361-DD7BADF3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operating characteristics of a QDM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74C8-9B15-45E6-9020-EA2269051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96218" cy="3416300"/>
          </a:xfrm>
        </p:spPr>
        <p:txBody>
          <a:bodyPr/>
          <a:lstStyle/>
          <a:p>
            <a:r>
              <a:rPr lang="en-GB" dirty="0"/>
              <a:t>How often a decision framework leads to good decisions or bad decisions, over a range of possible scenarios?</a:t>
            </a:r>
          </a:p>
          <a:p>
            <a:r>
              <a:rPr lang="en-GB" dirty="0"/>
              <a:t>Evaluation of OCs is crucial to determine the usefulness of a decision framework</a:t>
            </a:r>
          </a:p>
          <a:p>
            <a:r>
              <a:rPr lang="en-GB" dirty="0"/>
              <a:t>Basically, we simulate clinical trial datasets over a range of true values of Δ, and count the proportion of times such datasets would trigger any of the possible decisions in the framework (e.g. GO/STOP or GO/STOP/CONSIDER)</a:t>
            </a:r>
          </a:p>
          <a:p>
            <a:r>
              <a:rPr lang="en-GB" dirty="0"/>
              <a:t>Communicating OCs </a:t>
            </a:r>
          </a:p>
          <a:p>
            <a:pPr lvl="1"/>
            <a:r>
              <a:rPr lang="en-GB" dirty="0"/>
              <a:t>OCs are best summarised through graphics</a:t>
            </a:r>
          </a:p>
          <a:p>
            <a:pPr lvl="1"/>
            <a:r>
              <a:rPr lang="en-GB" dirty="0"/>
              <a:t>Criteria in QDM frameworks also map to observed results. This can be used to translate GO/STOP criteria into a more intuitive scale: the estimated value of the treatment effect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8A8A2-D29C-4809-897B-69F678CF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6BAED-D9D3-4316-AF53-B7463A51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0EE031-9984-4AC2-9B7E-CF6A842E6E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291B6-2E05-452D-AB6B-0AEC8E3D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OCs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58AD5B-52ED-4A80-BFBF-A08ACBF3042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04193" y="2603500"/>
                <a:ext cx="5275919" cy="34163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dirty="0"/>
                  <a:t>Decision criteria</a:t>
                </a:r>
              </a:p>
              <a:p>
                <a:r>
                  <a:rPr lang="en-GB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sepChr m:val="∣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MV</m:t>
                        </m:r>
                      </m:e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  <m:r>
                      <a:rPr lang="en-GB">
                        <a:latin typeface="Cambria Math" panose="02040503050406030204" pitchFamily="18" charset="0"/>
                      </a:rPr>
                      <m:t>&gt;80%→</m:t>
                    </m:r>
                  </m:oMath>
                </a14:m>
                <a:r>
                  <a:rPr lang="en-GB" dirty="0"/>
                  <a:t> GO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sepChr m:val="∣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𝑇𝑉</m:t>
                        </m:r>
                      </m: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&gt;90%→</m:t>
                    </m:r>
                  </m:oMath>
                </a14:m>
                <a:r>
                  <a:rPr lang="en-GB" dirty="0"/>
                  <a:t> STOP</a:t>
                </a:r>
              </a:p>
              <a:p>
                <a:r>
                  <a:rPr lang="en-GB" dirty="0"/>
                  <a:t>CONSIDER otherwise</a:t>
                </a:r>
              </a:p>
              <a:p>
                <a:pPr marL="0" indent="0">
                  <a:buNone/>
                </a:pPr>
                <a:endParaRPr lang="en-GB" b="1" dirty="0"/>
              </a:p>
              <a:p>
                <a:pPr marL="0" indent="0">
                  <a:buNone/>
                </a:pPr>
                <a:r>
                  <a:rPr lang="en-GB" b="1" dirty="0"/>
                  <a:t>Curves represent, </a:t>
                </a:r>
                <a:r>
                  <a:rPr lang="en-GB" dirty="0"/>
                  <a:t>for a range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values</a:t>
                </a:r>
                <a:endParaRPr lang="en-GB" b="1" dirty="0"/>
              </a:p>
              <a:p>
                <a:r>
                  <a:rPr lang="en-GB" dirty="0"/>
                  <a:t>Probability of GO</a:t>
                </a:r>
              </a:p>
              <a:p>
                <a:r>
                  <a:rPr lang="en-GB" dirty="0"/>
                  <a:t>Probability of STOP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58AD5B-52ED-4A80-BFBF-A08ACBF30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04193" y="2603500"/>
                <a:ext cx="5275919" cy="3416301"/>
              </a:xfrm>
              <a:blipFill>
                <a:blip r:embed="rId2"/>
                <a:stretch>
                  <a:fillRect l="-1040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C5A33-C026-4EFB-82E9-404A088D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6845E-609A-47F3-96CE-FEE1084B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79AEC-A52E-493C-A18A-9AFD83ACEDE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225C71-E254-4827-A8FC-9AD1B2F5EA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93" y="2323365"/>
            <a:ext cx="5304946" cy="3978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245B19-1E38-4F85-BD5B-9CB5D00E0415}"/>
                  </a:ext>
                </a:extLst>
              </p:cNvPr>
              <p:cNvSpPr txBox="1"/>
              <p:nvPr/>
            </p:nvSpPr>
            <p:spPr>
              <a:xfrm>
                <a:off x="6405909" y="5840410"/>
                <a:ext cx="475304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245B19-1E38-4F85-BD5B-9CB5D00E0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09" y="5840410"/>
                <a:ext cx="475304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2BE7C35-C557-4418-A9D3-5876BB6B5A96}"/>
              </a:ext>
            </a:extLst>
          </p:cNvPr>
          <p:cNvSpPr txBox="1"/>
          <p:nvPr/>
        </p:nvSpPr>
        <p:spPr>
          <a:xfrm>
            <a:off x="8481846" y="5360270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8CFE4-12FD-415F-B3F9-9E08F6E23B50}"/>
              </a:ext>
            </a:extLst>
          </p:cNvPr>
          <p:cNvSpPr txBox="1"/>
          <p:nvPr/>
        </p:nvSpPr>
        <p:spPr>
          <a:xfrm>
            <a:off x="9338294" y="5368159"/>
            <a:ext cx="68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TV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D12253-7D85-43EF-9B7E-E4E84817149A}"/>
              </a:ext>
            </a:extLst>
          </p:cNvPr>
          <p:cNvCxnSpPr/>
          <p:nvPr/>
        </p:nvCxnSpPr>
        <p:spPr>
          <a:xfrm flipV="1">
            <a:off x="3184634" y="4614041"/>
            <a:ext cx="5980385" cy="5465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00945F-6D52-48C5-8839-AAF599302306}"/>
              </a:ext>
            </a:extLst>
          </p:cNvPr>
          <p:cNvCxnSpPr/>
          <p:nvPr/>
        </p:nvCxnSpPr>
        <p:spPr>
          <a:xfrm flipV="1">
            <a:off x="3237186" y="4004441"/>
            <a:ext cx="5108028" cy="158706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920AC976-6587-4BC3-8FD2-C4C4112C0F09}"/>
              </a:ext>
            </a:extLst>
          </p:cNvPr>
          <p:cNvSpPr/>
          <p:nvPr/>
        </p:nvSpPr>
        <p:spPr>
          <a:xfrm rot="16200000">
            <a:off x="8949049" y="6005555"/>
            <a:ext cx="521980" cy="123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544810-905E-45E6-AF73-9D19048C241B}"/>
              </a:ext>
            </a:extLst>
          </p:cNvPr>
          <p:cNvCxnSpPr>
            <a:cxnSpLocks/>
          </p:cNvCxnSpPr>
          <p:nvPr/>
        </p:nvCxnSpPr>
        <p:spPr>
          <a:xfrm flipV="1">
            <a:off x="9205211" y="4614041"/>
            <a:ext cx="0" cy="111556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3432AB-70FC-41C5-BA4F-E50E8F5DB771}"/>
              </a:ext>
            </a:extLst>
          </p:cNvPr>
          <p:cNvCxnSpPr>
            <a:cxnSpLocks/>
          </p:cNvCxnSpPr>
          <p:nvPr/>
        </p:nvCxnSpPr>
        <p:spPr>
          <a:xfrm flipH="1" flipV="1">
            <a:off x="9205211" y="3074796"/>
            <a:ext cx="2596" cy="153924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A3322D-D476-4592-A422-3C5DC57AD3AB}"/>
              </a:ext>
            </a:extLst>
          </p:cNvPr>
          <p:cNvCxnSpPr>
            <a:cxnSpLocks/>
          </p:cNvCxnSpPr>
          <p:nvPr/>
        </p:nvCxnSpPr>
        <p:spPr>
          <a:xfrm flipV="1">
            <a:off x="9205211" y="2502040"/>
            <a:ext cx="0" cy="57275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9BB9B80-E2D6-4971-AB14-98FBD88903EC}"/>
              </a:ext>
            </a:extLst>
          </p:cNvPr>
          <p:cNvSpPr txBox="1"/>
          <p:nvPr/>
        </p:nvSpPr>
        <p:spPr>
          <a:xfrm>
            <a:off x="9141188" y="4994031"/>
            <a:ext cx="100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</a:t>
            </a:r>
            <a:r>
              <a:rPr lang="en-GB" dirty="0"/>
              <a:t>(GO)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0CB99-2E8E-4E6D-8E0C-7788AD8CA04B}"/>
              </a:ext>
            </a:extLst>
          </p:cNvPr>
          <p:cNvSpPr txBox="1"/>
          <p:nvPr/>
        </p:nvSpPr>
        <p:spPr>
          <a:xfrm>
            <a:off x="9155959" y="3633056"/>
            <a:ext cx="189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</a:t>
            </a:r>
            <a:r>
              <a:rPr lang="en-GB" dirty="0"/>
              <a:t>(CONSIDER)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CE2E4A-D104-47FB-9DD5-B62A9AD88409}"/>
              </a:ext>
            </a:extLst>
          </p:cNvPr>
          <p:cNvSpPr txBox="1"/>
          <p:nvPr/>
        </p:nvSpPr>
        <p:spPr>
          <a:xfrm>
            <a:off x="9137116" y="2611000"/>
            <a:ext cx="111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</a:t>
            </a:r>
            <a:r>
              <a:rPr lang="en-GB" dirty="0"/>
              <a:t>(STOP)</a:t>
            </a:r>
          </a:p>
        </p:txBody>
      </p:sp>
    </p:spTree>
    <p:extLst>
      <p:ext uri="{BB962C8B-B14F-4D97-AF65-F5344CB8AC3E}">
        <p14:creationId xmlns:p14="http://schemas.microsoft.com/office/powerpoint/2010/main" val="18158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4" grpId="0" animBg="1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4E9F-4CC3-405C-A552-0FB5C70C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decision rules to results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591D4-B7A3-4915-85F6-B3ECD20F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26293-E213-4E5A-95E1-04CFC1D0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68E558-9CA6-4E18-BF0F-88850B41ABA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1154F2-B813-478D-970F-999DF55D5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9" y="2305754"/>
            <a:ext cx="4952060" cy="3714046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98B3D70-D652-4D04-A6CA-F44A95C89E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92" y="2305754"/>
            <a:ext cx="4952060" cy="37140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8A5702-74CA-4F35-BE10-1318709BDB37}"/>
              </a:ext>
            </a:extLst>
          </p:cNvPr>
          <p:cNvSpPr txBox="1"/>
          <p:nvPr/>
        </p:nvSpPr>
        <p:spPr>
          <a:xfrm>
            <a:off x="9080795" y="3283000"/>
            <a:ext cx="165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60% credibility interval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EB1687-8E7A-4234-87D0-7ED6AA862E94}"/>
              </a:ext>
            </a:extLst>
          </p:cNvPr>
          <p:cNvSpPr txBox="1"/>
          <p:nvPr/>
        </p:nvSpPr>
        <p:spPr>
          <a:xfrm>
            <a:off x="8512833" y="4225837"/>
            <a:ext cx="1650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80% credibility interval</a:t>
            </a:r>
          </a:p>
        </p:txBody>
      </p:sp>
    </p:spTree>
    <p:extLst>
      <p:ext uri="{BB962C8B-B14F-4D97-AF65-F5344CB8AC3E}">
        <p14:creationId xmlns:p14="http://schemas.microsoft.com/office/powerpoint/2010/main" val="173261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B7A92-833B-4981-A361-DD7BADF3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019060" cy="706964"/>
          </a:xfrm>
        </p:spPr>
        <p:txBody>
          <a:bodyPr/>
          <a:lstStyle/>
          <a:p>
            <a:r>
              <a:rPr lang="en-GB" dirty="0"/>
              <a:t>Unconditional operating characteristics of a QDM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C74C8-9B15-45E6-9020-EA22690518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10488750" cy="3416300"/>
              </a:xfrm>
            </p:spPr>
            <p:txBody>
              <a:bodyPr/>
              <a:lstStyle/>
              <a:p>
                <a:r>
                  <a:rPr lang="en-GB" dirty="0"/>
                  <a:t>Understanding the probabilities of GO/STOP/CONSIDER </a:t>
                </a:r>
                <a:r>
                  <a:rPr lang="en-GB" b="1" dirty="0"/>
                  <a:t>conditional</a:t>
                </a:r>
                <a:r>
                  <a:rPr lang="en-GB" dirty="0"/>
                  <a:t>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is useful</a:t>
                </a:r>
              </a:p>
              <a:p>
                <a:r>
                  <a:rPr lang="en-GB" dirty="0"/>
                  <a:t>But are all values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equally likely?</a:t>
                </a:r>
              </a:p>
              <a:p>
                <a:r>
                  <a:rPr lang="en-GB" dirty="0"/>
                  <a:t>Existing data/information around the drug and disease can be used to derive/elicit a prior distribution for the treatment effect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Such a prior can be used to obtain the </a:t>
                </a:r>
                <a:r>
                  <a:rPr lang="en-GB" b="1" dirty="0"/>
                  <a:t>unconditional </a:t>
                </a:r>
                <a:r>
                  <a:rPr lang="en-GB" dirty="0"/>
                  <a:t>probabilities of GO/STOP/CONSIDER </a:t>
                </a:r>
              </a:p>
              <a:p>
                <a:r>
                  <a:rPr lang="en-GB" dirty="0" err="1"/>
                  <a:t>Pr</a:t>
                </a:r>
                <a:r>
                  <a:rPr lang="en-GB" dirty="0"/>
                  <a:t>(GO) is sometimes referred to as probability of success, or assurance</a:t>
                </a:r>
              </a:p>
              <a:p>
                <a:r>
                  <a:rPr lang="en-GB" dirty="0"/>
                  <a:t>Both conditional and unconditional probabilities inform about the usefulness of a QDM framework as well as other aspects of study design (e.g. sample size)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C74C8-9B15-45E6-9020-EA22690518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10488750" cy="3416300"/>
              </a:xfrm>
              <a:blipFill>
                <a:blip r:embed="rId2"/>
                <a:stretch>
                  <a:fillRect l="-116" t="-891" r="-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8A8A2-D29C-4809-897B-69F678CF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6BAED-D9D3-4316-AF53-B7463A51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0EE031-9984-4AC2-9B7E-CF6A842E6E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6823-EAFD-4757-AAF5-153285A7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Probability of GO/CONSIDER/STOP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E064E-747F-4FD4-A300-6559B950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091E1-2505-4C26-8015-D2CE8CBF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011B3-285C-488E-B446-D13EF17D44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pic>
        <p:nvPicPr>
          <p:cNvPr id="8" name="Picture 2" descr="The SGPlot Procedure">
            <a:extLst>
              <a:ext uri="{FF2B5EF4-FFF2-40B4-BE49-F238E27FC236}">
                <a16:creationId xmlns:a16="http://schemas.microsoft.com/office/drawing/2014/main" id="{F8D4568C-4E28-4A36-A3E0-F907BE9494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2" y="2462902"/>
            <a:ext cx="4812394" cy="392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D035762A-1C89-4A4D-B583-F69F702AAA46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36296594"/>
                  </p:ext>
                </p:extLst>
              </p:nvPr>
            </p:nvGraphicFramePr>
            <p:xfrm>
              <a:off x="6208713" y="2603500"/>
              <a:ext cx="5135876" cy="33126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9175">
                      <a:extLst>
                        <a:ext uri="{9D8B030D-6E8A-4147-A177-3AD203B41FA5}">
                          <a16:colId xmlns:a16="http://schemas.microsoft.com/office/drawing/2014/main" val="1705386722"/>
                        </a:ext>
                      </a:extLst>
                    </a:gridCol>
                    <a:gridCol w="790222">
                      <a:extLst>
                        <a:ext uri="{9D8B030D-6E8A-4147-A177-3AD203B41FA5}">
                          <a16:colId xmlns:a16="http://schemas.microsoft.com/office/drawing/2014/main" val="949871535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2519001550"/>
                        </a:ext>
                      </a:extLst>
                    </a:gridCol>
                    <a:gridCol w="884150">
                      <a:extLst>
                        <a:ext uri="{9D8B030D-6E8A-4147-A177-3AD203B41FA5}">
                          <a16:colId xmlns:a16="http://schemas.microsoft.com/office/drawing/2014/main" val="3623785790"/>
                        </a:ext>
                      </a:extLst>
                    </a:gridCol>
                  </a:tblGrid>
                  <a:tr h="930027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True effect</a:t>
                          </a: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2000" dirty="0"/>
                            <a:t>Probability of making each decision for a given true effect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2842118"/>
                      </a:ext>
                    </a:extLst>
                  </a:tr>
                  <a:tr h="693411">
                    <a:tc>
                      <a:txBody>
                        <a:bodyPr/>
                        <a:lstStyle/>
                        <a:p>
                          <a:endParaRPr lang="en-GB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>
                              <a:highlight>
                                <a:srgbClr val="00FF00"/>
                              </a:highlight>
                            </a:rPr>
                            <a:t>Go</a:t>
                          </a:r>
                          <a:r>
                            <a:rPr lang="en-GB" sz="2000"/>
                            <a:t> </a:t>
                          </a:r>
                        </a:p>
                        <a:p>
                          <a:pPr algn="ctr"/>
                          <a:r>
                            <a:rPr lang="en-GB" sz="2000"/>
                            <a:t>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>
                              <a:highlight>
                                <a:srgbClr val="FFFF00"/>
                              </a:highlight>
                            </a:rPr>
                            <a:t>Consider</a:t>
                          </a:r>
                          <a:r>
                            <a:rPr lang="en-GB" sz="2000"/>
                            <a:t> 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>
                              <a:highlight>
                                <a:srgbClr val="FF0000"/>
                              </a:highlight>
                            </a:rPr>
                            <a:t>Stop</a:t>
                          </a:r>
                          <a:r>
                            <a:rPr lang="en-GB" sz="2000"/>
                            <a:t>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8135907"/>
                      </a:ext>
                    </a:extLst>
                  </a:tr>
                  <a:tr h="401449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TV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000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50%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40%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10%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5425913"/>
                      </a:ext>
                    </a:extLst>
                  </a:tr>
                  <a:tr h="401449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MV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</m:oMath>
                          </a14:m>
                          <a:r>
                            <a:rPr lang="en-GB" sz="2000" dirty="0"/>
                            <a:t>1.25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10%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40%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9178246"/>
                      </a:ext>
                    </a:extLst>
                  </a:tr>
                  <a:tr h="401449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No effect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2000" dirty="0"/>
                            <a:t>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22234"/>
                      </a:ext>
                    </a:extLst>
                  </a:tr>
                  <a:tr h="401449">
                    <a:tc>
                      <a:txBody>
                        <a:bodyPr/>
                        <a:lstStyle/>
                        <a:p>
                          <a:r>
                            <a:rPr lang="en-GB" sz="2000"/>
                            <a:t>Assurance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75%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16%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12313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D035762A-1C89-4A4D-B583-F69F702AAA46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36296594"/>
                  </p:ext>
                </p:extLst>
              </p:nvPr>
            </p:nvGraphicFramePr>
            <p:xfrm>
              <a:off x="6208713" y="2603500"/>
              <a:ext cx="5135876" cy="33126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9175">
                      <a:extLst>
                        <a:ext uri="{9D8B030D-6E8A-4147-A177-3AD203B41FA5}">
                          <a16:colId xmlns:a16="http://schemas.microsoft.com/office/drawing/2014/main" val="1705386722"/>
                        </a:ext>
                      </a:extLst>
                    </a:gridCol>
                    <a:gridCol w="790222">
                      <a:extLst>
                        <a:ext uri="{9D8B030D-6E8A-4147-A177-3AD203B41FA5}">
                          <a16:colId xmlns:a16="http://schemas.microsoft.com/office/drawing/2014/main" val="949871535"/>
                        </a:ext>
                      </a:extLst>
                    </a:gridCol>
                    <a:gridCol w="1302329">
                      <a:extLst>
                        <a:ext uri="{9D8B030D-6E8A-4147-A177-3AD203B41FA5}">
                          <a16:colId xmlns:a16="http://schemas.microsoft.com/office/drawing/2014/main" val="2519001550"/>
                        </a:ext>
                      </a:extLst>
                    </a:gridCol>
                    <a:gridCol w="884150">
                      <a:extLst>
                        <a:ext uri="{9D8B030D-6E8A-4147-A177-3AD203B41FA5}">
                          <a16:colId xmlns:a16="http://schemas.microsoft.com/office/drawing/2014/main" val="3623785790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True effect</a:t>
                          </a: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2000" dirty="0"/>
                            <a:t>Probability of making each decision for a given true effect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284211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GB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>
                              <a:highlight>
                                <a:srgbClr val="00FF00"/>
                              </a:highlight>
                            </a:rPr>
                            <a:t>Go</a:t>
                          </a:r>
                          <a:r>
                            <a:rPr lang="en-GB" sz="2000"/>
                            <a:t> </a:t>
                          </a:r>
                        </a:p>
                        <a:p>
                          <a:pPr algn="ctr"/>
                          <a:r>
                            <a:rPr lang="en-GB" sz="2000"/>
                            <a:t>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>
                              <a:highlight>
                                <a:srgbClr val="FFFF00"/>
                              </a:highlight>
                            </a:rPr>
                            <a:t>Consider</a:t>
                          </a:r>
                          <a:r>
                            <a:rPr lang="en-GB" sz="2000"/>
                            <a:t> 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>
                              <a:highlight>
                                <a:srgbClr val="FF0000"/>
                              </a:highlight>
                            </a:rPr>
                            <a:t>Stop</a:t>
                          </a:r>
                          <a:r>
                            <a:rPr lang="en-GB" sz="2000"/>
                            <a:t>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8135907"/>
                      </a:ext>
                    </a:extLst>
                  </a:tr>
                  <a:tr h="4014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2" t="-431818" r="-139548" b="-3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50%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40%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10%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5425913"/>
                      </a:ext>
                    </a:extLst>
                  </a:tr>
                  <a:tr h="4014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2" t="-531818" r="-139548" b="-2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10%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40%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9178246"/>
                      </a:ext>
                    </a:extLst>
                  </a:tr>
                  <a:tr h="4014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2" t="-631818" r="-139548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922234"/>
                      </a:ext>
                    </a:extLst>
                  </a:tr>
                  <a:tr h="401449">
                    <a:tc>
                      <a:txBody>
                        <a:bodyPr/>
                        <a:lstStyle/>
                        <a:p>
                          <a:r>
                            <a:rPr lang="en-GB" sz="2000"/>
                            <a:t>Assurance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75%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/>
                            <a:t>16%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12313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9141715-73F2-4EDB-BA90-72E05929F87B}"/>
              </a:ext>
            </a:extLst>
          </p:cNvPr>
          <p:cNvSpPr/>
          <p:nvPr/>
        </p:nvSpPr>
        <p:spPr>
          <a:xfrm>
            <a:off x="6208713" y="5516880"/>
            <a:ext cx="5135875" cy="399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59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5FCA-6FED-48A6-B47F-D0DD3DD2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QDM framework with two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F186C-B252-472F-9A33-FCE150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484524" cy="341630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For each of the two endpoints, we set GO/STOP/CONSIDER criteria</a:t>
            </a:r>
          </a:p>
          <a:p>
            <a:r>
              <a:rPr lang="en-GB" dirty="0"/>
              <a:t>Study team should decide how each of 9 outcomes will map to the possible 3 decisions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C5B86-FCA5-437A-8E4D-8058D631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46E5-5863-4B26-98FC-95F951D0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D561B-2C61-4EF2-A9A4-6E86897867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pic>
        <p:nvPicPr>
          <p:cNvPr id="7" name="Picture 6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0EF0E529-91A9-4923-ADFB-1423D6E72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21" y="2316227"/>
            <a:ext cx="11086957" cy="27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05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DD0A-AF2D-4808-8C7D-21E5FB20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8B9D7-09A7-46F6-A439-E1A2A1BE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74894" cy="34163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Pre-specification of a QDM framework mapping study outcomes to GO/STOP/CONSIDER  decisions is a driver for better decision making</a:t>
            </a:r>
          </a:p>
          <a:p>
            <a:r>
              <a:rPr lang="en-GB" dirty="0"/>
              <a:t>Time/effort currently spent discussing results post-hoc and deciding what-next would probably be more useful if invested in establishing a QDM framework ahead of the study</a:t>
            </a:r>
          </a:p>
          <a:p>
            <a:r>
              <a:rPr lang="en-GB" dirty="0"/>
              <a:t>QDM frameworks with decision criteria based on size of treatment effect are sensible. </a:t>
            </a:r>
          </a:p>
          <a:p>
            <a:r>
              <a:rPr lang="en-GB" dirty="0"/>
              <a:t>For confirmatory studies however, the decision criterion will typically be a ‘significant p-value’</a:t>
            </a:r>
          </a:p>
          <a:p>
            <a:r>
              <a:rPr lang="en-GB" dirty="0"/>
              <a:t>Understanding the operating characteristics of a QDM framework (both conditional and unconditional if a prior distribution is available) will help optimising the study design</a:t>
            </a:r>
          </a:p>
          <a:p>
            <a:r>
              <a:rPr lang="en-GB" dirty="0"/>
              <a:t>The regular use of QDM frameworks in an organisation as part of a study design</a:t>
            </a:r>
          </a:p>
          <a:p>
            <a:pPr lvl="1"/>
            <a:r>
              <a:rPr lang="en-GB" dirty="0"/>
              <a:t>Should reduce cycle times: once results are available, the framework is applied and decisions are executed</a:t>
            </a:r>
          </a:p>
          <a:p>
            <a:pPr lvl="1"/>
            <a:r>
              <a:rPr lang="en-GB" dirty="0"/>
              <a:t>Enable standardisation of operating characteristics of a study design for discussion at review/governance boards</a:t>
            </a:r>
          </a:p>
          <a:p>
            <a:r>
              <a:rPr lang="en-GB" dirty="0"/>
              <a:t>QDM frameworks combined with prior information enable predictions for future studies in the development programme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2A2F8-9E5B-4820-9C50-B0EC0453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2EC69-6038-4D01-A1E3-244AEBC2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6E1972-0CDF-4740-B371-8A444E432B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D1112CF6-09B4-40B7-9524-40D916A28B0C}"/>
              </a:ext>
            </a:extLst>
          </p:cNvPr>
          <p:cNvSpPr/>
          <p:nvPr/>
        </p:nvSpPr>
        <p:spPr>
          <a:xfrm>
            <a:off x="8202199" y="2454101"/>
            <a:ext cx="2437200" cy="7200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4D6DFF1A-BA01-429F-ABE4-231AC5E34127}"/>
              </a:ext>
            </a:extLst>
          </p:cNvPr>
          <p:cNvSpPr/>
          <p:nvPr/>
        </p:nvSpPr>
        <p:spPr>
          <a:xfrm>
            <a:off x="5954781" y="2456351"/>
            <a:ext cx="2437200" cy="7200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70445326-E6EA-46D9-87B5-E4B5AE82058D}"/>
              </a:ext>
            </a:extLst>
          </p:cNvPr>
          <p:cNvSpPr/>
          <p:nvPr/>
        </p:nvSpPr>
        <p:spPr>
          <a:xfrm>
            <a:off x="3707363" y="2454101"/>
            <a:ext cx="2437200" cy="7200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74C6B78E-6FAA-48D7-B31B-1E03F32C163C}"/>
              </a:ext>
            </a:extLst>
          </p:cNvPr>
          <p:cNvSpPr/>
          <p:nvPr/>
        </p:nvSpPr>
        <p:spPr>
          <a:xfrm>
            <a:off x="1199515" y="2460153"/>
            <a:ext cx="2708476" cy="70696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AE45CC-3951-4266-9104-DA6EEE31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97586" cy="706964"/>
          </a:xfrm>
        </p:spPr>
        <p:txBody>
          <a:bodyPr/>
          <a:lstStyle/>
          <a:p>
            <a:r>
              <a:rPr lang="en-GB" dirty="0"/>
              <a:t>Making decisions after study results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752B590E-E14F-4747-8570-2E9C8D3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99811" cy="3416300"/>
          </a:xfrm>
        </p:spPr>
        <p:txBody>
          <a:bodyPr>
            <a:normAutofit fontScale="850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There should be a clear link between question(s) – design – results – decisions</a:t>
            </a:r>
          </a:p>
          <a:p>
            <a:r>
              <a:rPr lang="en-GB" dirty="0"/>
              <a:t>Substantial effort put into design (inclusion/exclusion criteria, endpoints, assumptions for sample size,…)</a:t>
            </a:r>
          </a:p>
          <a:p>
            <a:r>
              <a:rPr lang="en-GB" dirty="0"/>
              <a:t>But less attention paid to mapping results to decisions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Webinar - Quantitative Decision-Making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DD852-3BFD-4688-ABA1-1D5B09E4482D}"/>
              </a:ext>
            </a:extLst>
          </p:cNvPr>
          <p:cNvSpPr txBox="1">
            <a:spLocks/>
          </p:cNvSpPr>
          <p:nvPr/>
        </p:nvSpPr>
        <p:spPr>
          <a:xfrm>
            <a:off x="1222665" y="2488826"/>
            <a:ext cx="24384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Scientific question(s) of interest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97BCD-B67D-446B-A6C0-3D59505A6024}"/>
              </a:ext>
            </a:extLst>
          </p:cNvPr>
          <p:cNvSpPr txBox="1"/>
          <p:nvPr/>
        </p:nvSpPr>
        <p:spPr>
          <a:xfrm>
            <a:off x="3874398" y="2600102"/>
            <a:ext cx="224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Study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D91C7-A1AF-4EEA-84E5-DA658BDAC697}"/>
              </a:ext>
            </a:extLst>
          </p:cNvPr>
          <p:cNvSpPr txBox="1"/>
          <p:nvPr/>
        </p:nvSpPr>
        <p:spPr>
          <a:xfrm>
            <a:off x="6403467" y="2628969"/>
            <a:ext cx="175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Study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61BEE-DAC1-423E-B475-4DA889936E8C}"/>
              </a:ext>
            </a:extLst>
          </p:cNvPr>
          <p:cNvSpPr txBox="1"/>
          <p:nvPr/>
        </p:nvSpPr>
        <p:spPr>
          <a:xfrm>
            <a:off x="8591750" y="2628969"/>
            <a:ext cx="162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Decisions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5C6BBC-3EF3-49E2-A0AD-32C614E9E42F}"/>
              </a:ext>
            </a:extLst>
          </p:cNvPr>
          <p:cNvCxnSpPr>
            <a:cxnSpLocks/>
          </p:cNvCxnSpPr>
          <p:nvPr/>
        </p:nvCxnSpPr>
        <p:spPr>
          <a:xfrm>
            <a:off x="2441865" y="3174101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E34CBE-017F-4018-B6B2-08CAD886A879}"/>
              </a:ext>
            </a:extLst>
          </p:cNvPr>
          <p:cNvSpPr txBox="1"/>
          <p:nvPr/>
        </p:nvSpPr>
        <p:spPr>
          <a:xfrm>
            <a:off x="1031340" y="3471417"/>
            <a:ext cx="28730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Toxicity?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Proof of mechanism?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Proof of concept?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Dose-response?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D26F6F-F877-4F3E-9CAD-9B754C36EA73}"/>
              </a:ext>
            </a:extLst>
          </p:cNvPr>
          <p:cNvSpPr txBox="1"/>
          <p:nvPr/>
        </p:nvSpPr>
        <p:spPr>
          <a:xfrm>
            <a:off x="3944415" y="3471417"/>
            <a:ext cx="188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Rigorous and ethical scientific experiment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4DE147-903F-4EB4-8434-FA98DFA8E2B3}"/>
              </a:ext>
            </a:extLst>
          </p:cNvPr>
          <p:cNvCxnSpPr/>
          <p:nvPr/>
        </p:nvCxnSpPr>
        <p:spPr>
          <a:xfrm>
            <a:off x="6993381" y="3174101"/>
            <a:ext cx="9306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2ADDBEE-80DE-447F-B2E4-923FAD9A2712}"/>
              </a:ext>
            </a:extLst>
          </p:cNvPr>
          <p:cNvSpPr txBox="1"/>
          <p:nvPr/>
        </p:nvSpPr>
        <p:spPr>
          <a:xfrm>
            <a:off x="5965161" y="3471417"/>
            <a:ext cx="2437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Informing around quantities of interest and associated uncertainty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09B0CE-052F-4128-9CB4-7FA17684A49F}"/>
              </a:ext>
            </a:extLst>
          </p:cNvPr>
          <p:cNvSpPr txBox="1"/>
          <p:nvPr/>
        </p:nvSpPr>
        <p:spPr>
          <a:xfrm>
            <a:off x="8474186" y="3471417"/>
            <a:ext cx="30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Continue development?</a:t>
            </a:r>
          </a:p>
          <a:p>
            <a:r>
              <a:rPr lang="en-GB" sz="1600" dirty="0"/>
              <a:t>(GO / </a:t>
            </a:r>
            <a:r>
              <a:rPr lang="en-GB" sz="1600" dirty="0" err="1"/>
              <a:t>No-GO</a:t>
            </a:r>
            <a:r>
              <a:rPr lang="en-GB" sz="1600" dirty="0"/>
              <a:t>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FFE907-F00A-405A-A809-D3D7FCDE1194}"/>
              </a:ext>
            </a:extLst>
          </p:cNvPr>
          <p:cNvCxnSpPr/>
          <p:nvPr/>
        </p:nvCxnSpPr>
        <p:spPr>
          <a:xfrm>
            <a:off x="4747156" y="3174101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9EFDA25-4AC2-4CB8-9596-C561C9C74711}"/>
              </a:ext>
            </a:extLst>
          </p:cNvPr>
          <p:cNvCxnSpPr/>
          <p:nvPr/>
        </p:nvCxnSpPr>
        <p:spPr>
          <a:xfrm>
            <a:off x="9433906" y="3174101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3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19" grpId="0"/>
      <p:bldP spid="22" grpId="0"/>
      <p:bldP spid="2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21FA7F-D5F3-4093-846C-A302B24F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QDM framework?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D66048-4C0F-475B-93F2-B01E5B646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296" y="2603500"/>
            <a:ext cx="10590408" cy="3416300"/>
          </a:xfrm>
        </p:spPr>
        <p:txBody>
          <a:bodyPr>
            <a:normAutofit/>
          </a:bodyPr>
          <a:lstStyle/>
          <a:p>
            <a:r>
              <a:rPr lang="en-GB" dirty="0"/>
              <a:t>We all have probably come across examples like these in study protocols:</a:t>
            </a:r>
          </a:p>
          <a:p>
            <a:pPr lvl="1"/>
            <a:r>
              <a:rPr lang="en-GB" dirty="0">
                <a:solidFill>
                  <a:srgbClr val="544F40"/>
                </a:solidFill>
                <a:cs typeface="Times New Roman" panose="02020603050405020304" pitchFamily="18" charset="0"/>
              </a:rPr>
              <a:t>The sample size has been chosen based on </a:t>
            </a:r>
            <a:r>
              <a:rPr lang="en-GB" b="1" dirty="0">
                <a:solidFill>
                  <a:srgbClr val="544F40"/>
                </a:solidFill>
                <a:cs typeface="Times New Roman" panose="02020603050405020304" pitchFamily="18" charset="0"/>
              </a:rPr>
              <a:t>feasibility</a:t>
            </a:r>
          </a:p>
          <a:p>
            <a:pPr lvl="1"/>
            <a:r>
              <a:rPr lang="en-GB" dirty="0">
                <a:solidFill>
                  <a:srgbClr val="544F40"/>
                </a:solidFill>
                <a:cs typeface="Times New Roman" panose="02020603050405020304" pitchFamily="18" charset="0"/>
              </a:rPr>
              <a:t>The study team does not agree with quantitatively defining what constitutes study success due to the </a:t>
            </a:r>
            <a:r>
              <a:rPr lang="en-GB" b="1" dirty="0">
                <a:solidFill>
                  <a:srgbClr val="544F40"/>
                </a:solidFill>
                <a:cs typeface="Times New Roman" panose="02020603050405020304" pitchFamily="18" charset="0"/>
              </a:rPr>
              <a:t>exploratory</a:t>
            </a:r>
            <a:r>
              <a:rPr lang="en-GB" dirty="0">
                <a:solidFill>
                  <a:srgbClr val="544F40"/>
                </a:solidFill>
                <a:cs typeface="Times New Roman" panose="02020603050405020304" pitchFamily="18" charset="0"/>
              </a:rPr>
              <a:t> nature of the study</a:t>
            </a:r>
          </a:p>
          <a:p>
            <a:pPr lvl="1"/>
            <a:r>
              <a:rPr lang="en-GB" dirty="0">
                <a:solidFill>
                  <a:srgbClr val="544F40"/>
                </a:solidFill>
              </a:rPr>
              <a:t>The risk around having specific criteria (e.g., numbers) is that if we do not achieve these it could prevent progression</a:t>
            </a:r>
          </a:p>
          <a:p>
            <a:pPr lvl="1"/>
            <a:r>
              <a:rPr lang="en-GB" dirty="0">
                <a:solidFill>
                  <a:srgbClr val="544F40"/>
                </a:solidFill>
                <a:cs typeface="Times New Roman" panose="02020603050405020304" pitchFamily="18" charset="0"/>
              </a:rPr>
              <a:t>This is an </a:t>
            </a:r>
            <a:r>
              <a:rPr lang="en-GB" b="1" dirty="0">
                <a:solidFill>
                  <a:srgbClr val="544F40"/>
                </a:solidFill>
                <a:cs typeface="Times New Roman" panose="02020603050405020304" pitchFamily="18" charset="0"/>
              </a:rPr>
              <a:t>exploratory</a:t>
            </a:r>
            <a:r>
              <a:rPr lang="en-GB" dirty="0">
                <a:solidFill>
                  <a:srgbClr val="544F40"/>
                </a:solidFill>
                <a:cs typeface="Times New Roman" panose="02020603050405020304" pitchFamily="18" charset="0"/>
              </a:rPr>
              <a:t> study, no formal evaluation of statistical hypotheses will be conducted</a:t>
            </a:r>
          </a:p>
          <a:p>
            <a:pPr lvl="1"/>
            <a:r>
              <a:rPr lang="en-GB" dirty="0">
                <a:solidFill>
                  <a:srgbClr val="544F40"/>
                </a:solidFill>
                <a:cs typeface="Times New Roman" panose="02020603050405020304" pitchFamily="18" charset="0"/>
              </a:rPr>
              <a:t>Even if there are no significant differences in [primary endpoint] between the two treatment groups, there may be other assessments that may detect difference between the treatment groups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5EF15-76AE-45C0-81B0-5883ACA3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5A083-8927-49A4-BEAF-031A57B5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0D843-7E0C-455C-81CC-FA520B23D6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8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21FA7F-D5F3-4093-846C-A302B24F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QDM framework?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D66048-4C0F-475B-93F2-B01E5B646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296" y="2603500"/>
            <a:ext cx="10590408" cy="3416300"/>
          </a:xfrm>
        </p:spPr>
        <p:txBody>
          <a:bodyPr>
            <a:normAutofit/>
          </a:bodyPr>
          <a:lstStyle/>
          <a:p>
            <a:r>
              <a:rPr lang="en-GB" dirty="0"/>
              <a:t>Being vague around how we will assess evidence at the end of the study and how we will proceed afterwards will increase the chances of making wrong decisions</a:t>
            </a:r>
          </a:p>
          <a:p>
            <a:pPr lvl="1"/>
            <a:r>
              <a:rPr lang="en-GB" dirty="0"/>
              <a:t>For example, we may end up retrofitting theories that could explain why the observed results are not what we expected and use that to justify a GO decision only to fail at a later stage</a:t>
            </a:r>
          </a:p>
          <a:p>
            <a:r>
              <a:rPr lang="en-GB" dirty="0"/>
              <a:t>Scientific judgement is key to link results to decisions and we should make the most of it. But post-hoc may be prone to biases</a:t>
            </a:r>
          </a:p>
          <a:p>
            <a:r>
              <a:rPr lang="en-GB" dirty="0"/>
              <a:t>Thinking ahead of the study what a successful outcome means is also good science</a:t>
            </a:r>
          </a:p>
          <a:p>
            <a:r>
              <a:rPr lang="en-GB" b="1" dirty="0"/>
              <a:t>A quantitative decision-making framework is a scaffold set before the study takes place where we establish how decisions will be made based on study outcomes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5EF15-76AE-45C0-81B0-5883ACA3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5A083-8927-49A4-BEAF-031A57B5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0D843-7E0C-455C-81CC-FA520B23D6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21FA7F-D5F3-4093-846C-A302B24F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familiar decision framework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D66048-4C0F-475B-93F2-B01E5B646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296" y="2603500"/>
            <a:ext cx="10590408" cy="34163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the past, we have relied too much on </a:t>
            </a:r>
            <a:r>
              <a:rPr lang="en-GB" i="1" dirty="0"/>
              <a:t>‘statistical significance’</a:t>
            </a:r>
            <a:r>
              <a:rPr lang="en-GB" dirty="0"/>
              <a:t> for decision making</a:t>
            </a:r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r>
              <a:rPr lang="en-GB" dirty="0"/>
              <a:t>Decision criteria based on p-values are not good because a p-value on its own says little around the size of the treatment effect and associated uncertainty </a:t>
            </a:r>
            <a:br>
              <a:rPr lang="en-GB" dirty="0"/>
            </a:br>
            <a:r>
              <a:rPr lang="en-GB" dirty="0"/>
              <a:t>(see ASA statement on p-values, The American Statistician, 2016 70:2, 129:133)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5EF15-76AE-45C0-81B0-5883ACA3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5A083-8927-49A4-BEAF-031A57B5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0D843-7E0C-455C-81CC-FA520B23D6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2AF8B08C-AE13-496B-959A-E21F0EDD3DF9}"/>
              </a:ext>
            </a:extLst>
          </p:cNvPr>
          <p:cNvSpPr/>
          <p:nvPr/>
        </p:nvSpPr>
        <p:spPr>
          <a:xfrm>
            <a:off x="5285378" y="3177365"/>
            <a:ext cx="2437200" cy="7200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B7171497-12CF-4CD5-8B64-54D615D06C59}"/>
              </a:ext>
            </a:extLst>
          </p:cNvPr>
          <p:cNvSpPr/>
          <p:nvPr/>
        </p:nvSpPr>
        <p:spPr>
          <a:xfrm>
            <a:off x="3037960" y="3179615"/>
            <a:ext cx="2437200" cy="7200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06B91D-9890-4DB0-A063-42DA83B408AB}"/>
              </a:ext>
            </a:extLst>
          </p:cNvPr>
          <p:cNvSpPr txBox="1"/>
          <p:nvPr/>
        </p:nvSpPr>
        <p:spPr>
          <a:xfrm>
            <a:off x="3486646" y="3352233"/>
            <a:ext cx="175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Study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98A4BD-B4FA-4C4A-B6E8-B18BFD36A929}"/>
              </a:ext>
            </a:extLst>
          </p:cNvPr>
          <p:cNvSpPr txBox="1"/>
          <p:nvPr/>
        </p:nvSpPr>
        <p:spPr>
          <a:xfrm>
            <a:off x="5674929" y="3352233"/>
            <a:ext cx="162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Decisions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DF8C9D-B24A-4144-BD8F-76D920D83C0D}"/>
              </a:ext>
            </a:extLst>
          </p:cNvPr>
          <p:cNvCxnSpPr/>
          <p:nvPr/>
        </p:nvCxnSpPr>
        <p:spPr>
          <a:xfrm>
            <a:off x="4076560" y="3897365"/>
            <a:ext cx="9306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75042D-18CA-4F03-8661-26F634E029E8}"/>
                  </a:ext>
                </a:extLst>
              </p:cNvPr>
              <p:cNvSpPr txBox="1"/>
              <p:nvPr/>
            </p:nvSpPr>
            <p:spPr>
              <a:xfrm>
                <a:off x="3048340" y="4194681"/>
                <a:ext cx="24371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75042D-18CA-4F03-8661-26F634E02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340" y="4194681"/>
                <a:ext cx="2437197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F731BAF-A68E-496F-871B-4DB8131D9987}"/>
              </a:ext>
            </a:extLst>
          </p:cNvPr>
          <p:cNvSpPr txBox="1"/>
          <p:nvPr/>
        </p:nvSpPr>
        <p:spPr>
          <a:xfrm>
            <a:off x="6228268" y="4200970"/>
            <a:ext cx="54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GO</a:t>
            </a:r>
            <a:r>
              <a:rPr lang="en-GB" dirty="0"/>
              <a:t> (meaning of GO is context-dependent)</a:t>
            </a:r>
            <a:endParaRPr lang="en-GB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A7BF28-F2A7-4D3C-8998-216DECEB5B3E}"/>
              </a:ext>
            </a:extLst>
          </p:cNvPr>
          <p:cNvCxnSpPr/>
          <p:nvPr/>
        </p:nvCxnSpPr>
        <p:spPr>
          <a:xfrm>
            <a:off x="6517085" y="3897365"/>
            <a:ext cx="0" cy="36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910093-7AF5-473D-AB8B-096BE1BF905B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872942" y="4379347"/>
            <a:ext cx="1355326" cy="6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8C34A5-89C4-42D3-81E4-B2DF848EB309}"/>
                  </a:ext>
                </a:extLst>
              </p:cNvPr>
              <p:cNvSpPr txBox="1"/>
              <p:nvPr/>
            </p:nvSpPr>
            <p:spPr>
              <a:xfrm>
                <a:off x="3037475" y="4625882"/>
                <a:ext cx="24371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≥0.05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8C34A5-89C4-42D3-81E4-B2DF848EB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475" y="4625882"/>
                <a:ext cx="2437197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5C723F1-E61A-44F3-83FE-EC8446B6BA7D}"/>
              </a:ext>
            </a:extLst>
          </p:cNvPr>
          <p:cNvSpPr txBox="1"/>
          <p:nvPr/>
        </p:nvSpPr>
        <p:spPr>
          <a:xfrm>
            <a:off x="6228269" y="4625883"/>
            <a:ext cx="56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 GO</a:t>
            </a:r>
            <a:r>
              <a:rPr lang="en-GB" dirty="0"/>
              <a:t> (in practice often </a:t>
            </a:r>
            <a:r>
              <a:rPr lang="en-GB" b="1" dirty="0"/>
              <a:t>STOP</a:t>
            </a:r>
            <a:r>
              <a:rPr lang="en-GB" dirty="0"/>
              <a:t>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BFE5A7-DB88-4241-B733-E5B4301F4A4F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872942" y="4810549"/>
            <a:ext cx="13553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6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13A7A-F53B-432E-B1FD-9F3E5395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Basis for better QDM frameworks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072983-8544-463E-8932-DAE492AF99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82443"/>
                <a:ext cx="10669184" cy="376714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Why not setting decision criteria based on size of the treatment effect and our confidence on that size being large enough?</a:t>
                </a:r>
              </a:p>
              <a:p>
                <a:r>
                  <a:rPr lang="en-GB" dirty="0"/>
                  <a:t>The target product profile (TPP) of a new compound contains information around minimum size of treatment effect for the new medicine to add value for patients</a:t>
                </a:r>
              </a:p>
              <a:p>
                <a:r>
                  <a:rPr lang="en-GB" dirty="0"/>
                  <a:t>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expected value of treatment effect</a:t>
                </a:r>
              </a:p>
              <a:p>
                <a:r>
                  <a:rPr lang="en-GB" dirty="0"/>
                  <a:t>We could use that minimum value (MV)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in the TPP to set a decision criterion of the form:</a:t>
                </a:r>
              </a:p>
              <a:p>
                <a:pPr lvl="1"/>
                <a:r>
                  <a:rPr lang="en-GB" dirty="0"/>
                  <a:t>If we are confident enough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𝑀𝑉</m:t>
                    </m:r>
                  </m:oMath>
                </a14:m>
                <a:r>
                  <a:rPr lang="en-GB" dirty="0"/>
                  <a:t>, then GO; otherwise STOP</a:t>
                </a:r>
              </a:p>
              <a:p>
                <a:r>
                  <a:rPr lang="en-GB" dirty="0"/>
                  <a:t>We assess if we are ‘confident enough’ through quantification of uncertainty, e.g.:</a:t>
                </a:r>
              </a:p>
              <a:p>
                <a:pPr lvl="1"/>
                <a:r>
                  <a:rPr lang="en-GB" dirty="0"/>
                  <a:t>GO if after study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sepChr m:val="∣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𝑀𝑉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&gt;0.8</m:t>
                    </m:r>
                  </m:oMath>
                </a14:m>
                <a:r>
                  <a:rPr lang="en-GB" dirty="0"/>
                  <a:t>. Otherwise STOP</a:t>
                </a:r>
              </a:p>
              <a:p>
                <a:r>
                  <a:rPr lang="en-GB" dirty="0"/>
                  <a:t>Another possible framework that includes strong evidence to GO or to STOP would look like this: </a:t>
                </a:r>
              </a:p>
              <a:p>
                <a:pPr lvl="1"/>
                <a:r>
                  <a:rPr lang="en-GB" dirty="0"/>
                  <a:t>GO if after study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sepChr m:val="∣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𝑀𝑉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e>
                        </m:d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&gt;0.8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STOP if after the study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sepChr m:val="∣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𝑀𝑉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 [equivalent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sepChr m:val="∣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𝑀𝑉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dirty="0"/>
                  <a:t>]</a:t>
                </a:r>
              </a:p>
              <a:p>
                <a:pPr lvl="1"/>
                <a:r>
                  <a:rPr lang="en-GB" dirty="0"/>
                  <a:t>CONSIDER otherwise (i.e. if evidence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𝑀𝑉</m:t>
                    </m:r>
                  </m:oMath>
                </a14:m>
                <a:r>
                  <a:rPr lang="en-GB" dirty="0"/>
                  <a:t> is neither strong nor weak)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072983-8544-463E-8932-DAE492AF99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82443"/>
                <a:ext cx="10669184" cy="3767147"/>
              </a:xfrm>
              <a:blipFill>
                <a:blip r:embed="rId2"/>
                <a:stretch>
                  <a:fillRect t="-1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1CE1A-B910-4255-B94A-74350D45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C2DD9-0313-44F6-9F19-A6D5B5D3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D195A4-6482-4C60-B435-653B753478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1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14C9-319E-4669-9C85-753533FA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Graphically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FD39B-3387-4927-ABE8-F91C25C3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DDE6F-ACFA-4AEA-B4C4-01310E80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58A83-2D5D-46F6-84A9-4D088D12E0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990847-7D09-4A3A-9A65-F56DE073583F}"/>
              </a:ext>
            </a:extLst>
          </p:cNvPr>
          <p:cNvCxnSpPr/>
          <p:nvPr/>
        </p:nvCxnSpPr>
        <p:spPr>
          <a:xfrm>
            <a:off x="2848303" y="5339255"/>
            <a:ext cx="5717628" cy="0"/>
          </a:xfrm>
          <a:prstGeom prst="line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6D113A-C6F8-4764-BB59-24B6427B57E4}"/>
              </a:ext>
            </a:extLst>
          </p:cNvPr>
          <p:cNvCxnSpPr>
            <a:cxnSpLocks/>
          </p:cNvCxnSpPr>
          <p:nvPr/>
        </p:nvCxnSpPr>
        <p:spPr>
          <a:xfrm>
            <a:off x="5660020" y="2963119"/>
            <a:ext cx="14712" cy="2534856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602E936-253A-468A-A2BD-36E7732A34CD}"/>
              </a:ext>
            </a:extLst>
          </p:cNvPr>
          <p:cNvSpPr txBox="1"/>
          <p:nvPr/>
        </p:nvSpPr>
        <p:spPr>
          <a:xfrm>
            <a:off x="5373387" y="5008213"/>
            <a:ext cx="66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MV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A93A4C-11D2-4484-9B07-06D94AB66E83}"/>
              </a:ext>
            </a:extLst>
          </p:cNvPr>
          <p:cNvCxnSpPr>
            <a:cxnSpLocks/>
          </p:cNvCxnSpPr>
          <p:nvPr/>
        </p:nvCxnSpPr>
        <p:spPr>
          <a:xfrm>
            <a:off x="5660017" y="3773347"/>
            <a:ext cx="5335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FE2DAF-908A-4FA2-929E-0E740571F337}"/>
                  </a:ext>
                </a:extLst>
              </p:cNvPr>
              <p:cNvSpPr txBox="1"/>
              <p:nvPr/>
            </p:nvSpPr>
            <p:spPr>
              <a:xfrm>
                <a:off x="6487861" y="3095503"/>
                <a:ext cx="50209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stronger the evidence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𝑀𝑉</m:t>
                    </m:r>
                  </m:oMath>
                </a14:m>
                <a:r>
                  <a:rPr lang="en-GB" dirty="0"/>
                  <a:t>, the more convinced we are to GO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FE2DAF-908A-4FA2-929E-0E740571F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861" y="3095503"/>
                <a:ext cx="5020965" cy="646331"/>
              </a:xfrm>
              <a:prstGeom prst="rect">
                <a:avLst/>
              </a:prstGeom>
              <a:blipFill>
                <a:blip r:embed="rId2"/>
                <a:stretch>
                  <a:fillRect l="-971" t="-5660" r="-60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B1B2D0-57B4-4B48-804D-9006EE4B2686}"/>
                  </a:ext>
                </a:extLst>
              </p:cNvPr>
              <p:cNvSpPr txBox="1"/>
              <p:nvPr/>
            </p:nvSpPr>
            <p:spPr>
              <a:xfrm>
                <a:off x="4313967" y="5608052"/>
                <a:ext cx="2923599" cy="3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Treatment effect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B1B2D0-57B4-4B48-804D-9006EE4B2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67" y="5608052"/>
                <a:ext cx="2923599" cy="369286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64B241-6FE4-4545-AE1B-5FBA66C23EA2}"/>
              </a:ext>
            </a:extLst>
          </p:cNvPr>
          <p:cNvCxnSpPr>
            <a:cxnSpLocks/>
          </p:cNvCxnSpPr>
          <p:nvPr/>
        </p:nvCxnSpPr>
        <p:spPr>
          <a:xfrm flipH="1">
            <a:off x="682906" y="4371635"/>
            <a:ext cx="49771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073393-CB4E-49BE-AC85-E94B67A70862}"/>
                  </a:ext>
                </a:extLst>
              </p:cNvPr>
              <p:cNvSpPr txBox="1"/>
              <p:nvPr/>
            </p:nvSpPr>
            <p:spPr>
              <a:xfrm>
                <a:off x="168166" y="3640069"/>
                <a:ext cx="49524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stronger the evidence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𝑀𝑉</m:t>
                    </m:r>
                  </m:oMath>
                </a14:m>
                <a:r>
                  <a:rPr lang="en-GB" dirty="0"/>
                  <a:t>, the more convinced we are to STOP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073393-CB4E-49BE-AC85-E94B67A70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6" y="3640069"/>
                <a:ext cx="4952477" cy="646331"/>
              </a:xfrm>
              <a:prstGeom prst="rect">
                <a:avLst/>
              </a:prstGeom>
              <a:blipFill>
                <a:blip r:embed="rId4"/>
                <a:stretch>
                  <a:fillRect l="-1108" t="-4717" r="-197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BE8D-D9A0-45AB-94DA-52F047F5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elaborated QDM frameworks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B48FF-FC2F-4173-8E75-4477A038F8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3" y="2603500"/>
                <a:ext cx="10711225" cy="3416300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In addition to the MV, we may also consider other relevant sizes for the treatment effect to construct the QDM framework</a:t>
                </a:r>
              </a:p>
              <a:p>
                <a:r>
                  <a:rPr lang="en-GB" dirty="0"/>
                  <a:t>For example, a target value (TV) for the new drug to have an increased value for patients</a:t>
                </a:r>
              </a:p>
              <a:p>
                <a:r>
                  <a:rPr lang="en-GB" dirty="0"/>
                  <a:t>We could then use the MV for the GO criterion and the TV for the </a:t>
                </a:r>
                <a:r>
                  <a:rPr lang="en-GB" dirty="0" err="1"/>
                  <a:t>No-GO</a:t>
                </a:r>
                <a:r>
                  <a:rPr lang="en-GB" dirty="0"/>
                  <a:t>/STOP one, e.g. </a:t>
                </a:r>
                <a:br>
                  <a:rPr lang="en-GB" dirty="0"/>
                </a:br>
                <a:r>
                  <a:rPr lang="en-GB" sz="1400" dirty="0"/>
                  <a:t>(</a:t>
                </a:r>
                <a:r>
                  <a:rPr lang="en-GB" sz="1400" dirty="0" err="1"/>
                  <a:t>Frewer</a:t>
                </a:r>
                <a:r>
                  <a:rPr lang="en-GB" sz="1400" dirty="0"/>
                  <a:t> et al; </a:t>
                </a:r>
                <a:r>
                  <a:rPr lang="fr-FR" sz="1400" dirty="0" err="1"/>
                  <a:t>Pharmaceut</a:t>
                </a:r>
                <a:r>
                  <a:rPr lang="fr-FR" sz="1400" dirty="0"/>
                  <a:t>. </a:t>
                </a:r>
                <a:r>
                  <a:rPr lang="fr-FR" sz="1400" dirty="0" err="1"/>
                  <a:t>Statist</a:t>
                </a:r>
                <a:r>
                  <a:rPr lang="fr-FR" sz="1400" dirty="0"/>
                  <a:t>. 2016, 15:255–263</a:t>
                </a:r>
                <a:r>
                  <a:rPr lang="en-GB" sz="1400" dirty="0"/>
                  <a:t>)</a:t>
                </a:r>
              </a:p>
              <a:p>
                <a:pPr lvl="1"/>
                <a:r>
                  <a:rPr lang="en-GB" dirty="0"/>
                  <a:t>GO if we are X% confident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𝑀𝑉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STOP if we are Y% confident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𝑇𝑉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CONSIDER otherwise (i.e. if neither GO nor STOP – and perhaps also if both GO and STOP)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B48FF-FC2F-4173-8E75-4477A038F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3" y="2603500"/>
                <a:ext cx="10711225" cy="3416300"/>
              </a:xfrm>
              <a:blipFill>
                <a:blip r:embed="rId2"/>
                <a:stretch>
                  <a:fillRect l="-114" t="-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EF7D3-2A2F-4E24-8ABD-7DF391F3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23893-F210-4EE5-BAC3-6A3AD467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778E28-00A8-4BCD-99AB-C878AC07D3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14C9-319E-4669-9C85-753533FA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Graphically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FD39B-3387-4927-ABE8-F91C25C3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Webinar - Quantitative Decision-Making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DDE6F-ACFA-4AEA-B4C4-01310E80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0ED-7D67-43D2-8AD3-5D12FDFD8FBC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58A83-2D5D-46F6-84A9-4D088D12E0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PSI/EFSPI SIG QDM, 10 DECEMBER 2019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990847-7D09-4A3A-9A65-F56DE073583F}"/>
              </a:ext>
            </a:extLst>
          </p:cNvPr>
          <p:cNvCxnSpPr/>
          <p:nvPr/>
        </p:nvCxnSpPr>
        <p:spPr>
          <a:xfrm>
            <a:off x="2848303" y="5339255"/>
            <a:ext cx="5717628" cy="0"/>
          </a:xfrm>
          <a:prstGeom prst="line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6D113A-C6F8-4764-BB59-24B6427B57E4}"/>
              </a:ext>
            </a:extLst>
          </p:cNvPr>
          <p:cNvCxnSpPr>
            <a:cxnSpLocks/>
          </p:cNvCxnSpPr>
          <p:nvPr/>
        </p:nvCxnSpPr>
        <p:spPr>
          <a:xfrm>
            <a:off x="4699322" y="2963119"/>
            <a:ext cx="14712" cy="2534856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602E936-253A-468A-A2BD-36E7732A34CD}"/>
              </a:ext>
            </a:extLst>
          </p:cNvPr>
          <p:cNvSpPr txBox="1"/>
          <p:nvPr/>
        </p:nvSpPr>
        <p:spPr>
          <a:xfrm>
            <a:off x="4412689" y="5008213"/>
            <a:ext cx="66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MV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A93A4C-11D2-4484-9B07-06D94AB66E83}"/>
              </a:ext>
            </a:extLst>
          </p:cNvPr>
          <p:cNvCxnSpPr>
            <a:cxnSpLocks/>
          </p:cNvCxnSpPr>
          <p:nvPr/>
        </p:nvCxnSpPr>
        <p:spPr>
          <a:xfrm>
            <a:off x="4710887" y="3379804"/>
            <a:ext cx="5335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B1B2D0-57B4-4B48-804D-9006EE4B2686}"/>
                  </a:ext>
                </a:extLst>
              </p:cNvPr>
              <p:cNvSpPr txBox="1"/>
              <p:nvPr/>
            </p:nvSpPr>
            <p:spPr>
              <a:xfrm>
                <a:off x="4313967" y="5608052"/>
                <a:ext cx="2923599" cy="36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Treatment effect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B1B2D0-57B4-4B48-804D-9006EE4B2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67" y="5608052"/>
                <a:ext cx="2923599" cy="369286"/>
              </a:xfrm>
              <a:prstGeom prst="rect">
                <a:avLst/>
              </a:prstGeom>
              <a:blipFill>
                <a:blip r:embed="rId2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64B241-6FE4-4545-AE1B-5FBA66C23EA2}"/>
              </a:ext>
            </a:extLst>
          </p:cNvPr>
          <p:cNvCxnSpPr>
            <a:cxnSpLocks/>
          </p:cNvCxnSpPr>
          <p:nvPr/>
        </p:nvCxnSpPr>
        <p:spPr>
          <a:xfrm flipH="1">
            <a:off x="2087302" y="4093843"/>
            <a:ext cx="49771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D518D-81B8-498B-BB89-4437A3DAA13B}"/>
              </a:ext>
            </a:extLst>
          </p:cNvPr>
          <p:cNvCxnSpPr>
            <a:cxnSpLocks/>
          </p:cNvCxnSpPr>
          <p:nvPr/>
        </p:nvCxnSpPr>
        <p:spPr>
          <a:xfrm>
            <a:off x="7049705" y="2957943"/>
            <a:ext cx="14712" cy="2534856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1174C5-71ED-4A53-AEBC-139B7854AD4A}"/>
              </a:ext>
            </a:extLst>
          </p:cNvPr>
          <p:cNvSpPr txBox="1"/>
          <p:nvPr/>
        </p:nvSpPr>
        <p:spPr>
          <a:xfrm>
            <a:off x="6812492" y="4996428"/>
            <a:ext cx="66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E1BC1-14D1-420A-9048-BC11DDBC8F10}"/>
              </a:ext>
            </a:extLst>
          </p:cNvPr>
          <p:cNvSpPr txBox="1"/>
          <p:nvPr/>
        </p:nvSpPr>
        <p:spPr>
          <a:xfrm>
            <a:off x="5208611" y="4687478"/>
            <a:ext cx="1601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Otherwise CONSIDER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4453C6-9E20-47BD-B18A-DA63997FAC01}"/>
                  </a:ext>
                </a:extLst>
              </p:cNvPr>
              <p:cNvSpPr txBox="1"/>
              <p:nvPr/>
            </p:nvSpPr>
            <p:spPr>
              <a:xfrm>
                <a:off x="61593" y="4154632"/>
                <a:ext cx="49524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stronger the evidence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𝑇𝑉</m:t>
                    </m:r>
                  </m:oMath>
                </a14:m>
                <a:r>
                  <a:rPr lang="en-GB" dirty="0"/>
                  <a:t>, the more convinced we are we want to STOP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4453C6-9E20-47BD-B18A-DA63997FA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3" y="4154632"/>
                <a:ext cx="4952477" cy="646331"/>
              </a:xfrm>
              <a:prstGeom prst="rect">
                <a:avLst/>
              </a:prstGeom>
              <a:blipFill>
                <a:blip r:embed="rId3"/>
                <a:stretch>
                  <a:fillRect l="-984" t="-5660" r="-738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F7EA13-9590-4380-B642-6042439968DF}"/>
                  </a:ext>
                </a:extLst>
              </p:cNvPr>
              <p:cNvSpPr txBox="1"/>
              <p:nvPr/>
            </p:nvSpPr>
            <p:spPr>
              <a:xfrm>
                <a:off x="6169774" y="2718095"/>
                <a:ext cx="50209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stronger the evidence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𝑀𝑉</m:t>
                    </m:r>
                  </m:oMath>
                </a14:m>
                <a:r>
                  <a:rPr lang="en-GB" dirty="0"/>
                  <a:t>, the more convinced we are we want to GO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F7EA13-9590-4380-B642-604243996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774" y="2718095"/>
                <a:ext cx="5020965" cy="646331"/>
              </a:xfrm>
              <a:prstGeom prst="rect">
                <a:avLst/>
              </a:prstGeom>
              <a:blipFill>
                <a:blip r:embed="rId4"/>
                <a:stretch>
                  <a:fillRect l="-971" t="-5660" r="-60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2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7c986eff9edf9e6b398fcaa9dc54dff0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b581edb5e3c0c5e62b5d7ba68eb4e0ce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F4C95C-DB12-47CA-870C-4E00A7F4E80B}"/>
</file>

<file path=customXml/itemProps2.xml><?xml version="1.0" encoding="utf-8"?>
<ds:datastoreItem xmlns:ds="http://schemas.openxmlformats.org/officeDocument/2006/customXml" ds:itemID="{88338498-F57D-4F69-AA6F-2A290D924816}"/>
</file>

<file path=customXml/itemProps3.xml><?xml version="1.0" encoding="utf-8"?>
<ds:datastoreItem xmlns:ds="http://schemas.openxmlformats.org/officeDocument/2006/customXml" ds:itemID="{1D31427A-23CE-43F2-8C43-7BCE63C9FD2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3424</TotalTime>
  <Words>1645</Words>
  <Application>Microsoft Office PowerPoint</Application>
  <PresentationFormat>Widescreen</PresentationFormat>
  <Paragraphs>217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Wingdings 3</vt:lpstr>
      <vt:lpstr>Ion Boardroom</vt:lpstr>
      <vt:lpstr>Frameworks for Quantitative Decision Making</vt:lpstr>
      <vt:lpstr>Making decisions after study results</vt:lpstr>
      <vt:lpstr>Why a QDM framework?</vt:lpstr>
      <vt:lpstr>Why a QDM framework?</vt:lpstr>
      <vt:lpstr>A familiar decision framework</vt:lpstr>
      <vt:lpstr>Basis for better QDM frameworks</vt:lpstr>
      <vt:lpstr>Graphically</vt:lpstr>
      <vt:lpstr>More elaborated QDM frameworks</vt:lpstr>
      <vt:lpstr>Graphically</vt:lpstr>
      <vt:lpstr>Another option</vt:lpstr>
      <vt:lpstr>Conditional operating characteristics of a QDM framework</vt:lpstr>
      <vt:lpstr>Conditional OCs</vt:lpstr>
      <vt:lpstr>Mapping decision rules to results</vt:lpstr>
      <vt:lpstr>Unconditional operating characteristics of a QDM framework</vt:lpstr>
      <vt:lpstr>Probability of GO/CONSIDER/STOP</vt:lpstr>
      <vt:lpstr>QDM framework with two endpoints</vt:lpstr>
      <vt:lpstr>Discussion</vt:lpstr>
    </vt:vector>
  </TitlesOfParts>
  <Company>Novartis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Costa, Maria J</dc:creator>
  <cp:lastModifiedBy>Juan Abellan</cp:lastModifiedBy>
  <cp:revision>586</cp:revision>
  <cp:lastPrinted>2019-05-27T15:11:07Z</cp:lastPrinted>
  <dcterms:created xsi:type="dcterms:W3CDTF">2019-02-01T10:59:12Z</dcterms:created>
  <dcterms:modified xsi:type="dcterms:W3CDTF">2019-12-10T09:24:42Z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929bff8-5b33-42aa-95d2-28f72e792cb0_Enabled">
    <vt:lpwstr>True</vt:lpwstr>
  </property>
  <property fmtid="{D5CDD505-2E9C-101B-9397-08002B2CF9AE}" pid="3" name="MSIP_Label_4929bff8-5b33-42aa-95d2-28f72e792cb0_SiteId">
    <vt:lpwstr>f35a6974-607f-47d4-82d7-ff31d7dc53a5</vt:lpwstr>
  </property>
  <property fmtid="{D5CDD505-2E9C-101B-9397-08002B2CF9AE}" pid="4" name="MSIP_Label_4929bff8-5b33-42aa-95d2-28f72e792cb0_Owner">
    <vt:lpwstr>DASILMAO@novartis.net</vt:lpwstr>
  </property>
  <property fmtid="{D5CDD505-2E9C-101B-9397-08002B2CF9AE}" pid="5" name="MSIP_Label_4929bff8-5b33-42aa-95d2-28f72e792cb0_SetDate">
    <vt:lpwstr>2019-04-15T09:47:38.1932176Z</vt:lpwstr>
  </property>
  <property fmtid="{D5CDD505-2E9C-101B-9397-08002B2CF9AE}" pid="6" name="MSIP_Label_4929bff8-5b33-42aa-95d2-28f72e792cb0_Name">
    <vt:lpwstr>Business Use Only</vt:lpwstr>
  </property>
  <property fmtid="{D5CDD505-2E9C-101B-9397-08002B2CF9AE}" pid="7" name="MSIP_Label_4929bff8-5b33-42aa-95d2-28f72e792cb0_Application">
    <vt:lpwstr>Microsoft Azure Information Protection</vt:lpwstr>
  </property>
  <property fmtid="{D5CDD505-2E9C-101B-9397-08002B2CF9AE}" pid="8" name="MSIP_Label_4929bff8-5b33-42aa-95d2-28f72e792cb0_Extended_MSFT_Method">
    <vt:lpwstr>Automatic</vt:lpwstr>
  </property>
  <property fmtid="{D5CDD505-2E9C-101B-9397-08002B2CF9AE}" pid="9" name="Confidentiality">
    <vt:lpwstr>Business Use Only</vt:lpwstr>
  </property>
  <property fmtid="{D5CDD505-2E9C-101B-9397-08002B2CF9AE}" pid="10" name="ContentTypeId">
    <vt:lpwstr>0x010100FE75E9266EDB6945AAE4FDCF515F0563</vt:lpwstr>
  </property>
</Properties>
</file>