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5" r:id="rId1"/>
  </p:sldMasterIdLst>
  <p:notesMasterIdLst>
    <p:notesMasterId r:id="rId22"/>
  </p:notesMasterIdLst>
  <p:handoutMasterIdLst>
    <p:handoutMasterId r:id="rId23"/>
  </p:handoutMasterIdLst>
  <p:sldIdLst>
    <p:sldId id="256" r:id="rId2"/>
    <p:sldId id="283"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58" r:id="rId21"/>
  </p:sldIdLst>
  <p:sldSz cx="9144000" cy="5143500" type="screen16x9"/>
  <p:notesSz cx="6858000" cy="9144000"/>
  <p:defaultTextStyle>
    <a:defPPr>
      <a:defRPr lang="en-GB"/>
    </a:defPPr>
    <a:lvl1pPr algn="ctr" rtl="0" fontAlgn="base">
      <a:lnSpc>
        <a:spcPct val="120000"/>
      </a:lnSpc>
      <a:spcBef>
        <a:spcPct val="0"/>
      </a:spcBef>
      <a:spcAft>
        <a:spcPct val="0"/>
      </a:spcAft>
      <a:defRPr sz="1600" kern="1200">
        <a:solidFill>
          <a:srgbClr val="000000"/>
        </a:solidFill>
        <a:latin typeface="Verdana" pitchFamily="34" charset="0"/>
        <a:ea typeface="+mn-ea"/>
        <a:cs typeface="Arial" charset="0"/>
      </a:defRPr>
    </a:lvl1pPr>
    <a:lvl2pPr marL="457200" algn="ctr" rtl="0" fontAlgn="base">
      <a:lnSpc>
        <a:spcPct val="120000"/>
      </a:lnSpc>
      <a:spcBef>
        <a:spcPct val="0"/>
      </a:spcBef>
      <a:spcAft>
        <a:spcPct val="0"/>
      </a:spcAft>
      <a:defRPr sz="1600" kern="1200">
        <a:solidFill>
          <a:srgbClr val="000000"/>
        </a:solidFill>
        <a:latin typeface="Verdana" pitchFamily="34" charset="0"/>
        <a:ea typeface="+mn-ea"/>
        <a:cs typeface="Arial" charset="0"/>
      </a:defRPr>
    </a:lvl2pPr>
    <a:lvl3pPr marL="914400" algn="ctr" rtl="0" fontAlgn="base">
      <a:lnSpc>
        <a:spcPct val="120000"/>
      </a:lnSpc>
      <a:spcBef>
        <a:spcPct val="0"/>
      </a:spcBef>
      <a:spcAft>
        <a:spcPct val="0"/>
      </a:spcAft>
      <a:defRPr sz="1600" kern="1200">
        <a:solidFill>
          <a:srgbClr val="000000"/>
        </a:solidFill>
        <a:latin typeface="Verdana" pitchFamily="34" charset="0"/>
        <a:ea typeface="+mn-ea"/>
        <a:cs typeface="Arial" charset="0"/>
      </a:defRPr>
    </a:lvl3pPr>
    <a:lvl4pPr marL="1371600" algn="ctr" rtl="0" fontAlgn="base">
      <a:lnSpc>
        <a:spcPct val="120000"/>
      </a:lnSpc>
      <a:spcBef>
        <a:spcPct val="0"/>
      </a:spcBef>
      <a:spcAft>
        <a:spcPct val="0"/>
      </a:spcAft>
      <a:defRPr sz="1600" kern="1200">
        <a:solidFill>
          <a:srgbClr val="000000"/>
        </a:solidFill>
        <a:latin typeface="Verdana" pitchFamily="34" charset="0"/>
        <a:ea typeface="+mn-ea"/>
        <a:cs typeface="Arial" charset="0"/>
      </a:defRPr>
    </a:lvl4pPr>
    <a:lvl5pPr marL="1828800" algn="ctr" rtl="0" fontAlgn="base">
      <a:lnSpc>
        <a:spcPct val="120000"/>
      </a:lnSpc>
      <a:spcBef>
        <a:spcPct val="0"/>
      </a:spcBef>
      <a:spcAft>
        <a:spcPct val="0"/>
      </a:spcAft>
      <a:defRPr sz="1600" kern="1200">
        <a:solidFill>
          <a:srgbClr val="000000"/>
        </a:solidFill>
        <a:latin typeface="Verdana" pitchFamily="34" charset="0"/>
        <a:ea typeface="+mn-ea"/>
        <a:cs typeface="Arial" charset="0"/>
      </a:defRPr>
    </a:lvl5pPr>
    <a:lvl6pPr marL="2286000" algn="l" defTabSz="914400" rtl="0" eaLnBrk="1" latinLnBrk="0" hangingPunct="1">
      <a:defRPr sz="1600" kern="1200">
        <a:solidFill>
          <a:srgbClr val="000000"/>
        </a:solidFill>
        <a:latin typeface="Verdana" pitchFamily="34" charset="0"/>
        <a:ea typeface="+mn-ea"/>
        <a:cs typeface="Arial" charset="0"/>
      </a:defRPr>
    </a:lvl6pPr>
    <a:lvl7pPr marL="2743200" algn="l" defTabSz="914400" rtl="0" eaLnBrk="1" latinLnBrk="0" hangingPunct="1">
      <a:defRPr sz="1600" kern="1200">
        <a:solidFill>
          <a:srgbClr val="000000"/>
        </a:solidFill>
        <a:latin typeface="Verdana" pitchFamily="34" charset="0"/>
        <a:ea typeface="+mn-ea"/>
        <a:cs typeface="Arial" charset="0"/>
      </a:defRPr>
    </a:lvl7pPr>
    <a:lvl8pPr marL="3200400" algn="l" defTabSz="914400" rtl="0" eaLnBrk="1" latinLnBrk="0" hangingPunct="1">
      <a:defRPr sz="1600" kern="1200">
        <a:solidFill>
          <a:srgbClr val="000000"/>
        </a:solidFill>
        <a:latin typeface="Verdana" pitchFamily="34" charset="0"/>
        <a:ea typeface="+mn-ea"/>
        <a:cs typeface="Arial" charset="0"/>
      </a:defRPr>
    </a:lvl8pPr>
    <a:lvl9pPr marL="3657600" algn="l" defTabSz="914400" rtl="0" eaLnBrk="1" latinLnBrk="0" hangingPunct="1">
      <a:defRPr sz="1600" kern="1200">
        <a:solidFill>
          <a:srgbClr val="000000"/>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pos="5103">
          <p15:clr>
            <a:srgbClr val="A4A3A4"/>
          </p15:clr>
        </p15:guide>
        <p15:guide id="4" pos="226">
          <p15:clr>
            <a:srgbClr val="A4A3A4"/>
          </p15:clr>
        </p15:guide>
        <p15:guide id="5" pos="5533">
          <p15:clr>
            <a:srgbClr val="A4A3A4"/>
          </p15:clr>
        </p15:guide>
        <p15:guide id="6" pos="408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6D6F71"/>
    <a:srgbClr val="0098DB"/>
    <a:srgbClr val="005172"/>
    <a:srgbClr val="FECB00"/>
    <a:srgbClr val="000000"/>
    <a:srgbClr val="CAE8F3"/>
    <a:srgbClr val="FFFFFF"/>
    <a:srgbClr val="5CC2DC"/>
    <a:srgbClr val="009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1543" autoAdjust="0"/>
  </p:normalViewPr>
  <p:slideViewPr>
    <p:cSldViewPr snapToObjects="1">
      <p:cViewPr varScale="1">
        <p:scale>
          <a:sx n="159" d="100"/>
          <a:sy n="159" d="100"/>
        </p:scale>
        <p:origin x="156" y="156"/>
      </p:cViewPr>
      <p:guideLst>
        <p:guide orient="horz" pos="1620"/>
        <p:guide pos="2880"/>
        <p:guide pos="5103"/>
        <p:guide pos="226"/>
        <p:guide pos="5533"/>
        <p:guide pos="4087"/>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lnSpc>
                <a:spcPct val="100000"/>
              </a:lnSpc>
              <a:defRPr sz="1200">
                <a:solidFill>
                  <a:schemeClr val="tx1"/>
                </a:solidFill>
              </a:defRPr>
            </a:lvl1pPr>
          </a:lstStyle>
          <a:p>
            <a:endParaRPr lang="en-GB" altLang="en-US"/>
          </a:p>
        </p:txBody>
      </p:sp>
      <p:sp>
        <p:nvSpPr>
          <p:cNvPr id="409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defRPr sz="1200">
                <a:solidFill>
                  <a:schemeClr val="tx1"/>
                </a:solidFill>
              </a:defRPr>
            </a:lvl1pPr>
          </a:lstStyle>
          <a:p>
            <a:fld id="{D7E6EBAF-176B-4367-8023-9EA2826BA9ED}" type="datetime4">
              <a:rPr lang="en-GB" altLang="en-US" smtClean="0"/>
              <a:t>22 September 2020</a:t>
            </a:fld>
            <a:endParaRPr lang="en-GB" altLang="en-US"/>
          </a:p>
        </p:txBody>
      </p:sp>
      <p:sp>
        <p:nvSpPr>
          <p:cNvPr id="410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lnSpc>
                <a:spcPct val="100000"/>
              </a:lnSpc>
              <a:defRPr sz="1200">
                <a:solidFill>
                  <a:schemeClr val="tx1"/>
                </a:solidFill>
              </a:defRPr>
            </a:lvl1pPr>
          </a:lstStyle>
          <a:p>
            <a:endParaRPr lang="en-GB" altLang="en-U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defRPr sz="1200">
                <a:solidFill>
                  <a:schemeClr val="tx1"/>
                </a:solidFill>
              </a:defRPr>
            </a:lvl1pPr>
          </a:lstStyle>
          <a:p>
            <a:fld id="{1A0BEC45-4E11-4E40-824D-4E1EC3ED46F0}" type="slidenum">
              <a:rPr lang="en-GB" altLang="en-US"/>
              <a:pPr/>
              <a:t>‹#›</a:t>
            </a:fld>
            <a:endParaRPr lang="en-GB" altLang="en-US"/>
          </a:p>
        </p:txBody>
      </p:sp>
    </p:spTree>
    <p:extLst>
      <p:ext uri="{BB962C8B-B14F-4D97-AF65-F5344CB8AC3E}">
        <p14:creationId xmlns:p14="http://schemas.microsoft.com/office/powerpoint/2010/main" val="14664888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lnSpc>
                <a:spcPct val="100000"/>
              </a:lnSpc>
              <a:defRPr sz="1200">
                <a:solidFill>
                  <a:schemeClr val="tx1"/>
                </a:solidFill>
              </a:defRPr>
            </a:lvl1pPr>
          </a:lstStyle>
          <a:p>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defRPr sz="1200">
                <a:solidFill>
                  <a:schemeClr val="tx1"/>
                </a:solidFill>
              </a:defRPr>
            </a:lvl1pPr>
          </a:lstStyle>
          <a:p>
            <a:fld id="{58064DF4-8E43-4D5D-913C-2523C60D957C}" type="datetime4">
              <a:rPr lang="en-GB" altLang="en-US" smtClean="0"/>
              <a:t>22 September 2020</a:t>
            </a:fld>
            <a:endParaRPr lang="en-GB" altLang="en-US"/>
          </a:p>
        </p:txBody>
      </p:sp>
      <p:sp>
        <p:nvSpPr>
          <p:cNvPr id="307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lnSpc>
                <a:spcPct val="100000"/>
              </a:lnSpc>
              <a:defRPr sz="1200">
                <a:solidFill>
                  <a:schemeClr val="tx1"/>
                </a:solidFill>
              </a:defRPr>
            </a:lvl1pPr>
          </a:lstStyle>
          <a:p>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defRPr sz="1200">
                <a:solidFill>
                  <a:schemeClr val="tx1"/>
                </a:solidFill>
              </a:defRPr>
            </a:lvl1pPr>
          </a:lstStyle>
          <a:p>
            <a:fld id="{B671AA26-52C0-48E5-AF9E-6206494C8AD5}" type="slidenum">
              <a:rPr lang="en-GB" altLang="en-US"/>
              <a:pPr/>
              <a:t>‹#›</a:t>
            </a:fld>
            <a:endParaRPr lang="en-GB" altLang="en-US"/>
          </a:p>
        </p:txBody>
      </p:sp>
    </p:spTree>
    <p:extLst>
      <p:ext uri="{BB962C8B-B14F-4D97-AF65-F5344CB8AC3E}">
        <p14:creationId xmlns:p14="http://schemas.microsoft.com/office/powerpoint/2010/main" val="3453490069"/>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Verdana" pitchFamily="34" charset="0"/>
        <a:ea typeface="+mn-ea"/>
        <a:cs typeface="+mn-cs"/>
      </a:defRPr>
    </a:lvl1pPr>
    <a:lvl2pPr marL="457200" algn="l" rtl="0" fontAlgn="base">
      <a:spcBef>
        <a:spcPct val="30000"/>
      </a:spcBef>
      <a:spcAft>
        <a:spcPct val="0"/>
      </a:spcAft>
      <a:defRPr sz="1200" kern="1200">
        <a:solidFill>
          <a:schemeClr val="tx1"/>
        </a:solidFill>
        <a:latin typeface="Verdana" pitchFamily="34" charset="0"/>
        <a:ea typeface="+mn-ea"/>
        <a:cs typeface="+mn-cs"/>
      </a:defRPr>
    </a:lvl2pPr>
    <a:lvl3pPr marL="914400" algn="l" rtl="0" fontAlgn="base">
      <a:spcBef>
        <a:spcPct val="30000"/>
      </a:spcBef>
      <a:spcAft>
        <a:spcPct val="0"/>
      </a:spcAft>
      <a:defRPr sz="1200" kern="1200">
        <a:solidFill>
          <a:schemeClr val="tx1"/>
        </a:solidFill>
        <a:latin typeface="Verdana" pitchFamily="34" charset="0"/>
        <a:ea typeface="+mn-ea"/>
        <a:cs typeface="+mn-cs"/>
      </a:defRPr>
    </a:lvl3pPr>
    <a:lvl4pPr marL="1371600" algn="l" rtl="0" fontAlgn="base">
      <a:spcBef>
        <a:spcPct val="30000"/>
      </a:spcBef>
      <a:spcAft>
        <a:spcPct val="0"/>
      </a:spcAft>
      <a:defRPr sz="1200" kern="1200">
        <a:solidFill>
          <a:schemeClr val="tx1"/>
        </a:solidFill>
        <a:latin typeface="Verdana" pitchFamily="34" charset="0"/>
        <a:ea typeface="+mn-ea"/>
        <a:cs typeface="+mn-cs"/>
      </a:defRPr>
    </a:lvl4pPr>
    <a:lvl5pPr marL="1828800" algn="l" rtl="0" fontAlgn="base">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fld id="{721A1136-F6A1-4DFB-907A-96B1E443B874}" type="datetime4">
              <a:rPr lang="en-GB" altLang="en-US" smtClean="0"/>
              <a:t>22 September 2020</a:t>
            </a:fld>
            <a:endParaRPr lang="en-GB" altLang="en-US"/>
          </a:p>
        </p:txBody>
      </p:sp>
      <p:sp>
        <p:nvSpPr>
          <p:cNvPr id="5" name="Slide Number Placeholder 4"/>
          <p:cNvSpPr>
            <a:spLocks noGrp="1"/>
          </p:cNvSpPr>
          <p:nvPr>
            <p:ph type="sldNum" sz="quarter" idx="11"/>
          </p:nvPr>
        </p:nvSpPr>
        <p:spPr/>
        <p:txBody>
          <a:bodyPr/>
          <a:lstStyle/>
          <a:p>
            <a:fld id="{B671AA26-52C0-48E5-AF9E-6206494C8AD5}" type="slidenum">
              <a:rPr lang="en-GB" altLang="en-US" smtClean="0"/>
              <a:pPr/>
              <a:t>0</a:t>
            </a:fld>
            <a:endParaRPr lang="en-GB" altLang="en-US"/>
          </a:p>
        </p:txBody>
      </p:sp>
    </p:spTree>
    <p:extLst>
      <p:ext uri="{BB962C8B-B14F-4D97-AF65-F5344CB8AC3E}">
        <p14:creationId xmlns:p14="http://schemas.microsoft.com/office/powerpoint/2010/main" val="2694950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3300BB5-E1FD-476E-8227-722B1C188F84}"/>
              </a:ext>
            </a:extLst>
          </p:cNvPr>
          <p:cNvSpPr>
            <a:spLocks noGrp="1" noRot="1" noChangeAspect="1" noTextEdit="1"/>
          </p:cNvSpPr>
          <p:nvPr>
            <p:ph type="sldImg"/>
          </p:nvPr>
        </p:nvSpPr>
        <p:spPr>
          <a:ln/>
        </p:spPr>
      </p:sp>
      <p:sp>
        <p:nvSpPr>
          <p:cNvPr id="21507" name="Notes Placeholder 2">
            <a:extLst>
              <a:ext uri="{FF2B5EF4-FFF2-40B4-BE49-F238E27FC236}">
                <a16:creationId xmlns:a16="http://schemas.microsoft.com/office/drawing/2014/main" id="{7466E57F-A16A-47EF-8450-8E684C0EE0CA}"/>
              </a:ext>
            </a:extLst>
          </p:cNvPr>
          <p:cNvSpPr>
            <a:spLocks noGrp="1"/>
          </p:cNvSpPr>
          <p:nvPr>
            <p:ph type="body" idx="1"/>
          </p:nvPr>
        </p:nvSpPr>
        <p:spPr>
          <a:noFill/>
        </p:spPr>
        <p:txBody>
          <a:bodyPr/>
          <a:lstStyle/>
          <a:p>
            <a:pPr eaLnBrk="1" hangingPunct="1"/>
            <a:endParaRPr lang="en-US" altLang="en-US"/>
          </a:p>
        </p:txBody>
      </p:sp>
      <p:sp>
        <p:nvSpPr>
          <p:cNvPr id="21508" name="Date Placeholder 3">
            <a:extLst>
              <a:ext uri="{FF2B5EF4-FFF2-40B4-BE49-F238E27FC236}">
                <a16:creationId xmlns:a16="http://schemas.microsoft.com/office/drawing/2014/main" id="{EF39C8DD-C96C-4F94-A6B2-C7646E84346E}"/>
              </a:ext>
            </a:extLst>
          </p:cNvPr>
          <p:cNvSpPr>
            <a:spLocks noGrp="1"/>
          </p:cNvSpPr>
          <p:nvPr>
            <p:ph type="dt" sz="quarter" idx="1"/>
          </p:nvPr>
        </p:nvSpPr>
        <p:spPr>
          <a:noFill/>
        </p:spPr>
        <p:txBody>
          <a:bodyPr/>
          <a:lstStyle>
            <a:lvl1pPr eaLnBrk="0" hangingPunct="0">
              <a:spcBef>
                <a:spcPct val="30000"/>
              </a:spcBef>
              <a:defRPr sz="1200">
                <a:solidFill>
                  <a:schemeClr val="tx1"/>
                </a:solidFill>
                <a:latin typeface="Verdana" panose="020B0604030504040204" pitchFamily="34" charset="0"/>
              </a:defRPr>
            </a:lvl1pPr>
            <a:lvl2pPr marL="742950" indent="-285750" eaLnBrk="0" hangingPunct="0">
              <a:spcBef>
                <a:spcPct val="30000"/>
              </a:spcBef>
              <a:defRPr sz="1200">
                <a:solidFill>
                  <a:schemeClr val="tx1"/>
                </a:solidFill>
                <a:latin typeface="Verdana" panose="020B0604030504040204" pitchFamily="34" charset="0"/>
              </a:defRPr>
            </a:lvl2pPr>
            <a:lvl3pPr marL="1143000" indent="-228600" eaLnBrk="0" hangingPunct="0">
              <a:spcBef>
                <a:spcPct val="30000"/>
              </a:spcBef>
              <a:defRPr sz="1200">
                <a:solidFill>
                  <a:schemeClr val="tx1"/>
                </a:solidFill>
                <a:latin typeface="Verdana" panose="020B0604030504040204" pitchFamily="34" charset="0"/>
              </a:defRPr>
            </a:lvl3pPr>
            <a:lvl4pPr marL="1600200" indent="-228600" eaLnBrk="0" hangingPunct="0">
              <a:spcBef>
                <a:spcPct val="30000"/>
              </a:spcBef>
              <a:defRPr sz="1200">
                <a:solidFill>
                  <a:schemeClr val="tx1"/>
                </a:solidFill>
                <a:latin typeface="Verdana" panose="020B0604030504040204" pitchFamily="34" charset="0"/>
              </a:defRPr>
            </a:lvl4pPr>
            <a:lvl5pPr marL="2057400" indent="-228600" eaLnBrk="0" hangingPunct="0">
              <a:spcBef>
                <a:spcPct val="30000"/>
              </a:spcBef>
              <a:defRPr sz="1200">
                <a:solidFill>
                  <a:schemeClr val="tx1"/>
                </a:solidFill>
                <a:latin typeface="Verdana" panose="020B0604030504040204" pitchFamily="34" charset="0"/>
              </a:defRPr>
            </a:lvl5pPr>
            <a:lvl6pPr marL="2514600" indent="-228600" eaLnBrk="0" fontAlgn="base" hangingPunct="0">
              <a:spcBef>
                <a:spcPct val="30000"/>
              </a:spcBef>
              <a:spcAft>
                <a:spcPct val="0"/>
              </a:spcAft>
              <a:defRPr sz="1200">
                <a:solidFill>
                  <a:schemeClr val="tx1"/>
                </a:solidFill>
                <a:latin typeface="Verdana" panose="020B0604030504040204" pitchFamily="34" charset="0"/>
              </a:defRPr>
            </a:lvl6pPr>
            <a:lvl7pPr marL="2971800" indent="-228600" eaLnBrk="0" fontAlgn="base" hangingPunct="0">
              <a:spcBef>
                <a:spcPct val="30000"/>
              </a:spcBef>
              <a:spcAft>
                <a:spcPct val="0"/>
              </a:spcAft>
              <a:defRPr sz="1200">
                <a:solidFill>
                  <a:schemeClr val="tx1"/>
                </a:solidFill>
                <a:latin typeface="Verdana" panose="020B0604030504040204" pitchFamily="34" charset="0"/>
              </a:defRPr>
            </a:lvl7pPr>
            <a:lvl8pPr marL="3429000" indent="-228600" eaLnBrk="0" fontAlgn="base" hangingPunct="0">
              <a:spcBef>
                <a:spcPct val="30000"/>
              </a:spcBef>
              <a:spcAft>
                <a:spcPct val="0"/>
              </a:spcAft>
              <a:defRPr sz="1200">
                <a:solidFill>
                  <a:schemeClr val="tx1"/>
                </a:solidFill>
                <a:latin typeface="Verdana" panose="020B0604030504040204" pitchFamily="34" charset="0"/>
              </a:defRPr>
            </a:lvl8pPr>
            <a:lvl9pPr marL="3886200" indent="-228600" eaLnBrk="0" fontAlgn="base" hangingPunct="0">
              <a:spcBef>
                <a:spcPct val="30000"/>
              </a:spcBef>
              <a:spcAft>
                <a:spcPct val="0"/>
              </a:spcAft>
              <a:defRPr sz="1200">
                <a:solidFill>
                  <a:schemeClr val="tx1"/>
                </a:solidFill>
                <a:latin typeface="Verdana" panose="020B0604030504040204" pitchFamily="34" charset="0"/>
              </a:defRPr>
            </a:lvl9pPr>
          </a:lstStyle>
          <a:p>
            <a:pPr eaLnBrk="1" hangingPunct="1">
              <a:spcBef>
                <a:spcPct val="0"/>
              </a:spcBef>
            </a:pPr>
            <a:fld id="{5F3F5D73-FEBB-4E0B-8DB7-6503F4B2645C}" type="datetime4">
              <a:rPr lang="en-GB" altLang="en-US" smtClean="0">
                <a:cs typeface="Arial" panose="020B0604020202020204" pitchFamily="34" charset="0"/>
              </a:rPr>
              <a:pPr eaLnBrk="1" hangingPunct="1">
                <a:spcBef>
                  <a:spcPct val="0"/>
                </a:spcBef>
              </a:pPr>
              <a:t>23 September 2020</a:t>
            </a:fld>
            <a:endParaRPr lang="en-GB" altLang="en-US">
              <a:cs typeface="Arial" panose="020B0604020202020204" pitchFamily="34" charset="0"/>
            </a:endParaRPr>
          </a:p>
        </p:txBody>
      </p:sp>
      <p:sp>
        <p:nvSpPr>
          <p:cNvPr id="21509" name="Slide Number Placeholder 4">
            <a:extLst>
              <a:ext uri="{FF2B5EF4-FFF2-40B4-BE49-F238E27FC236}">
                <a16:creationId xmlns:a16="http://schemas.microsoft.com/office/drawing/2014/main" id="{8277D811-43FB-4EA5-ADFF-73F396A2E9AA}"/>
              </a:ext>
            </a:extLst>
          </p:cNvPr>
          <p:cNvSpPr>
            <a:spLocks noGrp="1"/>
          </p:cNvSpPr>
          <p:nvPr>
            <p:ph type="sldNum" sz="quarter" idx="5"/>
          </p:nvPr>
        </p:nvSpPr>
        <p:spPr>
          <a:noFill/>
        </p:spPr>
        <p:txBody>
          <a:bodyPr/>
          <a:lstStyle>
            <a:lvl1pPr eaLnBrk="0" hangingPunct="0">
              <a:spcBef>
                <a:spcPct val="30000"/>
              </a:spcBef>
              <a:defRPr sz="1200">
                <a:solidFill>
                  <a:schemeClr val="tx1"/>
                </a:solidFill>
                <a:latin typeface="Verdana" panose="020B0604030504040204" pitchFamily="34" charset="0"/>
              </a:defRPr>
            </a:lvl1pPr>
            <a:lvl2pPr marL="742950" indent="-285750" eaLnBrk="0" hangingPunct="0">
              <a:spcBef>
                <a:spcPct val="30000"/>
              </a:spcBef>
              <a:defRPr sz="1200">
                <a:solidFill>
                  <a:schemeClr val="tx1"/>
                </a:solidFill>
                <a:latin typeface="Verdana" panose="020B0604030504040204" pitchFamily="34" charset="0"/>
              </a:defRPr>
            </a:lvl2pPr>
            <a:lvl3pPr marL="1143000" indent="-228600" eaLnBrk="0" hangingPunct="0">
              <a:spcBef>
                <a:spcPct val="30000"/>
              </a:spcBef>
              <a:defRPr sz="1200">
                <a:solidFill>
                  <a:schemeClr val="tx1"/>
                </a:solidFill>
                <a:latin typeface="Verdana" panose="020B0604030504040204" pitchFamily="34" charset="0"/>
              </a:defRPr>
            </a:lvl3pPr>
            <a:lvl4pPr marL="1600200" indent="-228600" eaLnBrk="0" hangingPunct="0">
              <a:spcBef>
                <a:spcPct val="30000"/>
              </a:spcBef>
              <a:defRPr sz="1200">
                <a:solidFill>
                  <a:schemeClr val="tx1"/>
                </a:solidFill>
                <a:latin typeface="Verdana" panose="020B0604030504040204" pitchFamily="34" charset="0"/>
              </a:defRPr>
            </a:lvl4pPr>
            <a:lvl5pPr marL="2057400" indent="-228600" eaLnBrk="0" hangingPunct="0">
              <a:spcBef>
                <a:spcPct val="30000"/>
              </a:spcBef>
              <a:defRPr sz="1200">
                <a:solidFill>
                  <a:schemeClr val="tx1"/>
                </a:solidFill>
                <a:latin typeface="Verdana" panose="020B0604030504040204" pitchFamily="34" charset="0"/>
              </a:defRPr>
            </a:lvl5pPr>
            <a:lvl6pPr marL="2514600" indent="-228600" eaLnBrk="0" fontAlgn="base" hangingPunct="0">
              <a:spcBef>
                <a:spcPct val="30000"/>
              </a:spcBef>
              <a:spcAft>
                <a:spcPct val="0"/>
              </a:spcAft>
              <a:defRPr sz="1200">
                <a:solidFill>
                  <a:schemeClr val="tx1"/>
                </a:solidFill>
                <a:latin typeface="Verdana" panose="020B0604030504040204" pitchFamily="34" charset="0"/>
              </a:defRPr>
            </a:lvl6pPr>
            <a:lvl7pPr marL="2971800" indent="-228600" eaLnBrk="0" fontAlgn="base" hangingPunct="0">
              <a:spcBef>
                <a:spcPct val="30000"/>
              </a:spcBef>
              <a:spcAft>
                <a:spcPct val="0"/>
              </a:spcAft>
              <a:defRPr sz="1200">
                <a:solidFill>
                  <a:schemeClr val="tx1"/>
                </a:solidFill>
                <a:latin typeface="Verdana" panose="020B0604030504040204" pitchFamily="34" charset="0"/>
              </a:defRPr>
            </a:lvl7pPr>
            <a:lvl8pPr marL="3429000" indent="-228600" eaLnBrk="0" fontAlgn="base" hangingPunct="0">
              <a:spcBef>
                <a:spcPct val="30000"/>
              </a:spcBef>
              <a:spcAft>
                <a:spcPct val="0"/>
              </a:spcAft>
              <a:defRPr sz="1200">
                <a:solidFill>
                  <a:schemeClr val="tx1"/>
                </a:solidFill>
                <a:latin typeface="Verdana" panose="020B0604030504040204" pitchFamily="34" charset="0"/>
              </a:defRPr>
            </a:lvl8pPr>
            <a:lvl9pPr marL="3886200" indent="-228600" eaLnBrk="0" fontAlgn="base" hangingPunct="0">
              <a:spcBef>
                <a:spcPct val="30000"/>
              </a:spcBef>
              <a:spcAft>
                <a:spcPct val="0"/>
              </a:spcAft>
              <a:defRPr sz="1200">
                <a:solidFill>
                  <a:schemeClr val="tx1"/>
                </a:solidFill>
                <a:latin typeface="Verdana" panose="020B0604030504040204" pitchFamily="34" charset="0"/>
              </a:defRPr>
            </a:lvl9pPr>
          </a:lstStyle>
          <a:p>
            <a:pPr eaLnBrk="1" hangingPunct="1">
              <a:spcBef>
                <a:spcPct val="0"/>
              </a:spcBef>
            </a:pPr>
            <a:fld id="{875E7216-414B-460A-8E89-4F5844224000}" type="slidenum">
              <a:rPr lang="en-GB" altLang="en-US"/>
              <a:pPr eaLnBrk="1" hangingPunct="1">
                <a:spcBef>
                  <a:spcPct val="0"/>
                </a:spcBef>
              </a:pPr>
              <a:t>1</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fld id="{1C3E40D5-64F2-4BAA-97B2-808A7B9DD20F}" type="datetime4">
              <a:rPr lang="en-GB" altLang="en-US" smtClean="0"/>
              <a:t>22 September 2020</a:t>
            </a:fld>
            <a:endParaRPr lang="en-GB" altLang="en-US"/>
          </a:p>
        </p:txBody>
      </p:sp>
      <p:sp>
        <p:nvSpPr>
          <p:cNvPr id="5" name="Slide Number Placeholder 4"/>
          <p:cNvSpPr>
            <a:spLocks noGrp="1"/>
          </p:cNvSpPr>
          <p:nvPr>
            <p:ph type="sldNum" sz="quarter" idx="11"/>
          </p:nvPr>
        </p:nvSpPr>
        <p:spPr/>
        <p:txBody>
          <a:bodyPr/>
          <a:lstStyle/>
          <a:p>
            <a:fld id="{B671AA26-52C0-48E5-AF9E-6206494C8AD5}" type="slidenum">
              <a:rPr lang="en-GB" altLang="en-US" smtClean="0"/>
              <a:pPr/>
              <a:t>2</a:t>
            </a:fld>
            <a:endParaRPr lang="en-GB" altLang="en-US"/>
          </a:p>
        </p:txBody>
      </p:sp>
    </p:spTree>
    <p:extLst>
      <p:ext uri="{BB962C8B-B14F-4D97-AF65-F5344CB8AC3E}">
        <p14:creationId xmlns:p14="http://schemas.microsoft.com/office/powerpoint/2010/main" val="3939229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b="1"/>
              <a:t>Note</a:t>
            </a:r>
            <a:r>
              <a:rPr lang="en-GB"/>
              <a:t>: This slide is OPTIONAL. It uses the 'Closing slide' layout. Delete if not needed.</a:t>
            </a:r>
          </a:p>
        </p:txBody>
      </p:sp>
      <p:sp>
        <p:nvSpPr>
          <p:cNvPr id="4" name="Date Placeholder 3"/>
          <p:cNvSpPr>
            <a:spLocks noGrp="1"/>
          </p:cNvSpPr>
          <p:nvPr>
            <p:ph type="dt" idx="10"/>
          </p:nvPr>
        </p:nvSpPr>
        <p:spPr/>
        <p:txBody>
          <a:bodyPr/>
          <a:lstStyle/>
          <a:p>
            <a:fld id="{CC16F5A8-7497-4A4C-A5AC-89FBA9ECF7F7}" type="datetime4">
              <a:rPr lang="en-GB" altLang="en-US" smtClean="0"/>
              <a:t>23 September 2020</a:t>
            </a:fld>
            <a:endParaRPr lang="en-GB" altLang="en-US"/>
          </a:p>
        </p:txBody>
      </p:sp>
      <p:sp>
        <p:nvSpPr>
          <p:cNvPr id="5" name="Slide Number Placeholder 4"/>
          <p:cNvSpPr>
            <a:spLocks noGrp="1"/>
          </p:cNvSpPr>
          <p:nvPr>
            <p:ph type="sldNum" sz="quarter" idx="11"/>
          </p:nvPr>
        </p:nvSpPr>
        <p:spPr/>
        <p:txBody>
          <a:bodyPr/>
          <a:lstStyle/>
          <a:p>
            <a:fld id="{B671AA26-52C0-48E5-AF9E-6206494C8AD5}" type="slidenum">
              <a:rPr lang="en-GB" altLang="en-US" smtClean="0"/>
              <a:pPr/>
              <a:t>19</a:t>
            </a:fld>
            <a:endParaRPr lang="en-GB" altLang="en-US"/>
          </a:p>
        </p:txBody>
      </p:sp>
    </p:spTree>
    <p:extLst>
      <p:ext uri="{BB962C8B-B14F-4D97-AF65-F5344CB8AC3E}">
        <p14:creationId xmlns:p14="http://schemas.microsoft.com/office/powerpoint/2010/main" val="14160767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4" name="Rectangle 15"/>
          <p:cNvSpPr>
            <a:spLocks noChangeArrowheads="1"/>
          </p:cNvSpPr>
          <p:nvPr userDrawn="1"/>
        </p:nvSpPr>
        <p:spPr bwMode="auto">
          <a:xfrm>
            <a:off x="0" y="-1"/>
            <a:ext cx="9144000" cy="1789200"/>
          </a:xfrm>
          <a:prstGeom prst="rect">
            <a:avLst/>
          </a:prstGeom>
          <a:solidFill>
            <a:srgbClr val="003399"/>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a:p>
        </p:txBody>
      </p:sp>
      <p:sp>
        <p:nvSpPr>
          <p:cNvPr id="374786" name="Rectangle 2"/>
          <p:cNvSpPr>
            <a:spLocks noGrp="1" noChangeArrowheads="1"/>
          </p:cNvSpPr>
          <p:nvPr>
            <p:ph type="ctrTitle" hasCustomPrompt="1"/>
          </p:nvPr>
        </p:nvSpPr>
        <p:spPr>
          <a:xfrm>
            <a:off x="358775" y="2394000"/>
            <a:ext cx="5399088" cy="936000"/>
          </a:xfrm>
        </p:spPr>
        <p:txBody>
          <a:bodyPr anchor="b"/>
          <a:lstStyle>
            <a:lvl1pPr>
              <a:lnSpc>
                <a:spcPts val="2100"/>
              </a:lnSpc>
              <a:defRPr sz="1900"/>
            </a:lvl1pPr>
          </a:lstStyle>
          <a:p>
            <a:pPr lvl="0"/>
            <a:r>
              <a:rPr lang="en-GB" altLang="en-US" noProof="0"/>
              <a:t>Click to add title</a:t>
            </a:r>
          </a:p>
        </p:txBody>
      </p:sp>
      <p:sp>
        <p:nvSpPr>
          <p:cNvPr id="374787" name="Rectangle 3"/>
          <p:cNvSpPr>
            <a:spLocks noGrp="1" noChangeArrowheads="1"/>
          </p:cNvSpPr>
          <p:nvPr>
            <p:ph type="subTitle" idx="1" hasCustomPrompt="1"/>
          </p:nvPr>
        </p:nvSpPr>
        <p:spPr>
          <a:xfrm>
            <a:off x="358775" y="3546000"/>
            <a:ext cx="5399088" cy="39390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marR="0" indent="0" algn="l" defTabSz="8072438" rtl="0" eaLnBrk="1" fontAlgn="base" latinLnBrk="0" hangingPunct="1">
              <a:lnSpc>
                <a:spcPts val="1200"/>
              </a:lnSpc>
              <a:spcBef>
                <a:spcPct val="0"/>
              </a:spcBef>
              <a:spcAft>
                <a:spcPct val="0"/>
              </a:spcAft>
              <a:buClr>
                <a:srgbClr val="000000"/>
              </a:buClr>
              <a:buSzTx/>
              <a:buFontTx/>
              <a:buNone/>
              <a:tabLst/>
              <a:defRPr sz="1050"/>
            </a:lvl1pPr>
          </a:lstStyle>
          <a:p>
            <a:pPr marL="0" marR="0" lvl="0" indent="0" algn="l" defTabSz="8072438" rtl="0" eaLnBrk="1" fontAlgn="base" latinLnBrk="0" hangingPunct="1">
              <a:lnSpc>
                <a:spcPts val="1200"/>
              </a:lnSpc>
              <a:spcBef>
                <a:spcPct val="0"/>
              </a:spcBef>
              <a:spcAft>
                <a:spcPct val="0"/>
              </a:spcAft>
              <a:buClr>
                <a:srgbClr val="000000"/>
              </a:buClr>
              <a:buSzTx/>
              <a:buFontTx/>
              <a:buNone/>
              <a:tabLst/>
              <a:defRPr/>
            </a:pPr>
            <a:r>
              <a:rPr lang="en-GB" altLang="en-US" noProof="0"/>
              <a:t>Click to add subtitle [optional]</a:t>
            </a:r>
          </a:p>
        </p:txBody>
      </p:sp>
      <p:sp>
        <p:nvSpPr>
          <p:cNvPr id="374788" name="Line 4"/>
          <p:cNvSpPr>
            <a:spLocks noChangeShapeType="1"/>
          </p:cNvSpPr>
          <p:nvPr/>
        </p:nvSpPr>
        <p:spPr bwMode="auto">
          <a:xfrm>
            <a:off x="358775" y="3438000"/>
            <a:ext cx="5399088"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4791" name="Line 7"/>
          <p:cNvSpPr>
            <a:spLocks noChangeShapeType="1"/>
          </p:cNvSpPr>
          <p:nvPr/>
        </p:nvSpPr>
        <p:spPr bwMode="auto">
          <a:xfrm>
            <a:off x="0" y="1789510"/>
            <a:ext cx="9144000" cy="0"/>
          </a:xfrm>
          <a:prstGeom prst="line">
            <a:avLst/>
          </a:prstGeom>
          <a:noFill/>
          <a:ln w="31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GB"/>
          </a:p>
        </p:txBody>
      </p:sp>
      <p:sp>
        <p:nvSpPr>
          <p:cNvPr id="374797" name="Text Box 13"/>
          <p:cNvSpPr txBox="1">
            <a:spLocks noChangeArrowheads="1"/>
          </p:cNvSpPr>
          <p:nvPr/>
        </p:nvSpPr>
        <p:spPr bwMode="auto">
          <a:xfrm>
            <a:off x="6770340" y="4811353"/>
            <a:ext cx="1662113" cy="70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a:lnSpc>
                <a:spcPct val="100000"/>
              </a:lnSpc>
              <a:spcBef>
                <a:spcPct val="50000"/>
              </a:spcBef>
            </a:pPr>
            <a:r>
              <a:rPr lang="en-GB" altLang="en-US" sz="450">
                <a:solidFill>
                  <a:schemeClr val="tx1"/>
                </a:solidFill>
              </a:rPr>
              <a:t>An agency of the European Union</a:t>
            </a:r>
          </a:p>
        </p:txBody>
      </p:sp>
      <p:sp>
        <p:nvSpPr>
          <p:cNvPr id="374800" name="Line 16"/>
          <p:cNvSpPr>
            <a:spLocks noChangeShapeType="1"/>
          </p:cNvSpPr>
          <p:nvPr/>
        </p:nvSpPr>
        <p:spPr bwMode="auto">
          <a:xfrm>
            <a:off x="0" y="5049442"/>
            <a:ext cx="9144000" cy="1190"/>
          </a:xfrm>
          <a:prstGeom prst="line">
            <a:avLst/>
          </a:prstGeom>
          <a:noFill/>
          <a:ln w="31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073" t="17419" r="7056" b="17543"/>
          <a:stretch/>
        </p:blipFill>
        <p:spPr>
          <a:xfrm>
            <a:off x="5724000" y="396000"/>
            <a:ext cx="3060000" cy="1008000"/>
          </a:xfrm>
          <a:prstGeom prst="rect">
            <a:avLst/>
          </a:prstGeom>
        </p:spPr>
      </p:pic>
      <p:pic>
        <p:nvPicPr>
          <p:cNvPr id="13" name="Picture 15" descr="EU flag fpr PowerPoint presentations (RGB) (300 ppi)"/>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74400" y="4672800"/>
            <a:ext cx="309024" cy="2088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5"/>
          <p:cNvSpPr>
            <a:spLocks noChangeArrowheads="1"/>
          </p:cNvSpPr>
          <p:nvPr userDrawn="1"/>
        </p:nvSpPr>
        <p:spPr bwMode="auto">
          <a:xfrm>
            <a:off x="0" y="5050800"/>
            <a:ext cx="9144000" cy="93600"/>
          </a:xfrm>
          <a:prstGeom prst="rect">
            <a:avLst/>
          </a:prstGeom>
          <a:solidFill>
            <a:srgbClr val="003399"/>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a:p>
        </p:txBody>
      </p:sp>
      <p:sp>
        <p:nvSpPr>
          <p:cNvPr id="3" name="Text Placeholder 2"/>
          <p:cNvSpPr>
            <a:spLocks noGrp="1"/>
          </p:cNvSpPr>
          <p:nvPr>
            <p:ph type="body" sz="quarter" idx="10" hasCustomPrompt="1"/>
          </p:nvPr>
        </p:nvSpPr>
        <p:spPr>
          <a:xfrm>
            <a:off x="358775" y="4011911"/>
            <a:ext cx="5399088" cy="216024"/>
          </a:xfrm>
        </p:spPr>
        <p:txBody>
          <a:bodyPr/>
          <a:lstStyle>
            <a:lvl1pPr>
              <a:lnSpc>
                <a:spcPct val="100000"/>
              </a:lnSpc>
              <a:spcAft>
                <a:spcPts val="0"/>
              </a:spcAft>
              <a:defRPr sz="1100"/>
            </a:lvl1pPr>
          </a:lstStyle>
          <a:p>
            <a:r>
              <a:rPr lang="en-GB" altLang="en-US" kern="0"/>
              <a:t>Event title [optional]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100" b="0" baseline="0"/>
            </a:lvl1pPr>
          </a:lstStyle>
          <a:p>
            <a:r>
              <a:rPr lang="en-US"/>
              <a:t>Click to edit Master title style</a:t>
            </a:r>
            <a:endParaRPr lang="en-GB"/>
          </a:p>
        </p:txBody>
      </p:sp>
      <p:sp>
        <p:nvSpPr>
          <p:cNvPr id="3" name="Content Placeholder 2"/>
          <p:cNvSpPr>
            <a:spLocks noGrp="1"/>
          </p:cNvSpPr>
          <p:nvPr>
            <p:ph sz="half" idx="1"/>
          </p:nvPr>
        </p:nvSpPr>
        <p:spPr>
          <a:xfrm>
            <a:off x="358776" y="1619250"/>
            <a:ext cx="4118400" cy="2969419"/>
          </a:xfrm>
        </p:spPr>
        <p:txBody>
          <a:bodyPr/>
          <a:lstStyle>
            <a:lvl1pPr marL="0" marR="0" indent="0" algn="l" defTabSz="8072438" rtl="0" eaLnBrk="1" fontAlgn="base" latinLnBrk="0" hangingPunct="1">
              <a:lnSpc>
                <a:spcPts val="2100"/>
              </a:lnSpc>
              <a:spcBef>
                <a:spcPct val="0"/>
              </a:spcBef>
              <a:spcAft>
                <a:spcPts val="900"/>
              </a:spcAft>
              <a:buClr>
                <a:srgbClr val="000000"/>
              </a:buClr>
              <a:buSzTx/>
              <a:buFontTx/>
              <a:buNone/>
              <a:tabLst/>
              <a:defRPr sz="1500"/>
            </a:lvl1pPr>
            <a:lvl2pPr>
              <a:defRPr sz="1350"/>
            </a:lvl2pPr>
            <a:lvl3pPr>
              <a:defRPr sz="1200"/>
            </a:lvl3pPr>
            <a:lvl4pPr>
              <a:defRPr sz="1050"/>
            </a:lvl4pPr>
            <a:lvl5pPr>
              <a:defRPr sz="1050"/>
            </a:lvl5pPr>
            <a:lvl6pPr>
              <a:defRPr sz="1800"/>
            </a:lvl6pPr>
            <a:lvl7pPr>
              <a:defRPr sz="1800"/>
            </a:lvl7pPr>
            <a:lvl8pPr>
              <a:defRPr sz="1800"/>
            </a:lvl8pPr>
            <a:lvl9pPr>
              <a:defRPr sz="1800"/>
            </a:lvl9pPr>
          </a:lstStyle>
          <a:p>
            <a:pPr marL="0" marR="0" lvl="0" indent="0" algn="l" defTabSz="8072438" rtl="0" eaLnBrk="1" fontAlgn="base" latinLnBrk="0" hangingPunct="1">
              <a:lnSpc>
                <a:spcPts val="2100"/>
              </a:lnSpc>
              <a:spcBef>
                <a:spcPct val="0"/>
              </a:spcBef>
              <a:spcAft>
                <a:spcPts val="900"/>
              </a:spcAft>
              <a:buClr>
                <a:srgbClr val="000000"/>
              </a:buClr>
              <a:buSzTx/>
              <a:buFontTx/>
              <a:buNone/>
              <a:tabLst/>
              <a:defRPr/>
            </a:pPr>
            <a:r>
              <a:rPr lang="en-US"/>
              <a:t>Click to edit Master text styles</a:t>
            </a:r>
          </a:p>
          <a:p>
            <a:pPr marL="0" marR="0" lvl="1" indent="0" algn="l" defTabSz="8072438" rtl="0" eaLnBrk="1" fontAlgn="base" latinLnBrk="0" hangingPunct="1">
              <a:lnSpc>
                <a:spcPts val="2100"/>
              </a:lnSpc>
              <a:spcBef>
                <a:spcPct val="0"/>
              </a:spcBef>
              <a:spcAft>
                <a:spcPts val="900"/>
              </a:spcAft>
              <a:buClr>
                <a:srgbClr val="000000"/>
              </a:buClr>
              <a:buSzTx/>
              <a:buFontTx/>
              <a:buNone/>
              <a:tabLst/>
              <a:defRPr/>
            </a:pPr>
            <a:r>
              <a:rPr lang="en-US"/>
              <a:t>Second level</a:t>
            </a:r>
          </a:p>
          <a:p>
            <a:pPr marL="0" marR="0" lvl="2" indent="0" algn="l" defTabSz="8072438" rtl="0" eaLnBrk="1" fontAlgn="base" latinLnBrk="0" hangingPunct="1">
              <a:lnSpc>
                <a:spcPts val="2100"/>
              </a:lnSpc>
              <a:spcBef>
                <a:spcPct val="0"/>
              </a:spcBef>
              <a:spcAft>
                <a:spcPts val="900"/>
              </a:spcAft>
              <a:buClr>
                <a:srgbClr val="000000"/>
              </a:buClr>
              <a:buSzTx/>
              <a:buFontTx/>
              <a:buNone/>
              <a:tabLst/>
              <a:defRPr/>
            </a:pPr>
            <a:r>
              <a:rPr lang="en-US"/>
              <a:t>Third level</a:t>
            </a:r>
          </a:p>
          <a:p>
            <a:pPr marL="0" marR="0" lvl="3" indent="0" algn="l" defTabSz="8072438" rtl="0" eaLnBrk="1" fontAlgn="base" latinLnBrk="0" hangingPunct="1">
              <a:lnSpc>
                <a:spcPts val="2100"/>
              </a:lnSpc>
              <a:spcBef>
                <a:spcPct val="0"/>
              </a:spcBef>
              <a:spcAft>
                <a:spcPts val="900"/>
              </a:spcAft>
              <a:buClr>
                <a:srgbClr val="000000"/>
              </a:buClr>
              <a:buSzTx/>
              <a:buFontTx/>
              <a:buNone/>
              <a:tabLst/>
              <a:defRPr/>
            </a:pPr>
            <a:r>
              <a:rPr lang="en-US"/>
              <a:t>Fourth level</a:t>
            </a:r>
          </a:p>
          <a:p>
            <a:pPr marL="0" marR="0" lvl="4" indent="0" algn="l" defTabSz="8072438" rtl="0" eaLnBrk="1" fontAlgn="base" latinLnBrk="0" hangingPunct="1">
              <a:lnSpc>
                <a:spcPts val="2100"/>
              </a:lnSpc>
              <a:spcBef>
                <a:spcPct val="0"/>
              </a:spcBef>
              <a:spcAft>
                <a:spcPts val="900"/>
              </a:spcAft>
              <a:buClr>
                <a:srgbClr val="000000"/>
              </a:buClr>
              <a:buSzTx/>
              <a:buFontTx/>
              <a:buNone/>
              <a:tabLst/>
              <a:defRPr/>
            </a:pPr>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a:t>Presentation title (to edit, click Insert &gt; Header &amp; Footer)</a:t>
            </a:r>
          </a:p>
        </p:txBody>
      </p:sp>
      <p:sp>
        <p:nvSpPr>
          <p:cNvPr id="6" name="Slide Number Placeholder 5"/>
          <p:cNvSpPr>
            <a:spLocks noGrp="1"/>
          </p:cNvSpPr>
          <p:nvPr>
            <p:ph type="sldNum" sz="quarter" idx="11"/>
          </p:nvPr>
        </p:nvSpPr>
        <p:spPr/>
        <p:txBody>
          <a:bodyPr/>
          <a:lstStyle>
            <a:lvl1pPr>
              <a:defRPr/>
            </a:lvl1pPr>
          </a:lstStyle>
          <a:p>
            <a:fld id="{CE1512B7-A4D3-45D6-AC99-9D6C4D21B5B0}" type="slidenum">
              <a:rPr lang="en-GB" altLang="en-US"/>
              <a:pPr/>
              <a:t>‹#›</a:t>
            </a:fld>
            <a:endParaRPr lang="en-GB" altLang="en-US"/>
          </a:p>
        </p:txBody>
      </p:sp>
      <p:sp>
        <p:nvSpPr>
          <p:cNvPr id="7" name="Date Placeholder 6"/>
          <p:cNvSpPr>
            <a:spLocks noGrp="1"/>
          </p:cNvSpPr>
          <p:nvPr>
            <p:ph type="dt" sz="half" idx="12"/>
          </p:nvPr>
        </p:nvSpPr>
        <p:spPr/>
        <p:txBody>
          <a:bodyPr/>
          <a:lstStyle>
            <a:lvl1pPr>
              <a:defRPr/>
            </a:lvl1pPr>
          </a:lstStyle>
          <a:p>
            <a:fld id="{A8F3F66D-C41D-44E2-87C7-86A0A518BA9F}" type="datetime4">
              <a:rPr lang="en-GB" altLang="en-US" smtClean="0"/>
              <a:t>22 September 2020</a:t>
            </a:fld>
            <a:endParaRPr lang="en-GB" altLang="en-US"/>
          </a:p>
        </p:txBody>
      </p:sp>
      <p:sp>
        <p:nvSpPr>
          <p:cNvPr id="8" name="Content Placeholder 2"/>
          <p:cNvSpPr>
            <a:spLocks noGrp="1"/>
          </p:cNvSpPr>
          <p:nvPr>
            <p:ph sz="half" idx="13"/>
          </p:nvPr>
        </p:nvSpPr>
        <p:spPr>
          <a:xfrm>
            <a:off x="4662000" y="1619250"/>
            <a:ext cx="4118400" cy="2969419"/>
          </a:xfrm>
        </p:spPr>
        <p:txBody>
          <a:bodyPr/>
          <a:lstStyle>
            <a:lvl1pPr marL="0" marR="0" indent="0" algn="l" defTabSz="8072438" rtl="0" eaLnBrk="1" fontAlgn="base" latinLnBrk="0" hangingPunct="1">
              <a:lnSpc>
                <a:spcPts val="2100"/>
              </a:lnSpc>
              <a:spcBef>
                <a:spcPct val="0"/>
              </a:spcBef>
              <a:spcAft>
                <a:spcPts val="900"/>
              </a:spcAft>
              <a:buClr>
                <a:srgbClr val="000000"/>
              </a:buClr>
              <a:buSzTx/>
              <a:buFontTx/>
              <a:buNone/>
              <a:tabLst/>
              <a:defRPr sz="1500"/>
            </a:lvl1pPr>
            <a:lvl2pPr>
              <a:defRPr sz="1350"/>
            </a:lvl2pPr>
            <a:lvl3pPr>
              <a:defRPr sz="1200"/>
            </a:lvl3pPr>
            <a:lvl4pPr>
              <a:defRPr sz="1050"/>
            </a:lvl4pPr>
            <a:lvl5pPr>
              <a:defRPr sz="1050"/>
            </a:lvl5pPr>
            <a:lvl6pPr>
              <a:defRPr sz="1800"/>
            </a:lvl6pPr>
            <a:lvl7pPr>
              <a:defRPr sz="1800"/>
            </a:lvl7pPr>
            <a:lvl8pPr>
              <a:defRPr sz="1800"/>
            </a:lvl8pPr>
            <a:lvl9pPr>
              <a:defRPr sz="1800"/>
            </a:lvl9pPr>
          </a:lstStyle>
          <a:p>
            <a:pPr marL="0" marR="0" lvl="0" indent="0" algn="l" defTabSz="8072438" rtl="0" eaLnBrk="1" fontAlgn="base" latinLnBrk="0" hangingPunct="1">
              <a:lnSpc>
                <a:spcPts val="2100"/>
              </a:lnSpc>
              <a:spcBef>
                <a:spcPct val="0"/>
              </a:spcBef>
              <a:spcAft>
                <a:spcPts val="900"/>
              </a:spcAft>
              <a:buClr>
                <a:srgbClr val="000000"/>
              </a:buClr>
              <a:buSzTx/>
              <a:buFontTx/>
              <a:buNone/>
              <a:tabLst/>
              <a:defRPr/>
            </a:pPr>
            <a:r>
              <a:rPr lang="en-US"/>
              <a:t>Click to edit Master text styles</a:t>
            </a:r>
          </a:p>
          <a:p>
            <a:pPr marL="0" marR="0" lvl="1" indent="0" algn="l" defTabSz="8072438" rtl="0" eaLnBrk="1" fontAlgn="base" latinLnBrk="0" hangingPunct="1">
              <a:lnSpc>
                <a:spcPts val="2100"/>
              </a:lnSpc>
              <a:spcBef>
                <a:spcPct val="0"/>
              </a:spcBef>
              <a:spcAft>
                <a:spcPts val="900"/>
              </a:spcAft>
              <a:buClr>
                <a:srgbClr val="000000"/>
              </a:buClr>
              <a:buSzTx/>
              <a:buFontTx/>
              <a:buNone/>
              <a:tabLst/>
              <a:defRPr/>
            </a:pPr>
            <a:r>
              <a:rPr lang="en-US"/>
              <a:t>Second level</a:t>
            </a:r>
          </a:p>
          <a:p>
            <a:pPr marL="0" marR="0" lvl="2" indent="0" algn="l" defTabSz="8072438" rtl="0" eaLnBrk="1" fontAlgn="base" latinLnBrk="0" hangingPunct="1">
              <a:lnSpc>
                <a:spcPts val="2100"/>
              </a:lnSpc>
              <a:spcBef>
                <a:spcPct val="0"/>
              </a:spcBef>
              <a:spcAft>
                <a:spcPts val="900"/>
              </a:spcAft>
              <a:buClr>
                <a:srgbClr val="000000"/>
              </a:buClr>
              <a:buSzTx/>
              <a:buFontTx/>
              <a:buNone/>
              <a:tabLst/>
              <a:defRPr/>
            </a:pPr>
            <a:r>
              <a:rPr lang="en-US"/>
              <a:t>Third level</a:t>
            </a:r>
          </a:p>
          <a:p>
            <a:pPr marL="0" marR="0" lvl="3" indent="0" algn="l" defTabSz="8072438" rtl="0" eaLnBrk="1" fontAlgn="base" latinLnBrk="0" hangingPunct="1">
              <a:lnSpc>
                <a:spcPts val="2100"/>
              </a:lnSpc>
              <a:spcBef>
                <a:spcPct val="0"/>
              </a:spcBef>
              <a:spcAft>
                <a:spcPts val="900"/>
              </a:spcAft>
              <a:buClr>
                <a:srgbClr val="000000"/>
              </a:buClr>
              <a:buSzTx/>
              <a:buFontTx/>
              <a:buNone/>
              <a:tabLst/>
              <a:defRPr/>
            </a:pPr>
            <a:r>
              <a:rPr lang="en-US"/>
              <a:t>Fourth level</a:t>
            </a:r>
          </a:p>
          <a:p>
            <a:pPr marL="0" marR="0" lvl="4" indent="0" algn="l" defTabSz="8072438" rtl="0" eaLnBrk="1" fontAlgn="base" latinLnBrk="0" hangingPunct="1">
              <a:lnSpc>
                <a:spcPts val="2100"/>
              </a:lnSpc>
              <a:spcBef>
                <a:spcPct val="0"/>
              </a:spcBef>
              <a:spcAft>
                <a:spcPts val="900"/>
              </a:spcAft>
              <a:buClr>
                <a:srgbClr val="000000"/>
              </a:buClr>
              <a:buSzTx/>
              <a:buFontTx/>
              <a:buNone/>
              <a:tabLst/>
              <a:defRPr/>
            </a:pPr>
            <a:r>
              <a:rPr lang="en-US"/>
              <a:t>Fifth level</a:t>
            </a:r>
            <a:endParaRPr lang="en-GB"/>
          </a:p>
        </p:txBody>
      </p:sp>
    </p:spTree>
    <p:extLst>
      <p:ext uri="{BB962C8B-B14F-4D97-AF65-F5344CB8AC3E}">
        <p14:creationId xmlns:p14="http://schemas.microsoft.com/office/powerpoint/2010/main" val="2033235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intro">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altLang="en-US"/>
              <a:t>Presentation title (to edit, click Insert &gt; Header &amp; Footer)</a:t>
            </a:r>
          </a:p>
        </p:txBody>
      </p:sp>
      <p:sp>
        <p:nvSpPr>
          <p:cNvPr id="4" name="Slide Number Placeholder 3"/>
          <p:cNvSpPr>
            <a:spLocks noGrp="1"/>
          </p:cNvSpPr>
          <p:nvPr>
            <p:ph type="sldNum" sz="quarter" idx="11"/>
          </p:nvPr>
        </p:nvSpPr>
        <p:spPr/>
        <p:txBody>
          <a:bodyPr/>
          <a:lstStyle/>
          <a:p>
            <a:fld id="{DB468437-DC6C-443C-8387-7F3DABA73C17}" type="slidenum">
              <a:rPr lang="en-GB" altLang="en-US" smtClean="0"/>
              <a:pPr/>
              <a:t>‹#›</a:t>
            </a:fld>
            <a:endParaRPr lang="en-GB" altLang="en-US"/>
          </a:p>
        </p:txBody>
      </p:sp>
      <p:sp>
        <p:nvSpPr>
          <p:cNvPr id="5" name="Date Placeholder 4"/>
          <p:cNvSpPr>
            <a:spLocks noGrp="1"/>
          </p:cNvSpPr>
          <p:nvPr>
            <p:ph type="dt" sz="half" idx="12"/>
          </p:nvPr>
        </p:nvSpPr>
        <p:spPr/>
        <p:txBody>
          <a:bodyPr/>
          <a:lstStyle/>
          <a:p>
            <a:fld id="{BD89D982-A802-41E7-871D-F753BEE23DA8}" type="datetime4">
              <a:rPr lang="en-GB" altLang="en-US" smtClean="0"/>
              <a:t>22 September 2020</a:t>
            </a:fld>
            <a:endParaRPr lang="en-GB" altLang="en-US"/>
          </a:p>
        </p:txBody>
      </p:sp>
      <p:sp>
        <p:nvSpPr>
          <p:cNvPr id="6" name="Line 2"/>
          <p:cNvSpPr>
            <a:spLocks noChangeShapeType="1"/>
          </p:cNvSpPr>
          <p:nvPr userDrawn="1"/>
        </p:nvSpPr>
        <p:spPr bwMode="auto">
          <a:xfrm>
            <a:off x="358775" y="2833688"/>
            <a:ext cx="6120000"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 name="Text Placeholder 9"/>
          <p:cNvSpPr>
            <a:spLocks noGrp="1"/>
          </p:cNvSpPr>
          <p:nvPr>
            <p:ph type="body" sz="quarter" idx="14" hasCustomPrompt="1"/>
          </p:nvPr>
        </p:nvSpPr>
        <p:spPr>
          <a:xfrm>
            <a:off x="360000" y="1996035"/>
            <a:ext cx="6120000" cy="755648"/>
          </a:xfrm>
        </p:spPr>
        <p:txBody>
          <a:bodyPr anchor="b" anchorCtr="0"/>
          <a:lstStyle>
            <a:lvl1pPr>
              <a:lnSpc>
                <a:spcPts val="2400"/>
              </a:lnSpc>
              <a:spcAft>
                <a:spcPts val="0"/>
              </a:spcAft>
              <a:defRPr sz="2100" b="0">
                <a:solidFill>
                  <a:srgbClr val="003399"/>
                </a:solidFill>
              </a:defRPr>
            </a:lvl1pPr>
          </a:lstStyle>
          <a:p>
            <a:pPr lvl="0"/>
            <a:r>
              <a:rPr lang="en-US"/>
              <a:t>Section title</a:t>
            </a:r>
            <a:endParaRPr lang="en-GB"/>
          </a:p>
        </p:txBody>
      </p:sp>
      <p:sp>
        <p:nvSpPr>
          <p:cNvPr id="13" name="Text Placeholder 12"/>
          <p:cNvSpPr>
            <a:spLocks noGrp="1"/>
          </p:cNvSpPr>
          <p:nvPr>
            <p:ph type="body" sz="quarter" idx="15" hasCustomPrompt="1"/>
          </p:nvPr>
        </p:nvSpPr>
        <p:spPr>
          <a:xfrm>
            <a:off x="360363" y="2931790"/>
            <a:ext cx="6119812" cy="1727523"/>
          </a:xfrm>
        </p:spPr>
        <p:txBody>
          <a:bodyPr/>
          <a:lstStyle>
            <a:lvl1pPr>
              <a:defRPr baseline="0"/>
            </a:lvl1pPr>
          </a:lstStyle>
          <a:p>
            <a:pPr lvl="0"/>
            <a:r>
              <a:rPr lang="en-US"/>
              <a:t>Section subtitle or brief intro text.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622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ormal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add title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GB" altLang="en-US"/>
              <a:t>Presentation title (to edit, click Insert &gt; Header &amp; Footer)</a:t>
            </a:r>
          </a:p>
        </p:txBody>
      </p:sp>
      <p:sp>
        <p:nvSpPr>
          <p:cNvPr id="5" name="Slide Number Placeholder 4"/>
          <p:cNvSpPr>
            <a:spLocks noGrp="1"/>
          </p:cNvSpPr>
          <p:nvPr>
            <p:ph type="sldNum" sz="quarter" idx="11"/>
          </p:nvPr>
        </p:nvSpPr>
        <p:spPr/>
        <p:txBody>
          <a:bodyPr/>
          <a:lstStyle>
            <a:lvl1pPr>
              <a:defRPr/>
            </a:lvl1pPr>
          </a:lstStyle>
          <a:p>
            <a:fld id="{7957F717-FD23-493C-BA54-F5AB575BDEC9}" type="slidenum">
              <a:rPr lang="en-GB" altLang="en-US"/>
              <a:pPr/>
              <a:t>‹#›</a:t>
            </a:fld>
            <a:endParaRPr lang="en-GB" altLang="en-US"/>
          </a:p>
        </p:txBody>
      </p:sp>
      <p:sp>
        <p:nvSpPr>
          <p:cNvPr id="6" name="Date Placeholder 5"/>
          <p:cNvSpPr>
            <a:spLocks noGrp="1"/>
          </p:cNvSpPr>
          <p:nvPr>
            <p:ph type="dt" sz="half" idx="12"/>
          </p:nvPr>
        </p:nvSpPr>
        <p:spPr>
          <a:xfrm>
            <a:off x="7344000" y="4804172"/>
            <a:ext cx="1440000" cy="180975"/>
          </a:xfrm>
        </p:spPr>
        <p:txBody>
          <a:bodyPr/>
          <a:lstStyle>
            <a:lvl1pPr>
              <a:defRPr/>
            </a:lvl1pPr>
          </a:lstStyle>
          <a:p>
            <a:fld id="{70AD4F8D-9CB2-49A4-8491-BBAC99B034DD}" type="datetime4">
              <a:rPr lang="en-GB" altLang="en-US" smtClean="0"/>
              <a:t>22 September 2020</a:t>
            </a:fld>
            <a:endParaRPr lang="en-GB" altLang="en-US"/>
          </a:p>
        </p:txBody>
      </p:sp>
    </p:spTree>
    <p:extLst>
      <p:ext uri="{BB962C8B-B14F-4D97-AF65-F5344CB8AC3E}">
        <p14:creationId xmlns:p14="http://schemas.microsoft.com/office/powerpoint/2010/main" val="514392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ubl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add title</a:t>
            </a:r>
            <a:endParaRPr lang="en-GB"/>
          </a:p>
        </p:txBody>
      </p:sp>
      <p:sp>
        <p:nvSpPr>
          <p:cNvPr id="3" name="Content Placeholder 2"/>
          <p:cNvSpPr>
            <a:spLocks noGrp="1"/>
          </p:cNvSpPr>
          <p:nvPr>
            <p:ph sz="half" idx="1"/>
          </p:nvPr>
        </p:nvSpPr>
        <p:spPr>
          <a:xfrm>
            <a:off x="358776" y="1619250"/>
            <a:ext cx="4118400" cy="2969419"/>
          </a:xfrm>
        </p:spPr>
        <p:txBody>
          <a:bodyPr/>
          <a:lstStyle>
            <a:lvl1pPr>
              <a:defRPr sz="1500"/>
            </a:lvl1pPr>
            <a:lvl2pPr>
              <a:defRPr sz="135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62488" y="1619250"/>
            <a:ext cx="4117975" cy="2969419"/>
          </a:xfrm>
        </p:spPr>
        <p:txBody>
          <a:bodyPr/>
          <a:lstStyle>
            <a:lvl1pPr>
              <a:defRPr sz="1500"/>
            </a:lvl1pPr>
            <a:lvl2pPr>
              <a:defRPr sz="135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a:t>Presentation title (to edit, click Insert &gt; Header &amp; Footer)</a:t>
            </a:r>
          </a:p>
        </p:txBody>
      </p:sp>
      <p:sp>
        <p:nvSpPr>
          <p:cNvPr id="6" name="Slide Number Placeholder 5"/>
          <p:cNvSpPr>
            <a:spLocks noGrp="1"/>
          </p:cNvSpPr>
          <p:nvPr>
            <p:ph type="sldNum" sz="quarter" idx="11"/>
          </p:nvPr>
        </p:nvSpPr>
        <p:spPr/>
        <p:txBody>
          <a:bodyPr/>
          <a:lstStyle>
            <a:lvl1pPr>
              <a:defRPr/>
            </a:lvl1pPr>
          </a:lstStyle>
          <a:p>
            <a:fld id="{CE1512B7-A4D3-45D6-AC99-9D6C4D21B5B0}" type="slidenum">
              <a:rPr lang="en-GB" altLang="en-US"/>
              <a:pPr/>
              <a:t>‹#›</a:t>
            </a:fld>
            <a:endParaRPr lang="en-GB" altLang="en-US"/>
          </a:p>
        </p:txBody>
      </p:sp>
      <p:sp>
        <p:nvSpPr>
          <p:cNvPr id="7" name="Date Placeholder 6"/>
          <p:cNvSpPr>
            <a:spLocks noGrp="1"/>
          </p:cNvSpPr>
          <p:nvPr>
            <p:ph type="dt" sz="half" idx="12"/>
          </p:nvPr>
        </p:nvSpPr>
        <p:spPr/>
        <p:txBody>
          <a:bodyPr/>
          <a:lstStyle>
            <a:lvl1pPr>
              <a:defRPr/>
            </a:lvl1pPr>
          </a:lstStyle>
          <a:p>
            <a:fld id="{F49A623C-4585-4FCA-97CE-4E02F462D3C8}" type="datetime4">
              <a:rPr lang="en-GB" altLang="en-US" smtClean="0"/>
              <a:t>22 September 2020</a:t>
            </a:fld>
            <a:endParaRPr lang="en-GB" altLang="en-US"/>
          </a:p>
        </p:txBody>
      </p:sp>
    </p:spTree>
    <p:extLst>
      <p:ext uri="{BB962C8B-B14F-4D97-AF65-F5344CB8AC3E}">
        <p14:creationId xmlns:p14="http://schemas.microsoft.com/office/powerpoint/2010/main" val="167006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ltLang="en-US"/>
              <a:t>Presentation title (to edit, click Insert &gt; Header &amp; Footer)</a:t>
            </a:r>
          </a:p>
        </p:txBody>
      </p:sp>
      <p:sp>
        <p:nvSpPr>
          <p:cNvPr id="4" name="Slide Number Placeholder 3"/>
          <p:cNvSpPr>
            <a:spLocks noGrp="1"/>
          </p:cNvSpPr>
          <p:nvPr>
            <p:ph type="sldNum" sz="quarter" idx="11"/>
          </p:nvPr>
        </p:nvSpPr>
        <p:spPr/>
        <p:txBody>
          <a:bodyPr/>
          <a:lstStyle>
            <a:lvl1pPr>
              <a:defRPr/>
            </a:lvl1pPr>
          </a:lstStyle>
          <a:p>
            <a:fld id="{A4A0FAAC-E39B-4479-B08E-E201E90F7F69}" type="slidenum">
              <a:rPr lang="en-GB" altLang="en-US"/>
              <a:pPr/>
              <a:t>‹#›</a:t>
            </a:fld>
            <a:endParaRPr lang="en-GB" altLang="en-US"/>
          </a:p>
        </p:txBody>
      </p:sp>
      <p:sp>
        <p:nvSpPr>
          <p:cNvPr id="5" name="Date Placeholder 4"/>
          <p:cNvSpPr>
            <a:spLocks noGrp="1"/>
          </p:cNvSpPr>
          <p:nvPr>
            <p:ph type="dt" sz="half" idx="12"/>
          </p:nvPr>
        </p:nvSpPr>
        <p:spPr/>
        <p:txBody>
          <a:bodyPr/>
          <a:lstStyle>
            <a:lvl1pPr>
              <a:defRPr/>
            </a:lvl1pPr>
          </a:lstStyle>
          <a:p>
            <a:fld id="{FAC74807-9F5A-4446-8006-2021A2622782}" type="datetime4">
              <a:rPr lang="en-GB" altLang="en-US" smtClean="0"/>
              <a:t>22 September 2020</a:t>
            </a:fld>
            <a:endParaRPr lang="en-GB" altLang="en-US"/>
          </a:p>
        </p:txBody>
      </p:sp>
    </p:spTree>
    <p:extLst>
      <p:ext uri="{BB962C8B-B14F-4D97-AF65-F5344CB8AC3E}">
        <p14:creationId xmlns:p14="http://schemas.microsoft.com/office/powerpoint/2010/main" val="218731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page imag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504000"/>
            <a:ext cx="9144000" cy="4546800"/>
          </a:xfrm>
        </p:spPr>
        <p:txBody>
          <a:bodyPr/>
          <a:lstStyle>
            <a:lvl1pPr>
              <a:defRPr/>
            </a:lvl1pPr>
          </a:lstStyle>
          <a:p>
            <a:r>
              <a:rPr lang="en-US"/>
              <a:t>Click icon to add picture</a:t>
            </a:r>
            <a:endParaRPr lang="en-GB"/>
          </a:p>
        </p:txBody>
      </p:sp>
    </p:spTree>
    <p:extLst>
      <p:ext uri="{BB962C8B-B14F-4D97-AF65-F5344CB8AC3E}">
        <p14:creationId xmlns:p14="http://schemas.microsoft.com/office/powerpoint/2010/main" val="3100046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260648" y="2452033"/>
            <a:ext cx="3995520" cy="3995520"/>
          </a:xfrm>
          <a:prstGeom prst="rect">
            <a:avLst/>
          </a:prstGeom>
          <a:effectLst/>
        </p:spPr>
      </p:pic>
    </p:spTree>
    <p:extLst>
      <p:ext uri="{BB962C8B-B14F-4D97-AF65-F5344CB8AC3E}">
        <p14:creationId xmlns:p14="http://schemas.microsoft.com/office/powerpoint/2010/main" val="1955672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bwMode="auto">
          <a:xfrm>
            <a:off x="358776" y="769144"/>
            <a:ext cx="8424000" cy="713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add title</a:t>
            </a:r>
          </a:p>
        </p:txBody>
      </p:sp>
      <p:sp>
        <p:nvSpPr>
          <p:cNvPr id="373764" name="Rectangle 4"/>
          <p:cNvSpPr>
            <a:spLocks noGrp="1" noChangeArrowheads="1"/>
          </p:cNvSpPr>
          <p:nvPr>
            <p:ph type="ftr" sz="quarter" idx="3"/>
          </p:nvPr>
        </p:nvSpPr>
        <p:spPr bwMode="auto">
          <a:xfrm>
            <a:off x="719139" y="4804172"/>
            <a:ext cx="6478587"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lnSpc>
                <a:spcPts val="1200"/>
              </a:lnSpc>
              <a:defRPr sz="830">
                <a:solidFill>
                  <a:schemeClr val="tx1"/>
                </a:solidFill>
              </a:defRPr>
            </a:lvl1pPr>
          </a:lstStyle>
          <a:p>
            <a:r>
              <a:rPr lang="en-GB" altLang="en-US"/>
              <a:t>Presentation title (to edit, click Insert &gt; Header &amp; Footer)</a:t>
            </a:r>
          </a:p>
        </p:txBody>
      </p:sp>
      <p:sp>
        <p:nvSpPr>
          <p:cNvPr id="373765" name="Rectangle 5"/>
          <p:cNvSpPr>
            <a:spLocks noGrp="1" noChangeArrowheads="1"/>
          </p:cNvSpPr>
          <p:nvPr>
            <p:ph type="sldNum" sz="quarter" idx="4"/>
          </p:nvPr>
        </p:nvSpPr>
        <p:spPr bwMode="auto">
          <a:xfrm>
            <a:off x="360364" y="4804172"/>
            <a:ext cx="307975" cy="179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lnSpc>
                <a:spcPts val="1200"/>
              </a:lnSpc>
              <a:defRPr sz="830">
                <a:solidFill>
                  <a:schemeClr val="tx1"/>
                </a:solidFill>
              </a:defRPr>
            </a:lvl1pPr>
          </a:lstStyle>
          <a:p>
            <a:fld id="{DB468437-DC6C-443C-8387-7F3DABA73C17}" type="slidenum">
              <a:rPr lang="en-GB" altLang="en-US" smtClean="0"/>
              <a:pPr/>
              <a:t>‹#›</a:t>
            </a:fld>
            <a:endParaRPr lang="en-GB" altLang="en-US"/>
          </a:p>
        </p:txBody>
      </p:sp>
      <p:sp>
        <p:nvSpPr>
          <p:cNvPr id="373768" name="Rectangle 8"/>
          <p:cNvSpPr>
            <a:spLocks noGrp="1" noChangeArrowheads="1"/>
          </p:cNvSpPr>
          <p:nvPr>
            <p:ph type="dt" sz="half" idx="2"/>
          </p:nvPr>
        </p:nvSpPr>
        <p:spPr bwMode="auto">
          <a:xfrm>
            <a:off x="7344000" y="4804172"/>
            <a:ext cx="1439862"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ts val="1200"/>
              </a:lnSpc>
              <a:defRPr sz="830">
                <a:solidFill>
                  <a:schemeClr val="tx1"/>
                </a:solidFill>
              </a:defRPr>
            </a:lvl1pPr>
          </a:lstStyle>
          <a:p>
            <a:fld id="{7646021C-E705-4974-8B8D-7EBD9B44F66D}" type="datetime4">
              <a:rPr lang="en-GB" altLang="en-US" smtClean="0"/>
              <a:t>22 September 2020</a:t>
            </a:fld>
            <a:endParaRPr lang="en-GB" altLang="en-US"/>
          </a:p>
        </p:txBody>
      </p:sp>
      <p:sp>
        <p:nvSpPr>
          <p:cNvPr id="373775" name="Rectangle 15"/>
          <p:cNvSpPr>
            <a:spLocks noChangeArrowheads="1"/>
          </p:cNvSpPr>
          <p:nvPr/>
        </p:nvSpPr>
        <p:spPr bwMode="auto">
          <a:xfrm>
            <a:off x="0" y="0"/>
            <a:ext cx="9144000" cy="504825"/>
          </a:xfrm>
          <a:prstGeom prst="rect">
            <a:avLst/>
          </a:prstGeom>
          <a:solidFill>
            <a:srgbClr val="003399"/>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a:p>
        </p:txBody>
      </p:sp>
      <p:sp>
        <p:nvSpPr>
          <p:cNvPr id="373777" name="Line 17"/>
          <p:cNvSpPr>
            <a:spLocks noChangeShapeType="1"/>
          </p:cNvSpPr>
          <p:nvPr/>
        </p:nvSpPr>
        <p:spPr bwMode="auto">
          <a:xfrm>
            <a:off x="0" y="507206"/>
            <a:ext cx="9144000" cy="1191"/>
          </a:xfrm>
          <a:prstGeom prst="line">
            <a:avLst/>
          </a:prstGeom>
          <a:noFill/>
          <a:ln w="31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3781" name="Rectangle 21"/>
          <p:cNvSpPr>
            <a:spLocks noGrp="1" noChangeArrowheads="1"/>
          </p:cNvSpPr>
          <p:nvPr>
            <p:ph type="body" idx="1"/>
          </p:nvPr>
        </p:nvSpPr>
        <p:spPr bwMode="auto">
          <a:xfrm>
            <a:off x="358776" y="1619250"/>
            <a:ext cx="8424000" cy="2969419"/>
          </a:xfrm>
          <a:prstGeom prst="rect">
            <a:avLst/>
          </a:prstGeom>
          <a:noFill/>
          <a:ln>
            <a:noFill/>
          </a:ln>
          <a:effectLst/>
          <a:extLst>
            <a:ext uri="{909E8E84-426E-40DD-AFC4-6F175D3DCCD1}">
              <a14:hiddenFill xmlns:a14="http://schemas.microsoft.com/office/drawing/2010/main">
                <a:solidFill>
                  <a:srgbClr val="E1E3F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Normal text – Verdana, 15pt regular, ls 21pt, ap 9pt, black.</a:t>
            </a:r>
          </a:p>
          <a:p>
            <a:pPr lvl="1"/>
            <a:r>
              <a:rPr lang="en-GB" altLang="en-US"/>
              <a:t>Title – Verdana, 21pt regular, ls 27pt, blue (0,51,153).</a:t>
            </a:r>
          </a:p>
          <a:p>
            <a:pPr lvl="1"/>
            <a:r>
              <a:rPr lang="en-GB" altLang="en-US"/>
              <a:t>Subtitle – Verdana, 18pt bold (apply manually), ls 27pt, blue (0,51,153).</a:t>
            </a:r>
          </a:p>
          <a:p>
            <a:pPr lvl="1"/>
            <a:r>
              <a:rPr lang="en-GB" altLang="en-US"/>
              <a:t>Bullets level 1 – Verdana, 13.5pt regular, ls 18pt, ap 6pt, black.</a:t>
            </a:r>
          </a:p>
          <a:p>
            <a:pPr lvl="2"/>
            <a:r>
              <a:rPr lang="en-GB" altLang="en-US"/>
              <a:t>Bullets level 2 – Verdana, 12pt regular, ls 18pt, ap 4.5pt, black.</a:t>
            </a:r>
          </a:p>
          <a:p>
            <a:pPr lvl="3"/>
            <a:r>
              <a:rPr lang="en-GB" altLang="en-US"/>
              <a:t>Bullets level 3 – Verdana, 10.5pt regular, ls 15pt, ap 4.5pt, black. NOT RECOMMENDED TO USE BEYOND LEVEL 3</a:t>
            </a:r>
          </a:p>
          <a:p>
            <a:pPr lvl="4"/>
            <a:r>
              <a:rPr lang="en-GB" altLang="en-US"/>
              <a:t>Bullets level 4 – Verdana, 10.5pt regular, ls 15pt, ap 4.5pt, black.</a:t>
            </a:r>
          </a:p>
          <a:p>
            <a:pPr lvl="4"/>
            <a:r>
              <a:rPr lang="en-GB" altLang="en-US"/>
              <a:t>Bullets level 5 – Verdana, 10.5pt regular, ls 15pt, ap 4.5pt, black.</a:t>
            </a:r>
          </a:p>
          <a:p>
            <a:pPr lvl="6"/>
            <a:r>
              <a:rPr lang="en-GB" altLang="en-US"/>
              <a:t>Bullets level 6 – Verdana, 10.5pt regular, ls 15pt, ap 4.5pt, black.</a:t>
            </a:r>
          </a:p>
          <a:p>
            <a:pPr lvl="7"/>
            <a:r>
              <a:rPr lang="en-GB" altLang="en-US"/>
              <a:t>Bullets level 7 – Verdana, 10.5pt regular, ls 15pt, ap 4.5pt, black.</a:t>
            </a:r>
          </a:p>
          <a:p>
            <a:pPr lvl="8"/>
            <a:r>
              <a:rPr lang="en-GB" altLang="en-US"/>
              <a:t>Bullets level 8 – Verdana, 10.5pt regular, ls 15pt, ap 4.5pt, black.</a:t>
            </a:r>
          </a:p>
        </p:txBody>
      </p:sp>
      <p:pic>
        <p:nvPicPr>
          <p:cNvPr id="2" name="Picture 1"/>
          <p:cNvPicPr>
            <a:picLocks noChangeAspect="1"/>
          </p:cNvPicPr>
          <p:nvPr userDrawn="1"/>
        </p:nvPicPr>
        <p:blipFill rotWithShape="1">
          <a:blip r:embed="rId10" cstate="print">
            <a:extLst>
              <a:ext uri="{28A0092B-C50C-407E-A947-70E740481C1C}">
                <a14:useLocalDpi xmlns:a14="http://schemas.microsoft.com/office/drawing/2010/main" val="0"/>
              </a:ext>
            </a:extLst>
          </a:blip>
          <a:srcRect l="7994" t="17599" r="8041" b="26818"/>
          <a:stretch/>
        </p:blipFill>
        <p:spPr>
          <a:xfrm>
            <a:off x="7416000" y="72000"/>
            <a:ext cx="1368000" cy="393900"/>
          </a:xfrm>
          <a:prstGeom prst="rect">
            <a:avLst/>
          </a:prstGeom>
        </p:spPr>
      </p:pic>
      <p:sp>
        <p:nvSpPr>
          <p:cNvPr id="13" name="Rectangle 15"/>
          <p:cNvSpPr>
            <a:spLocks noChangeArrowheads="1"/>
          </p:cNvSpPr>
          <p:nvPr userDrawn="1"/>
        </p:nvSpPr>
        <p:spPr bwMode="auto">
          <a:xfrm>
            <a:off x="0" y="5050800"/>
            <a:ext cx="9144000" cy="93600"/>
          </a:xfrm>
          <a:prstGeom prst="rect">
            <a:avLst/>
          </a:prstGeom>
          <a:solidFill>
            <a:srgbClr val="003399"/>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en-GB"/>
          </a:p>
        </p:txBody>
      </p:sp>
      <p:sp>
        <p:nvSpPr>
          <p:cNvPr id="3" name="MSIPCMContentMarking" descr="{&quot;HashCode&quot;:582978348,&quot;Placement&quot;:&quot;Footer&quot;}">
            <a:extLst>
              <a:ext uri="{FF2B5EF4-FFF2-40B4-BE49-F238E27FC236}">
                <a16:creationId xmlns:a16="http://schemas.microsoft.com/office/drawing/2014/main" id="{03CD097D-00C5-4D38-95CE-2AB02268C01C}"/>
              </a:ext>
            </a:extLst>
          </p:cNvPr>
          <p:cNvSpPr txBox="1"/>
          <p:nvPr userDrawn="1"/>
        </p:nvSpPr>
        <p:spPr>
          <a:xfrm>
            <a:off x="3213355" y="4932904"/>
            <a:ext cx="2717289" cy="210596"/>
          </a:xfrm>
          <a:prstGeom prst="rect">
            <a:avLst/>
          </a:prstGeom>
          <a:noFill/>
        </p:spPr>
        <p:txBody>
          <a:bodyPr vert="horz" wrap="square" lIns="0" tIns="0" rIns="0" bIns="0" rtlCol="0" anchor="ctr" anchorCtr="1">
            <a:spAutoFit/>
          </a:bodyPr>
          <a:lstStyle/>
          <a:p>
            <a:pPr algn="ctr">
              <a:spcBef>
                <a:spcPct val="0"/>
              </a:spcBef>
              <a:spcAft>
                <a:spcPct val="0"/>
              </a:spcAft>
            </a:pPr>
            <a:r>
              <a:rPr lang="en-GB" sz="700">
                <a:solidFill>
                  <a:srgbClr val="737373"/>
                </a:solidFill>
                <a:latin typeface="Verdana" panose="020B0604030504040204" pitchFamily="34" charset="0"/>
              </a:rPr>
              <a:t>Classified as public by the European Medicines Agency 
</a:t>
            </a:r>
            <a:endParaRPr lang="en-NL" sz="700">
              <a:solidFill>
                <a:srgbClr val="737373"/>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56" r:id="rId1"/>
    <p:sldLayoutId id="2147483664" r:id="rId2"/>
    <p:sldLayoutId id="2147483665" r:id="rId3"/>
    <p:sldLayoutId id="2147483657" r:id="rId4"/>
    <p:sldLayoutId id="2147483659" r:id="rId5"/>
    <p:sldLayoutId id="2147483661" r:id="rId6"/>
    <p:sldLayoutId id="2147483662" r:id="rId7"/>
    <p:sldLayoutId id="2147483663" r:id="rId8"/>
  </p:sldLayoutIdLst>
  <p:hf hdr="0" ftr="0" dt="0"/>
  <p:txStyles>
    <p:titleStyle>
      <a:lvl1pPr algn="l" rtl="0" eaLnBrk="1" fontAlgn="base" hangingPunct="1">
        <a:lnSpc>
          <a:spcPts val="2700"/>
        </a:lnSpc>
        <a:spcBef>
          <a:spcPct val="0"/>
        </a:spcBef>
        <a:spcAft>
          <a:spcPct val="0"/>
        </a:spcAft>
        <a:defRPr sz="2100">
          <a:solidFill>
            <a:schemeClr val="tx2"/>
          </a:solidFill>
          <a:latin typeface="+mj-lt"/>
          <a:ea typeface="+mj-ea"/>
          <a:cs typeface="+mj-cs"/>
        </a:defRPr>
      </a:lvl1pPr>
      <a:lvl2pPr algn="l" rtl="0" eaLnBrk="1" fontAlgn="base" hangingPunct="1">
        <a:lnSpc>
          <a:spcPts val="3600"/>
        </a:lnSpc>
        <a:spcBef>
          <a:spcPct val="0"/>
        </a:spcBef>
        <a:spcAft>
          <a:spcPct val="0"/>
        </a:spcAft>
        <a:defRPr sz="2800">
          <a:solidFill>
            <a:schemeClr val="tx2"/>
          </a:solidFill>
          <a:latin typeface="Verdana" pitchFamily="34" charset="0"/>
          <a:cs typeface="Arial" charset="0"/>
        </a:defRPr>
      </a:lvl2pPr>
      <a:lvl3pPr algn="l" rtl="0" eaLnBrk="1" fontAlgn="base" hangingPunct="1">
        <a:lnSpc>
          <a:spcPts val="3600"/>
        </a:lnSpc>
        <a:spcBef>
          <a:spcPct val="0"/>
        </a:spcBef>
        <a:spcAft>
          <a:spcPct val="0"/>
        </a:spcAft>
        <a:defRPr sz="2800">
          <a:solidFill>
            <a:schemeClr val="tx2"/>
          </a:solidFill>
          <a:latin typeface="Verdana" pitchFamily="34" charset="0"/>
          <a:cs typeface="Arial" charset="0"/>
        </a:defRPr>
      </a:lvl3pPr>
      <a:lvl4pPr algn="l" rtl="0" eaLnBrk="1" fontAlgn="base" hangingPunct="1">
        <a:lnSpc>
          <a:spcPts val="3600"/>
        </a:lnSpc>
        <a:spcBef>
          <a:spcPct val="0"/>
        </a:spcBef>
        <a:spcAft>
          <a:spcPct val="0"/>
        </a:spcAft>
        <a:defRPr sz="2800">
          <a:solidFill>
            <a:schemeClr val="tx2"/>
          </a:solidFill>
          <a:latin typeface="Verdana" pitchFamily="34" charset="0"/>
          <a:cs typeface="Arial" charset="0"/>
        </a:defRPr>
      </a:lvl4pPr>
      <a:lvl5pPr algn="l" rtl="0" eaLnBrk="1" fontAlgn="base" hangingPunct="1">
        <a:lnSpc>
          <a:spcPts val="3600"/>
        </a:lnSpc>
        <a:spcBef>
          <a:spcPct val="0"/>
        </a:spcBef>
        <a:spcAft>
          <a:spcPct val="0"/>
        </a:spcAft>
        <a:defRPr sz="2800">
          <a:solidFill>
            <a:schemeClr val="tx2"/>
          </a:solidFill>
          <a:latin typeface="Verdana" pitchFamily="34" charset="0"/>
          <a:cs typeface="Arial" charset="0"/>
        </a:defRPr>
      </a:lvl5pPr>
      <a:lvl6pPr marL="457200" algn="l" rtl="0" eaLnBrk="1" fontAlgn="base" hangingPunct="1">
        <a:lnSpc>
          <a:spcPts val="3600"/>
        </a:lnSpc>
        <a:spcBef>
          <a:spcPct val="0"/>
        </a:spcBef>
        <a:spcAft>
          <a:spcPct val="0"/>
        </a:spcAft>
        <a:defRPr sz="2800">
          <a:solidFill>
            <a:schemeClr val="tx2"/>
          </a:solidFill>
          <a:latin typeface="Verdana" pitchFamily="34" charset="0"/>
          <a:cs typeface="Arial" charset="0"/>
        </a:defRPr>
      </a:lvl6pPr>
      <a:lvl7pPr marL="914400" algn="l" rtl="0" eaLnBrk="1" fontAlgn="base" hangingPunct="1">
        <a:lnSpc>
          <a:spcPts val="3600"/>
        </a:lnSpc>
        <a:spcBef>
          <a:spcPct val="0"/>
        </a:spcBef>
        <a:spcAft>
          <a:spcPct val="0"/>
        </a:spcAft>
        <a:defRPr sz="2800">
          <a:solidFill>
            <a:schemeClr val="tx2"/>
          </a:solidFill>
          <a:latin typeface="Verdana" pitchFamily="34" charset="0"/>
          <a:cs typeface="Arial" charset="0"/>
        </a:defRPr>
      </a:lvl7pPr>
      <a:lvl8pPr marL="1371600" algn="l" rtl="0" eaLnBrk="1" fontAlgn="base" hangingPunct="1">
        <a:lnSpc>
          <a:spcPts val="3600"/>
        </a:lnSpc>
        <a:spcBef>
          <a:spcPct val="0"/>
        </a:spcBef>
        <a:spcAft>
          <a:spcPct val="0"/>
        </a:spcAft>
        <a:defRPr sz="2800">
          <a:solidFill>
            <a:schemeClr val="tx2"/>
          </a:solidFill>
          <a:latin typeface="Verdana" pitchFamily="34" charset="0"/>
          <a:cs typeface="Arial" charset="0"/>
        </a:defRPr>
      </a:lvl8pPr>
      <a:lvl9pPr marL="1828800" algn="l" rtl="0" eaLnBrk="1" fontAlgn="base" hangingPunct="1">
        <a:lnSpc>
          <a:spcPts val="3600"/>
        </a:lnSpc>
        <a:spcBef>
          <a:spcPct val="0"/>
        </a:spcBef>
        <a:spcAft>
          <a:spcPct val="0"/>
        </a:spcAft>
        <a:defRPr sz="2800">
          <a:solidFill>
            <a:schemeClr val="tx2"/>
          </a:solidFill>
          <a:latin typeface="Verdana" pitchFamily="34" charset="0"/>
          <a:cs typeface="Arial" charset="0"/>
        </a:defRPr>
      </a:lvl9pPr>
    </p:titleStyle>
    <p:bodyStyle>
      <a:lvl1pPr algn="l" defTabSz="8072438" rtl="0" eaLnBrk="1" fontAlgn="base" hangingPunct="1">
        <a:lnSpc>
          <a:spcPts val="2100"/>
        </a:lnSpc>
        <a:spcBef>
          <a:spcPct val="0"/>
        </a:spcBef>
        <a:spcAft>
          <a:spcPts val="900"/>
        </a:spcAft>
        <a:buClr>
          <a:srgbClr val="000000"/>
        </a:buClr>
        <a:defRPr sz="1500">
          <a:solidFill>
            <a:schemeClr val="tx1"/>
          </a:solidFill>
          <a:latin typeface="+mn-lt"/>
          <a:ea typeface="+mn-ea"/>
          <a:cs typeface="+mn-cs"/>
        </a:defRPr>
      </a:lvl1pPr>
      <a:lvl2pPr marL="268288" indent="-266700" algn="l" defTabSz="8072438" rtl="0" eaLnBrk="1" fontAlgn="base" hangingPunct="1">
        <a:lnSpc>
          <a:spcPts val="1800"/>
        </a:lnSpc>
        <a:spcBef>
          <a:spcPct val="0"/>
        </a:spcBef>
        <a:spcAft>
          <a:spcPts val="600"/>
        </a:spcAft>
        <a:buClr>
          <a:schemeClr val="tx1"/>
        </a:buClr>
        <a:buChar char="•"/>
        <a:defRPr sz="1350">
          <a:solidFill>
            <a:schemeClr val="tx1"/>
          </a:solidFill>
          <a:latin typeface="+mn-lt"/>
          <a:cs typeface="+mn-cs"/>
        </a:defRPr>
      </a:lvl2pPr>
      <a:lvl3pPr marL="522288" indent="-231775" algn="l" defTabSz="8072438" rtl="0" eaLnBrk="1" fontAlgn="base" hangingPunct="1">
        <a:lnSpc>
          <a:spcPts val="1800"/>
        </a:lnSpc>
        <a:spcBef>
          <a:spcPct val="0"/>
        </a:spcBef>
        <a:spcAft>
          <a:spcPts val="450"/>
        </a:spcAft>
        <a:buClr>
          <a:schemeClr val="tx1"/>
        </a:buClr>
        <a:buFont typeface="Verdana" pitchFamily="34" charset="0"/>
        <a:buChar char="–"/>
        <a:defRPr sz="1200">
          <a:solidFill>
            <a:schemeClr val="tx1"/>
          </a:solidFill>
          <a:latin typeface="+mn-lt"/>
          <a:cs typeface="+mn-cs"/>
        </a:defRPr>
      </a:lvl3pPr>
      <a:lvl4pPr marL="769938" indent="-21907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4pPr>
      <a:lvl5pPr marL="1016000" marR="0" indent="-225425" algn="l" defTabSz="8072438" rtl="0" eaLnBrk="1" fontAlgn="base" latinLnBrk="0" hangingPunct="1">
        <a:lnSpc>
          <a:spcPts val="1500"/>
        </a:lnSpc>
        <a:spcBef>
          <a:spcPct val="0"/>
        </a:spcBef>
        <a:spcAft>
          <a:spcPts val="450"/>
        </a:spcAft>
        <a:buClr>
          <a:schemeClr val="tx1"/>
        </a:buClr>
        <a:buSzTx/>
        <a:buFont typeface="Verdana" pitchFamily="34" charset="0"/>
        <a:buChar char="–"/>
        <a:tabLst/>
        <a:defRPr sz="1050">
          <a:solidFill>
            <a:schemeClr val="tx1"/>
          </a:solidFill>
          <a:latin typeface="+mn-lt"/>
          <a:cs typeface="+mn-cs"/>
        </a:defRPr>
      </a:lvl5pPr>
      <a:lvl6pPr marL="1014413" indent="-226800" algn="l" defTabSz="8072438" rtl="0" eaLnBrk="1" fontAlgn="base" hangingPunct="1">
        <a:lnSpc>
          <a:spcPts val="1500"/>
        </a:lnSpc>
        <a:spcBef>
          <a:spcPct val="0"/>
        </a:spcBef>
        <a:spcAft>
          <a:spcPts val="450"/>
        </a:spcAft>
        <a:buClr>
          <a:schemeClr val="tx1"/>
        </a:buClr>
        <a:buFont typeface="Verdana" pitchFamily="34" charset="0"/>
        <a:buChar char="–"/>
        <a:defRPr lang="en-GB" altLang="en-US" sz="1050" smtClean="0">
          <a:solidFill>
            <a:schemeClr val="tx1"/>
          </a:solidFill>
          <a:latin typeface="+mn-lt"/>
          <a:cs typeface="+mn-cs"/>
        </a:defRPr>
      </a:lvl6pPr>
      <a:lvl7pPr marL="1015200" indent="-22542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7pPr>
      <a:lvl8pPr marL="1015200" indent="-22542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8pPr>
      <a:lvl9pPr marL="1015200" indent="-22542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mailto:andrew.Thomson@ema.europa.eu"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microsoft.com/office/2007/relationships/hdphoto" Target="../media/hdphoto1.wdp"/><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p:txBody>
          <a:bodyPr/>
          <a:lstStyle/>
          <a:p>
            <a:r>
              <a:rPr lang="en-GB" dirty="0"/>
              <a:t>Master Protocols – A Regulatory View</a:t>
            </a:r>
          </a:p>
        </p:txBody>
      </p:sp>
      <p:sp>
        <p:nvSpPr>
          <p:cNvPr id="24" name="Subtitle 23"/>
          <p:cNvSpPr>
            <a:spLocks noGrp="1"/>
          </p:cNvSpPr>
          <p:nvPr>
            <p:ph type="subTitle" idx="1"/>
          </p:nvPr>
        </p:nvSpPr>
        <p:spPr/>
        <p:txBody>
          <a:bodyPr/>
          <a:lstStyle/>
          <a:p>
            <a:r>
              <a:rPr lang="en-GB" dirty="0"/>
              <a:t>Andrew Thomson</a:t>
            </a:r>
          </a:p>
        </p:txBody>
      </p:sp>
      <p:sp>
        <p:nvSpPr>
          <p:cNvPr id="25" name="Text Placeholder 24"/>
          <p:cNvSpPr>
            <a:spLocks noGrp="1"/>
          </p:cNvSpPr>
          <p:nvPr>
            <p:ph type="body" sz="quarter" idx="10"/>
          </p:nvPr>
        </p:nvSpPr>
        <p:spPr/>
        <p:txBody>
          <a:bodyPr/>
          <a:lstStyle/>
          <a:p>
            <a:r>
              <a:rPr lang="en-GB" dirty="0"/>
              <a:t>PSI Webinar September 2020</a:t>
            </a:r>
          </a:p>
        </p:txBody>
      </p:sp>
      <p:sp>
        <p:nvSpPr>
          <p:cNvPr id="4" name="Text Box 4"/>
          <p:cNvSpPr txBox="1">
            <a:spLocks noChangeArrowheads="1"/>
          </p:cNvSpPr>
          <p:nvPr/>
        </p:nvSpPr>
        <p:spPr bwMode="auto">
          <a:xfrm>
            <a:off x="347663" y="4557713"/>
            <a:ext cx="5410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p>
            <a:pPr algn="l">
              <a:lnSpc>
                <a:spcPts val="1200"/>
              </a:lnSpc>
            </a:pPr>
            <a:endParaRPr lang="en-GB" altLang="en-US" sz="900" dirty="0">
              <a:solidFill>
                <a:schemeClr val="tx1"/>
              </a:solidFill>
            </a:endParaRPr>
          </a:p>
        </p:txBody>
      </p:sp>
    </p:spTree>
    <p:extLst>
      <p:ext uri="{BB962C8B-B14F-4D97-AF65-F5344CB8AC3E}">
        <p14:creationId xmlns:p14="http://schemas.microsoft.com/office/powerpoint/2010/main" val="361591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55950-2132-4D81-B5F7-063018398F95}"/>
              </a:ext>
            </a:extLst>
          </p:cNvPr>
          <p:cNvSpPr>
            <a:spLocks noGrp="1"/>
          </p:cNvSpPr>
          <p:nvPr>
            <p:ph type="title"/>
          </p:nvPr>
        </p:nvSpPr>
        <p:spPr/>
        <p:txBody>
          <a:bodyPr/>
          <a:lstStyle/>
          <a:p>
            <a:r>
              <a:rPr lang="en-GB" dirty="0"/>
              <a:t>What does this mean in practice?</a:t>
            </a:r>
            <a:endParaRPr lang="en-NL" dirty="0"/>
          </a:p>
        </p:txBody>
      </p:sp>
      <p:sp>
        <p:nvSpPr>
          <p:cNvPr id="3" name="Content Placeholder 2">
            <a:extLst>
              <a:ext uri="{FF2B5EF4-FFF2-40B4-BE49-F238E27FC236}">
                <a16:creationId xmlns:a16="http://schemas.microsoft.com/office/drawing/2014/main" id="{F8234141-DA14-42A4-993F-AF39440711DF}"/>
              </a:ext>
            </a:extLst>
          </p:cNvPr>
          <p:cNvSpPr>
            <a:spLocks noGrp="1"/>
          </p:cNvSpPr>
          <p:nvPr>
            <p:ph idx="1"/>
          </p:nvPr>
        </p:nvSpPr>
        <p:spPr>
          <a:xfrm>
            <a:off x="373693" y="1404937"/>
            <a:ext cx="8424000" cy="2969419"/>
          </a:xfrm>
        </p:spPr>
        <p:txBody>
          <a:bodyPr/>
          <a:lstStyle/>
          <a:p>
            <a:pPr marL="285750" indent="-285750">
              <a:buFont typeface="Arial" panose="020B0604020202020204" pitchFamily="34" charset="0"/>
              <a:buChar char="•"/>
            </a:pPr>
            <a:r>
              <a:rPr lang="en-GB" dirty="0"/>
              <a:t>Lets say we need 120 events to trigger the IA</a:t>
            </a:r>
          </a:p>
          <a:p>
            <a:pPr marL="285750" indent="-285750">
              <a:buFont typeface="Arial" panose="020B0604020202020204" pitchFamily="34" charset="0"/>
              <a:buChar char="•"/>
            </a:pPr>
            <a:r>
              <a:rPr lang="en-GB" dirty="0"/>
              <a:t>Success criteria is pre-defined such that 40 events on test and 80 events on control (or better) will be considered a success</a:t>
            </a:r>
          </a:p>
          <a:p>
            <a:pPr marL="285750" indent="-285750">
              <a:buFont typeface="Arial" panose="020B0604020202020204" pitchFamily="34" charset="0"/>
              <a:buChar char="•"/>
            </a:pPr>
            <a:r>
              <a:rPr lang="en-GB" dirty="0"/>
              <a:t>Test 1 reaches IA first and is a success</a:t>
            </a:r>
          </a:p>
          <a:p>
            <a:pPr marL="554038" lvl="1" indent="-285750">
              <a:buFont typeface="Arial" panose="020B0604020202020204" pitchFamily="34" charset="0"/>
              <a:buChar char="•"/>
            </a:pPr>
            <a:r>
              <a:rPr lang="en-GB" dirty="0"/>
              <a:t>Total events = 120, Total events on Control &gt;=80</a:t>
            </a:r>
          </a:p>
          <a:p>
            <a:pPr marL="285750" indent="-285750">
              <a:buFont typeface="Arial" panose="020B0604020202020204" pitchFamily="34" charset="0"/>
              <a:buChar char="•"/>
            </a:pPr>
            <a:r>
              <a:rPr lang="en-GB" dirty="0"/>
              <a:t>What do we know about Test 2?</a:t>
            </a:r>
          </a:p>
          <a:p>
            <a:pPr marL="554038" lvl="1" indent="-285750">
              <a:buFont typeface="Arial" panose="020B0604020202020204" pitchFamily="34" charset="0"/>
              <a:buChar char="•"/>
            </a:pPr>
            <a:r>
              <a:rPr lang="en-GB" dirty="0"/>
              <a:t>Total events &lt; 120, Total events on Control &gt;=80, Total events on Test 2 &lt; Total events on Test 1. Test 2 is numerically better than Test 1. So is also significant.</a:t>
            </a:r>
          </a:p>
          <a:p>
            <a:pPr marL="554038" lvl="1" indent="-285750">
              <a:buFont typeface="Arial" panose="020B0604020202020204" pitchFamily="34" charset="0"/>
              <a:buChar char="•"/>
            </a:pPr>
            <a:r>
              <a:rPr lang="en-GB" dirty="0"/>
              <a:t>Test 2 will be better or as good as, at every possible analysis up until Test 2 + Control has 120 events. If Test 1 is positive, Test 2 is, and T1E is controlled</a:t>
            </a:r>
          </a:p>
        </p:txBody>
      </p:sp>
      <p:sp>
        <p:nvSpPr>
          <p:cNvPr id="5" name="Slide Number Placeholder 4">
            <a:extLst>
              <a:ext uri="{FF2B5EF4-FFF2-40B4-BE49-F238E27FC236}">
                <a16:creationId xmlns:a16="http://schemas.microsoft.com/office/drawing/2014/main" id="{7994483D-6ED0-49F3-80D3-BADFB7F75BB1}"/>
              </a:ext>
            </a:extLst>
          </p:cNvPr>
          <p:cNvSpPr>
            <a:spLocks noGrp="1"/>
          </p:cNvSpPr>
          <p:nvPr>
            <p:ph type="sldNum" sz="quarter" idx="11"/>
          </p:nvPr>
        </p:nvSpPr>
        <p:spPr/>
        <p:txBody>
          <a:bodyPr/>
          <a:lstStyle/>
          <a:p>
            <a:fld id="{7957F717-FD23-493C-BA54-F5AB575BDEC9}" type="slidenum">
              <a:rPr lang="en-GB" altLang="en-US" smtClean="0"/>
              <a:pPr/>
              <a:t>9</a:t>
            </a:fld>
            <a:endParaRPr lang="en-GB" altLang="en-US"/>
          </a:p>
        </p:txBody>
      </p:sp>
    </p:spTree>
    <p:extLst>
      <p:ext uri="{BB962C8B-B14F-4D97-AF65-F5344CB8AC3E}">
        <p14:creationId xmlns:p14="http://schemas.microsoft.com/office/powerpoint/2010/main" val="2935925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D8AAA-A295-4EFD-8A4E-B5CD68AA37EB}"/>
              </a:ext>
            </a:extLst>
          </p:cNvPr>
          <p:cNvSpPr>
            <a:spLocks noGrp="1"/>
          </p:cNvSpPr>
          <p:nvPr>
            <p:ph type="title"/>
          </p:nvPr>
        </p:nvSpPr>
        <p:spPr/>
        <p:txBody>
          <a:bodyPr/>
          <a:lstStyle/>
          <a:p>
            <a:r>
              <a:rPr lang="en-GB" dirty="0"/>
              <a:t>Conclusions in this case</a:t>
            </a:r>
            <a:endParaRPr lang="en-NL" dirty="0"/>
          </a:p>
        </p:txBody>
      </p:sp>
      <p:sp>
        <p:nvSpPr>
          <p:cNvPr id="3" name="Content Placeholder 2">
            <a:extLst>
              <a:ext uri="{FF2B5EF4-FFF2-40B4-BE49-F238E27FC236}">
                <a16:creationId xmlns:a16="http://schemas.microsoft.com/office/drawing/2014/main" id="{CC5B521D-D35F-4D31-A475-CE8680866ED0}"/>
              </a:ext>
            </a:extLst>
          </p:cNvPr>
          <p:cNvSpPr>
            <a:spLocks noGrp="1"/>
          </p:cNvSpPr>
          <p:nvPr>
            <p:ph idx="1"/>
          </p:nvPr>
        </p:nvSpPr>
        <p:spPr/>
        <p:txBody>
          <a:bodyPr/>
          <a:lstStyle/>
          <a:p>
            <a:pPr marL="285750" indent="-285750">
              <a:buFont typeface="Arial" panose="020B0604020202020204" pitchFamily="34" charset="0"/>
              <a:buChar char="•"/>
            </a:pPr>
            <a:r>
              <a:rPr lang="en-GB" dirty="0"/>
              <a:t>Not possible to have a SAP-defined stop as waiting for IA criteria to be met</a:t>
            </a:r>
          </a:p>
          <a:p>
            <a:pPr marL="554038" lvl="1" indent="-285750">
              <a:buFont typeface="Arial" panose="020B0604020202020204" pitchFamily="34" charset="0"/>
              <a:buChar char="•"/>
            </a:pPr>
            <a:r>
              <a:rPr lang="en-GB" dirty="0"/>
              <a:t>Even though we know Test 2 is better</a:t>
            </a:r>
          </a:p>
          <a:p>
            <a:pPr marL="285750" indent="-285750">
              <a:buFont typeface="Arial" panose="020B0604020202020204" pitchFamily="34" charset="0"/>
              <a:buChar char="•"/>
            </a:pPr>
            <a:r>
              <a:rPr lang="en-GB" dirty="0"/>
              <a:t>Information leakage is 100%</a:t>
            </a:r>
          </a:p>
          <a:p>
            <a:pPr marL="554038" lvl="1" indent="-285750">
              <a:buFont typeface="Arial" panose="020B0604020202020204" pitchFamily="34" charset="0"/>
              <a:buChar char="•"/>
            </a:pPr>
            <a:r>
              <a:rPr lang="en-GB" dirty="0"/>
              <a:t>Don’t even need to know the actual results</a:t>
            </a:r>
          </a:p>
          <a:p>
            <a:pPr marL="554038" lvl="1" indent="-285750">
              <a:buFont typeface="Arial" panose="020B0604020202020204" pitchFamily="34" charset="0"/>
              <a:buChar char="•"/>
            </a:pPr>
            <a:r>
              <a:rPr lang="en-GB" dirty="0"/>
              <a:t>Just knowing Test 1 is positive is enough to infer Test 2 is</a:t>
            </a:r>
          </a:p>
          <a:p>
            <a:pPr marL="285750" indent="-285750">
              <a:buFont typeface="Arial" panose="020B0604020202020204" pitchFamily="34" charset="0"/>
              <a:buChar char="•"/>
            </a:pPr>
            <a:r>
              <a:rPr lang="en-GB" dirty="0"/>
              <a:t>If you have multiple arms – numerically worst product ‘wins’ first</a:t>
            </a:r>
          </a:p>
          <a:p>
            <a:pPr marL="554038" lvl="1" indent="-285750">
              <a:buFont typeface="Arial" panose="020B0604020202020204" pitchFamily="34" charset="0"/>
              <a:buChar char="•"/>
            </a:pPr>
            <a:r>
              <a:rPr lang="en-GB" dirty="0"/>
              <a:t>What happens if this become SoC – so e.g. Test 1 replaces placebo as control</a:t>
            </a:r>
          </a:p>
          <a:p>
            <a:pPr marL="554038" lvl="1" indent="-285750">
              <a:buFont typeface="Arial" panose="020B0604020202020204" pitchFamily="34" charset="0"/>
              <a:buChar char="•"/>
            </a:pPr>
            <a:r>
              <a:rPr lang="en-GB" dirty="0"/>
              <a:t>What does Test 2 now need to beat?</a:t>
            </a:r>
          </a:p>
          <a:p>
            <a:pPr marL="554038" lvl="1" indent="-285750">
              <a:buFont typeface="Arial" panose="020B0604020202020204" pitchFamily="34" charset="0"/>
              <a:buChar char="•"/>
            </a:pPr>
            <a:r>
              <a:rPr lang="en-GB" dirty="0"/>
              <a:t>Sample size for non-inferiority v Test 1 &gt;&gt; Superiority versus placebo</a:t>
            </a:r>
            <a:endParaRPr lang="en-NL" dirty="0"/>
          </a:p>
          <a:p>
            <a:endParaRPr lang="en-NL" dirty="0"/>
          </a:p>
        </p:txBody>
      </p:sp>
      <p:sp>
        <p:nvSpPr>
          <p:cNvPr id="5" name="Slide Number Placeholder 4">
            <a:extLst>
              <a:ext uri="{FF2B5EF4-FFF2-40B4-BE49-F238E27FC236}">
                <a16:creationId xmlns:a16="http://schemas.microsoft.com/office/drawing/2014/main" id="{B9A81C48-F4A5-4256-A10C-26FFA8C4A4E5}"/>
              </a:ext>
            </a:extLst>
          </p:cNvPr>
          <p:cNvSpPr>
            <a:spLocks noGrp="1"/>
          </p:cNvSpPr>
          <p:nvPr>
            <p:ph type="sldNum" sz="quarter" idx="11"/>
          </p:nvPr>
        </p:nvSpPr>
        <p:spPr/>
        <p:txBody>
          <a:bodyPr/>
          <a:lstStyle/>
          <a:p>
            <a:fld id="{7957F717-FD23-493C-BA54-F5AB575BDEC9}" type="slidenum">
              <a:rPr lang="en-GB" altLang="en-US" smtClean="0"/>
              <a:pPr/>
              <a:t>10</a:t>
            </a:fld>
            <a:endParaRPr lang="en-GB" altLang="en-US"/>
          </a:p>
        </p:txBody>
      </p:sp>
    </p:spTree>
    <p:extLst>
      <p:ext uri="{BB962C8B-B14F-4D97-AF65-F5344CB8AC3E}">
        <p14:creationId xmlns:p14="http://schemas.microsoft.com/office/powerpoint/2010/main" val="2715733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13684-26D0-4E84-B792-92343AB8409A}"/>
              </a:ext>
            </a:extLst>
          </p:cNvPr>
          <p:cNvSpPr>
            <a:spLocks noGrp="1"/>
          </p:cNvSpPr>
          <p:nvPr>
            <p:ph type="title"/>
          </p:nvPr>
        </p:nvSpPr>
        <p:spPr/>
        <p:txBody>
          <a:bodyPr/>
          <a:lstStyle/>
          <a:p>
            <a:r>
              <a:rPr lang="en-GB" dirty="0"/>
              <a:t>Extending the case study</a:t>
            </a:r>
            <a:endParaRPr lang="en-NL" dirty="0"/>
          </a:p>
        </p:txBody>
      </p:sp>
      <p:sp>
        <p:nvSpPr>
          <p:cNvPr id="5" name="Slide Number Placeholder 4">
            <a:extLst>
              <a:ext uri="{FF2B5EF4-FFF2-40B4-BE49-F238E27FC236}">
                <a16:creationId xmlns:a16="http://schemas.microsoft.com/office/drawing/2014/main" id="{29755E6B-9375-4666-B765-2413D5FAA82A}"/>
              </a:ext>
            </a:extLst>
          </p:cNvPr>
          <p:cNvSpPr>
            <a:spLocks noGrp="1"/>
          </p:cNvSpPr>
          <p:nvPr>
            <p:ph type="sldNum" sz="quarter" idx="11"/>
          </p:nvPr>
        </p:nvSpPr>
        <p:spPr/>
        <p:txBody>
          <a:bodyPr/>
          <a:lstStyle/>
          <a:p>
            <a:fld id="{7957F717-FD23-493C-BA54-F5AB575BDEC9}" type="slidenum">
              <a:rPr lang="en-GB" altLang="en-US" smtClean="0"/>
              <a:pPr/>
              <a:t>11</a:t>
            </a:fld>
            <a:endParaRPr lang="en-GB" altLang="en-US"/>
          </a:p>
        </p:txBody>
      </p:sp>
      <p:sp>
        <p:nvSpPr>
          <p:cNvPr id="7" name="Content Placeholder 6">
            <a:extLst>
              <a:ext uri="{FF2B5EF4-FFF2-40B4-BE49-F238E27FC236}">
                <a16:creationId xmlns:a16="http://schemas.microsoft.com/office/drawing/2014/main" id="{8FC9C53F-3327-4A10-BB09-9B637C994BAF}"/>
              </a:ext>
            </a:extLst>
          </p:cNvPr>
          <p:cNvSpPr>
            <a:spLocks noGrp="1"/>
          </p:cNvSpPr>
          <p:nvPr>
            <p:ph idx="1"/>
          </p:nvPr>
        </p:nvSpPr>
        <p:spPr/>
        <p:txBody>
          <a:bodyPr/>
          <a:lstStyle/>
          <a:p>
            <a:endParaRPr lang="en-NL" dirty="0"/>
          </a:p>
        </p:txBody>
      </p:sp>
      <p:sp>
        <p:nvSpPr>
          <p:cNvPr id="32" name="Rectangle 31">
            <a:extLst>
              <a:ext uri="{FF2B5EF4-FFF2-40B4-BE49-F238E27FC236}">
                <a16:creationId xmlns:a16="http://schemas.microsoft.com/office/drawing/2014/main" id="{6268C912-53A1-4F80-935A-D0035504DA98}"/>
              </a:ext>
            </a:extLst>
          </p:cNvPr>
          <p:cNvSpPr/>
          <p:nvPr/>
        </p:nvSpPr>
        <p:spPr>
          <a:xfrm>
            <a:off x="2262515" y="2237892"/>
            <a:ext cx="4032448" cy="792088"/>
          </a:xfrm>
          <a:prstGeom prst="rect">
            <a:avLst/>
          </a:prstGeom>
          <a:solidFill>
            <a:srgbClr val="9BBB59">
              <a:lumMod val="40000"/>
              <a:lumOff val="60000"/>
            </a:srgbClr>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4000" b="0" i="0" u="none" strike="noStrike" kern="0" cap="none" spc="0" normalizeH="0" baseline="0" noProof="0" dirty="0">
                <a:ln>
                  <a:noFill/>
                </a:ln>
                <a:solidFill>
                  <a:prstClr val="black"/>
                </a:solidFill>
                <a:effectLst/>
                <a:uLnTx/>
                <a:uFillTx/>
                <a:latin typeface="Calibri"/>
                <a:ea typeface="+mn-ea"/>
                <a:cs typeface="+mn-cs"/>
              </a:rPr>
              <a:t>Test 2</a:t>
            </a:r>
          </a:p>
        </p:txBody>
      </p:sp>
      <p:sp>
        <p:nvSpPr>
          <p:cNvPr id="33" name="Rectangle 32">
            <a:extLst>
              <a:ext uri="{FF2B5EF4-FFF2-40B4-BE49-F238E27FC236}">
                <a16:creationId xmlns:a16="http://schemas.microsoft.com/office/drawing/2014/main" id="{55DD8047-48A2-4D78-BF6A-546AD4441904}"/>
              </a:ext>
            </a:extLst>
          </p:cNvPr>
          <p:cNvSpPr/>
          <p:nvPr/>
        </p:nvSpPr>
        <p:spPr>
          <a:xfrm>
            <a:off x="360364" y="1301788"/>
            <a:ext cx="4464496" cy="792088"/>
          </a:xfrm>
          <a:prstGeom prst="rect">
            <a:avLst/>
          </a:prstGeom>
          <a:solidFill>
            <a:srgbClr val="4BACC6">
              <a:lumMod val="60000"/>
              <a:lumOff val="40000"/>
            </a:srgbClr>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4000" b="0" i="0" u="none" strike="noStrike" kern="0" cap="none" spc="0" normalizeH="0" baseline="0" noProof="0" dirty="0">
                <a:ln>
                  <a:noFill/>
                </a:ln>
                <a:solidFill>
                  <a:prstClr val="black"/>
                </a:solidFill>
                <a:effectLst/>
                <a:uLnTx/>
                <a:uFillTx/>
                <a:latin typeface="Calibri"/>
                <a:ea typeface="+mn-ea"/>
                <a:cs typeface="+mn-cs"/>
              </a:rPr>
              <a:t>Test 1</a:t>
            </a:r>
          </a:p>
        </p:txBody>
      </p:sp>
      <p:sp>
        <p:nvSpPr>
          <p:cNvPr id="34" name="Rectangle 33">
            <a:extLst>
              <a:ext uri="{FF2B5EF4-FFF2-40B4-BE49-F238E27FC236}">
                <a16:creationId xmlns:a16="http://schemas.microsoft.com/office/drawing/2014/main" id="{803CCCCC-CA3B-4F86-8AC7-8468996D56E7}"/>
              </a:ext>
            </a:extLst>
          </p:cNvPr>
          <p:cNvSpPr/>
          <p:nvPr/>
        </p:nvSpPr>
        <p:spPr>
          <a:xfrm>
            <a:off x="318126" y="3246004"/>
            <a:ext cx="5987121" cy="792088"/>
          </a:xfrm>
          <a:prstGeom prst="rect">
            <a:avLst/>
          </a:prstGeom>
          <a:solidFill>
            <a:srgbClr val="8064A2">
              <a:lumMod val="40000"/>
              <a:lumOff val="60000"/>
            </a:srgbClr>
          </a:solid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4000" b="0" i="0" u="none" strike="noStrike" kern="0" cap="none" spc="0" normalizeH="0" baseline="0" noProof="0" dirty="0">
                <a:ln>
                  <a:noFill/>
                </a:ln>
                <a:solidFill>
                  <a:prstClr val="black"/>
                </a:solidFill>
                <a:effectLst/>
                <a:uLnTx/>
                <a:uFillTx/>
                <a:latin typeface="Calibri"/>
                <a:ea typeface="+mn-ea"/>
                <a:cs typeface="+mn-cs"/>
              </a:rPr>
              <a:t>Control</a:t>
            </a:r>
          </a:p>
        </p:txBody>
      </p:sp>
      <p:cxnSp>
        <p:nvCxnSpPr>
          <p:cNvPr id="35" name="Straight Arrow Connector 34">
            <a:extLst>
              <a:ext uri="{FF2B5EF4-FFF2-40B4-BE49-F238E27FC236}">
                <a16:creationId xmlns:a16="http://schemas.microsoft.com/office/drawing/2014/main" id="{7F5BF7A3-D0CD-46D2-8CBB-FA54718A9FB3}"/>
              </a:ext>
            </a:extLst>
          </p:cNvPr>
          <p:cNvCxnSpPr/>
          <p:nvPr/>
        </p:nvCxnSpPr>
        <p:spPr>
          <a:xfrm flipH="1">
            <a:off x="318126" y="2957972"/>
            <a:ext cx="1810658" cy="0"/>
          </a:xfrm>
          <a:prstGeom prst="straightConnector1">
            <a:avLst/>
          </a:prstGeom>
          <a:noFill/>
          <a:ln w="9525" cap="flat" cmpd="sng" algn="ctr">
            <a:solidFill>
              <a:sysClr val="windowText" lastClr="000000"/>
            </a:solidFill>
            <a:prstDash val="solid"/>
            <a:headEnd type="arrow"/>
            <a:tailEnd type="arrow"/>
          </a:ln>
          <a:effectLst/>
        </p:spPr>
      </p:cxnSp>
      <p:cxnSp>
        <p:nvCxnSpPr>
          <p:cNvPr id="36" name="Straight Arrow Connector 35">
            <a:extLst>
              <a:ext uri="{FF2B5EF4-FFF2-40B4-BE49-F238E27FC236}">
                <a16:creationId xmlns:a16="http://schemas.microsoft.com/office/drawing/2014/main" id="{4BE1466E-E1B6-400D-B76A-B45086B92DB3}"/>
              </a:ext>
            </a:extLst>
          </p:cNvPr>
          <p:cNvCxnSpPr/>
          <p:nvPr/>
        </p:nvCxnSpPr>
        <p:spPr>
          <a:xfrm flipH="1">
            <a:off x="318126" y="2253564"/>
            <a:ext cx="1810658" cy="0"/>
          </a:xfrm>
          <a:prstGeom prst="straightConnector1">
            <a:avLst/>
          </a:prstGeom>
          <a:noFill/>
          <a:ln w="9525" cap="flat" cmpd="sng" algn="ctr">
            <a:solidFill>
              <a:sysClr val="windowText" lastClr="000000"/>
            </a:solidFill>
            <a:prstDash val="solid"/>
            <a:headEnd type="arrow"/>
            <a:tailEnd type="arrow"/>
          </a:ln>
          <a:effectLst/>
        </p:spPr>
      </p:cxnSp>
      <p:sp>
        <p:nvSpPr>
          <p:cNvPr id="37" name="TextBox 36">
            <a:extLst>
              <a:ext uri="{FF2B5EF4-FFF2-40B4-BE49-F238E27FC236}">
                <a16:creationId xmlns:a16="http://schemas.microsoft.com/office/drawing/2014/main" id="{9E4C866C-8C24-4A8D-A107-690E64FB3A83}"/>
              </a:ext>
            </a:extLst>
          </p:cNvPr>
          <p:cNvSpPr txBox="1"/>
          <p:nvPr/>
        </p:nvSpPr>
        <p:spPr>
          <a:xfrm>
            <a:off x="256576" y="2449270"/>
            <a:ext cx="1872208" cy="369332"/>
          </a:xfrm>
          <a:prstGeom prst="rect">
            <a:avLst/>
          </a:prstGeom>
          <a:noFill/>
        </p:spPr>
        <p:txBody>
          <a:bodyPr wrap="square" rtlCol="0">
            <a:spAutoFit/>
          </a:bodyPr>
          <a:lstStyle/>
          <a:p>
            <a:pPr algn="l" fontAlgn="auto">
              <a:lnSpc>
                <a:spcPct val="100000"/>
              </a:lnSpc>
              <a:spcBef>
                <a:spcPts val="0"/>
              </a:spcBef>
              <a:spcAft>
                <a:spcPts val="0"/>
              </a:spcAft>
            </a:pPr>
            <a:r>
              <a:rPr lang="en-GB" sz="1800" i="1" dirty="0">
                <a:solidFill>
                  <a:prstClr val="black"/>
                </a:solidFill>
                <a:latin typeface="Calibri"/>
                <a:cs typeface="+mn-cs"/>
              </a:rPr>
              <a:t>2 months</a:t>
            </a:r>
          </a:p>
        </p:txBody>
      </p:sp>
      <p:cxnSp>
        <p:nvCxnSpPr>
          <p:cNvPr id="38" name="Straight Arrow Connector 37">
            <a:extLst>
              <a:ext uri="{FF2B5EF4-FFF2-40B4-BE49-F238E27FC236}">
                <a16:creationId xmlns:a16="http://schemas.microsoft.com/office/drawing/2014/main" id="{6949DFFE-3D07-4295-BE8B-B50B22AFD981}"/>
              </a:ext>
            </a:extLst>
          </p:cNvPr>
          <p:cNvCxnSpPr/>
          <p:nvPr/>
        </p:nvCxnSpPr>
        <p:spPr>
          <a:xfrm flipH="1">
            <a:off x="360364" y="4542148"/>
            <a:ext cx="1810658" cy="0"/>
          </a:xfrm>
          <a:prstGeom prst="straightConnector1">
            <a:avLst/>
          </a:prstGeom>
          <a:noFill/>
          <a:ln w="9525" cap="flat" cmpd="sng" algn="ctr">
            <a:solidFill>
              <a:sysClr val="windowText" lastClr="000000"/>
            </a:solidFill>
            <a:prstDash val="solid"/>
            <a:headEnd type="arrow"/>
            <a:tailEnd type="arrow"/>
          </a:ln>
          <a:effectLst/>
        </p:spPr>
      </p:cxnSp>
      <p:cxnSp>
        <p:nvCxnSpPr>
          <p:cNvPr id="39" name="Straight Arrow Connector 38">
            <a:extLst>
              <a:ext uri="{FF2B5EF4-FFF2-40B4-BE49-F238E27FC236}">
                <a16:creationId xmlns:a16="http://schemas.microsoft.com/office/drawing/2014/main" id="{531AC0ED-7C22-4611-9B89-1B1671A5FC94}"/>
              </a:ext>
            </a:extLst>
          </p:cNvPr>
          <p:cNvCxnSpPr/>
          <p:nvPr/>
        </p:nvCxnSpPr>
        <p:spPr>
          <a:xfrm flipH="1">
            <a:off x="2406357" y="4542148"/>
            <a:ext cx="2418503" cy="0"/>
          </a:xfrm>
          <a:prstGeom prst="straightConnector1">
            <a:avLst/>
          </a:prstGeom>
          <a:noFill/>
          <a:ln w="9525" cap="flat" cmpd="sng" algn="ctr">
            <a:solidFill>
              <a:sysClr val="windowText" lastClr="000000"/>
            </a:solidFill>
            <a:prstDash val="solid"/>
            <a:headEnd type="arrow"/>
            <a:tailEnd type="arrow"/>
          </a:ln>
          <a:effectLst/>
        </p:spPr>
      </p:cxnSp>
      <p:cxnSp>
        <p:nvCxnSpPr>
          <p:cNvPr id="40" name="Straight Arrow Connector 39">
            <a:extLst>
              <a:ext uri="{FF2B5EF4-FFF2-40B4-BE49-F238E27FC236}">
                <a16:creationId xmlns:a16="http://schemas.microsoft.com/office/drawing/2014/main" id="{3AB4FDEA-96A9-4FF4-81B1-04B9B12FE802}"/>
              </a:ext>
            </a:extLst>
          </p:cNvPr>
          <p:cNvCxnSpPr/>
          <p:nvPr/>
        </p:nvCxnSpPr>
        <p:spPr>
          <a:xfrm flipH="1">
            <a:off x="4937096" y="4542148"/>
            <a:ext cx="1440160" cy="0"/>
          </a:xfrm>
          <a:prstGeom prst="straightConnector1">
            <a:avLst/>
          </a:prstGeom>
          <a:noFill/>
          <a:ln w="9525" cap="flat" cmpd="sng" algn="ctr">
            <a:solidFill>
              <a:sysClr val="windowText" lastClr="000000"/>
            </a:solidFill>
            <a:prstDash val="solid"/>
            <a:headEnd type="arrow"/>
            <a:tailEnd type="arrow"/>
          </a:ln>
          <a:effectLst/>
        </p:spPr>
      </p:cxnSp>
      <p:sp>
        <p:nvSpPr>
          <p:cNvPr id="41" name="TextBox 40">
            <a:extLst>
              <a:ext uri="{FF2B5EF4-FFF2-40B4-BE49-F238E27FC236}">
                <a16:creationId xmlns:a16="http://schemas.microsoft.com/office/drawing/2014/main" id="{1CA4EA87-B4F3-4396-B21D-7B12AA07D918}"/>
              </a:ext>
            </a:extLst>
          </p:cNvPr>
          <p:cNvSpPr txBox="1"/>
          <p:nvPr/>
        </p:nvSpPr>
        <p:spPr>
          <a:xfrm>
            <a:off x="1192680" y="4542148"/>
            <a:ext cx="360040" cy="369332"/>
          </a:xfrm>
          <a:prstGeom prst="rect">
            <a:avLst/>
          </a:prstGeom>
          <a:noFill/>
        </p:spPr>
        <p:txBody>
          <a:bodyPr wrap="square" rtlCol="0">
            <a:spAutoFit/>
          </a:bodyPr>
          <a:lstStyle/>
          <a:p>
            <a:pPr algn="l" fontAlgn="auto">
              <a:lnSpc>
                <a:spcPct val="100000"/>
              </a:lnSpc>
              <a:spcBef>
                <a:spcPts val="0"/>
              </a:spcBef>
              <a:spcAft>
                <a:spcPts val="0"/>
              </a:spcAft>
            </a:pPr>
            <a:r>
              <a:rPr lang="en-GB" sz="1800" dirty="0">
                <a:solidFill>
                  <a:prstClr val="black"/>
                </a:solidFill>
                <a:latin typeface="Calibri"/>
                <a:cs typeface="+mn-cs"/>
              </a:rPr>
              <a:t>A</a:t>
            </a:r>
          </a:p>
        </p:txBody>
      </p:sp>
      <p:sp>
        <p:nvSpPr>
          <p:cNvPr id="42" name="TextBox 41">
            <a:extLst>
              <a:ext uri="{FF2B5EF4-FFF2-40B4-BE49-F238E27FC236}">
                <a16:creationId xmlns:a16="http://schemas.microsoft.com/office/drawing/2014/main" id="{6D27AF59-4FE3-4E33-BBBE-8A9695E42EFB}"/>
              </a:ext>
            </a:extLst>
          </p:cNvPr>
          <p:cNvSpPr txBox="1"/>
          <p:nvPr/>
        </p:nvSpPr>
        <p:spPr>
          <a:xfrm>
            <a:off x="5477156" y="4560331"/>
            <a:ext cx="360040" cy="369332"/>
          </a:xfrm>
          <a:prstGeom prst="rect">
            <a:avLst/>
          </a:prstGeom>
          <a:noFill/>
        </p:spPr>
        <p:txBody>
          <a:bodyPr wrap="square" rtlCol="0">
            <a:spAutoFit/>
          </a:bodyPr>
          <a:lstStyle/>
          <a:p>
            <a:pPr algn="l" fontAlgn="auto">
              <a:lnSpc>
                <a:spcPct val="100000"/>
              </a:lnSpc>
              <a:spcBef>
                <a:spcPts val="0"/>
              </a:spcBef>
              <a:spcAft>
                <a:spcPts val="0"/>
              </a:spcAft>
            </a:pPr>
            <a:r>
              <a:rPr lang="en-GB" sz="1800" dirty="0">
                <a:solidFill>
                  <a:prstClr val="black"/>
                </a:solidFill>
                <a:latin typeface="Calibri"/>
                <a:cs typeface="+mn-cs"/>
              </a:rPr>
              <a:t>C</a:t>
            </a:r>
          </a:p>
        </p:txBody>
      </p:sp>
      <p:sp>
        <p:nvSpPr>
          <p:cNvPr id="43" name="TextBox 42">
            <a:extLst>
              <a:ext uri="{FF2B5EF4-FFF2-40B4-BE49-F238E27FC236}">
                <a16:creationId xmlns:a16="http://schemas.microsoft.com/office/drawing/2014/main" id="{A847854D-D146-47C2-9B04-8285477F3C7F}"/>
              </a:ext>
            </a:extLst>
          </p:cNvPr>
          <p:cNvSpPr txBox="1"/>
          <p:nvPr/>
        </p:nvSpPr>
        <p:spPr>
          <a:xfrm>
            <a:off x="3496936" y="4556212"/>
            <a:ext cx="360040" cy="369332"/>
          </a:xfrm>
          <a:prstGeom prst="rect">
            <a:avLst/>
          </a:prstGeom>
          <a:noFill/>
        </p:spPr>
        <p:txBody>
          <a:bodyPr wrap="square" rtlCol="0">
            <a:spAutoFit/>
          </a:bodyPr>
          <a:lstStyle/>
          <a:p>
            <a:pPr algn="l" fontAlgn="auto">
              <a:lnSpc>
                <a:spcPct val="100000"/>
              </a:lnSpc>
              <a:spcBef>
                <a:spcPts val="0"/>
              </a:spcBef>
              <a:spcAft>
                <a:spcPts val="0"/>
              </a:spcAft>
            </a:pPr>
            <a:r>
              <a:rPr lang="en-GB" sz="1800" dirty="0">
                <a:solidFill>
                  <a:prstClr val="black"/>
                </a:solidFill>
                <a:latin typeface="Calibri"/>
                <a:cs typeface="+mn-cs"/>
              </a:rPr>
              <a:t>B</a:t>
            </a:r>
          </a:p>
        </p:txBody>
      </p:sp>
      <p:sp>
        <p:nvSpPr>
          <p:cNvPr id="44" name="TextBox 43">
            <a:extLst>
              <a:ext uri="{FF2B5EF4-FFF2-40B4-BE49-F238E27FC236}">
                <a16:creationId xmlns:a16="http://schemas.microsoft.com/office/drawing/2014/main" id="{1D75449F-E38F-4D11-AE93-F3AB19D81525}"/>
              </a:ext>
            </a:extLst>
          </p:cNvPr>
          <p:cNvSpPr txBox="1"/>
          <p:nvPr/>
        </p:nvSpPr>
        <p:spPr>
          <a:xfrm>
            <a:off x="6516216" y="1301788"/>
            <a:ext cx="2266560" cy="2720232"/>
          </a:xfrm>
          <a:prstGeom prst="rect">
            <a:avLst/>
          </a:prstGeom>
          <a:noFill/>
        </p:spPr>
        <p:txBody>
          <a:bodyPr wrap="square" rtlCol="0">
            <a:spAutoFit/>
          </a:bodyPr>
          <a:lstStyle/>
          <a:p>
            <a:pPr marL="285750" indent="-285750" algn="l">
              <a:buFont typeface="Arial" panose="020B0604020202020204" pitchFamily="34" charset="0"/>
              <a:buChar char="•"/>
            </a:pPr>
            <a:r>
              <a:rPr lang="en-GB" dirty="0"/>
              <a:t>Lets assume A = 2, B = 6</a:t>
            </a:r>
          </a:p>
          <a:p>
            <a:pPr marL="285750" indent="-285750" algn="l">
              <a:buFont typeface="Arial" panose="020B0604020202020204" pitchFamily="34" charset="0"/>
              <a:buChar char="•"/>
            </a:pPr>
            <a:r>
              <a:rPr lang="en-GB" dirty="0"/>
              <a:t>Test 1 reports out after 8 months</a:t>
            </a:r>
          </a:p>
          <a:p>
            <a:pPr marL="285750" indent="-285750" algn="l">
              <a:buFont typeface="Arial" panose="020B0604020202020204" pitchFamily="34" charset="0"/>
              <a:buChar char="•"/>
            </a:pPr>
            <a:r>
              <a:rPr lang="en-GB" dirty="0"/>
              <a:t>Is a success</a:t>
            </a:r>
          </a:p>
          <a:p>
            <a:pPr marL="285750" indent="-285750" algn="l">
              <a:buFont typeface="Arial" panose="020B0604020202020204" pitchFamily="34" charset="0"/>
              <a:buChar char="•"/>
            </a:pPr>
            <a:r>
              <a:rPr lang="en-GB" dirty="0"/>
              <a:t>What do we know about Test 2?</a:t>
            </a:r>
          </a:p>
        </p:txBody>
      </p:sp>
    </p:spTree>
    <p:extLst>
      <p:ext uri="{BB962C8B-B14F-4D97-AF65-F5344CB8AC3E}">
        <p14:creationId xmlns:p14="http://schemas.microsoft.com/office/powerpoint/2010/main" val="1055299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8A571-A1FC-41C8-A774-09E831A7E42E}"/>
              </a:ext>
            </a:extLst>
          </p:cNvPr>
          <p:cNvSpPr>
            <a:spLocks noGrp="1"/>
          </p:cNvSpPr>
          <p:nvPr>
            <p:ph type="title"/>
          </p:nvPr>
        </p:nvSpPr>
        <p:spPr/>
        <p:txBody>
          <a:bodyPr/>
          <a:lstStyle/>
          <a:p>
            <a:r>
              <a:rPr lang="en-GB" dirty="0"/>
              <a:t>What do we know about Test 2?</a:t>
            </a:r>
            <a:endParaRPr lang="en-NL" dirty="0"/>
          </a:p>
        </p:txBody>
      </p:sp>
      <p:sp>
        <p:nvSpPr>
          <p:cNvPr id="3" name="Content Placeholder 2">
            <a:extLst>
              <a:ext uri="{FF2B5EF4-FFF2-40B4-BE49-F238E27FC236}">
                <a16:creationId xmlns:a16="http://schemas.microsoft.com/office/drawing/2014/main" id="{877FE437-4326-4037-B938-BF34268F89DB}"/>
              </a:ext>
            </a:extLst>
          </p:cNvPr>
          <p:cNvSpPr>
            <a:spLocks noGrp="1"/>
          </p:cNvSpPr>
          <p:nvPr>
            <p:ph idx="1"/>
          </p:nvPr>
        </p:nvSpPr>
        <p:spPr/>
        <p:txBody>
          <a:bodyPr/>
          <a:lstStyle/>
          <a:p>
            <a:pPr marL="285750" indent="-285750">
              <a:buFont typeface="Arial" panose="020B0604020202020204" pitchFamily="34" charset="0"/>
              <a:buChar char="•"/>
            </a:pPr>
            <a:r>
              <a:rPr lang="en-GB" dirty="0"/>
              <a:t>At the end of 8 months total (C=0, Test 2 studied for 6 months), not </a:t>
            </a:r>
            <a:r>
              <a:rPr lang="en-GB" i="1" dirty="0"/>
              <a:t>that</a:t>
            </a:r>
            <a:r>
              <a:rPr lang="en-GB" dirty="0"/>
              <a:t> much</a:t>
            </a:r>
          </a:p>
          <a:p>
            <a:pPr marL="285750" indent="-285750">
              <a:buFont typeface="Arial" panose="020B0604020202020204" pitchFamily="34" charset="0"/>
              <a:buChar char="•"/>
            </a:pPr>
            <a:r>
              <a:rPr lang="en-GB" dirty="0"/>
              <a:t>Lets take C = 2, i.e. Test 2 has been studied for 8 months</a:t>
            </a:r>
          </a:p>
          <a:p>
            <a:pPr marL="554038" lvl="1" indent="-285750">
              <a:buFont typeface="Arial" panose="020B0604020202020204" pitchFamily="34" charset="0"/>
              <a:buChar char="•"/>
            </a:pPr>
            <a:r>
              <a:rPr lang="en-GB" dirty="0"/>
              <a:t>Test 1 took 8 months</a:t>
            </a:r>
          </a:p>
          <a:p>
            <a:pPr marL="285750" indent="-285750">
              <a:buFont typeface="Arial" panose="020B0604020202020204" pitchFamily="34" charset="0"/>
              <a:buChar char="•"/>
            </a:pPr>
            <a:r>
              <a:rPr lang="en-GB" dirty="0"/>
              <a:t>If you want to make some assumptions:</a:t>
            </a:r>
          </a:p>
          <a:p>
            <a:pPr marL="554038" lvl="1" indent="-285750">
              <a:buFont typeface="Arial" panose="020B0604020202020204" pitchFamily="34" charset="0"/>
              <a:buChar char="•"/>
            </a:pPr>
            <a:r>
              <a:rPr lang="en-GB" dirty="0"/>
              <a:t>Uniform enrolment rate across epochs A and C</a:t>
            </a:r>
          </a:p>
          <a:p>
            <a:pPr marL="554038" lvl="1" indent="-285750">
              <a:buFont typeface="Arial" panose="020B0604020202020204" pitchFamily="34" charset="0"/>
              <a:buChar char="•"/>
            </a:pPr>
            <a:r>
              <a:rPr lang="en-GB" dirty="0"/>
              <a:t>Uniform event rates across A and C</a:t>
            </a:r>
          </a:p>
          <a:p>
            <a:pPr marL="285750" indent="-285750">
              <a:buFont typeface="Arial" panose="020B0604020202020204" pitchFamily="34" charset="0"/>
              <a:buChar char="•"/>
            </a:pPr>
            <a:r>
              <a:rPr lang="en-GB" dirty="0"/>
              <a:t>Then, you will conclude Test 2 is better</a:t>
            </a:r>
          </a:p>
          <a:p>
            <a:pPr marL="554038" lvl="1" indent="-285750">
              <a:buFont typeface="Arial" panose="020B0604020202020204" pitchFamily="34" charset="0"/>
              <a:buChar char="•"/>
            </a:pPr>
            <a:r>
              <a:rPr lang="en-GB" dirty="0"/>
              <a:t>Chance you might want to take, not guaranteed</a:t>
            </a:r>
          </a:p>
          <a:p>
            <a:pPr marL="554038" lvl="1" indent="-285750">
              <a:buFont typeface="Arial" panose="020B0604020202020204" pitchFamily="34" charset="0"/>
              <a:buChar char="•"/>
            </a:pPr>
            <a:r>
              <a:rPr lang="en-GB" dirty="0"/>
              <a:t>Data exists which can inform those assumptions – enrolment rate (blinded) </a:t>
            </a:r>
            <a:r>
              <a:rPr lang="en-GB" i="1" dirty="0"/>
              <a:t>is</a:t>
            </a:r>
            <a:r>
              <a:rPr lang="en-GB" dirty="0"/>
              <a:t> relevant information for this analysis</a:t>
            </a:r>
            <a:endParaRPr lang="en-NL" dirty="0"/>
          </a:p>
        </p:txBody>
      </p:sp>
      <p:sp>
        <p:nvSpPr>
          <p:cNvPr id="5" name="Slide Number Placeholder 4">
            <a:extLst>
              <a:ext uri="{FF2B5EF4-FFF2-40B4-BE49-F238E27FC236}">
                <a16:creationId xmlns:a16="http://schemas.microsoft.com/office/drawing/2014/main" id="{611D9129-CF34-49B7-B961-8E96D69554E7}"/>
              </a:ext>
            </a:extLst>
          </p:cNvPr>
          <p:cNvSpPr>
            <a:spLocks noGrp="1"/>
          </p:cNvSpPr>
          <p:nvPr>
            <p:ph type="sldNum" sz="quarter" idx="11"/>
          </p:nvPr>
        </p:nvSpPr>
        <p:spPr/>
        <p:txBody>
          <a:bodyPr/>
          <a:lstStyle/>
          <a:p>
            <a:fld id="{7957F717-FD23-493C-BA54-F5AB575BDEC9}" type="slidenum">
              <a:rPr lang="en-GB" altLang="en-US" smtClean="0"/>
              <a:pPr/>
              <a:t>12</a:t>
            </a:fld>
            <a:endParaRPr lang="en-GB" altLang="en-US"/>
          </a:p>
        </p:txBody>
      </p:sp>
    </p:spTree>
    <p:extLst>
      <p:ext uri="{BB962C8B-B14F-4D97-AF65-F5344CB8AC3E}">
        <p14:creationId xmlns:p14="http://schemas.microsoft.com/office/powerpoint/2010/main" val="1699299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685CF-1D37-420D-8D3D-FA51DBB66033}"/>
              </a:ext>
            </a:extLst>
          </p:cNvPr>
          <p:cNvSpPr>
            <a:spLocks noGrp="1"/>
          </p:cNvSpPr>
          <p:nvPr>
            <p:ph type="title"/>
          </p:nvPr>
        </p:nvSpPr>
        <p:spPr/>
        <p:txBody>
          <a:bodyPr/>
          <a:lstStyle/>
          <a:p>
            <a:r>
              <a:rPr lang="en-GB" dirty="0"/>
              <a:t>Conclusions from this example</a:t>
            </a:r>
            <a:endParaRPr lang="en-NL" dirty="0"/>
          </a:p>
        </p:txBody>
      </p:sp>
      <p:sp>
        <p:nvSpPr>
          <p:cNvPr id="3" name="Content Placeholder 2">
            <a:extLst>
              <a:ext uri="{FF2B5EF4-FFF2-40B4-BE49-F238E27FC236}">
                <a16:creationId xmlns:a16="http://schemas.microsoft.com/office/drawing/2014/main" id="{D7EF4279-CB96-412A-8178-8FC619203656}"/>
              </a:ext>
            </a:extLst>
          </p:cNvPr>
          <p:cNvSpPr>
            <a:spLocks noGrp="1"/>
          </p:cNvSpPr>
          <p:nvPr>
            <p:ph idx="1"/>
          </p:nvPr>
        </p:nvSpPr>
        <p:spPr/>
        <p:txBody>
          <a:bodyPr/>
          <a:lstStyle/>
          <a:p>
            <a:pPr marL="285750" indent="-285750">
              <a:buFont typeface="Arial" panose="020B0604020202020204" pitchFamily="34" charset="0"/>
              <a:buChar char="•"/>
            </a:pPr>
            <a:r>
              <a:rPr lang="en-GB" dirty="0"/>
              <a:t>Not 100% information leakage</a:t>
            </a:r>
          </a:p>
          <a:p>
            <a:pPr marL="285750" indent="-285750">
              <a:buFont typeface="Arial" panose="020B0604020202020204" pitchFamily="34" charset="0"/>
              <a:buChar char="•"/>
            </a:pPr>
            <a:r>
              <a:rPr lang="en-GB" dirty="0"/>
              <a:t>However, we may still have information about the trial which is relevant</a:t>
            </a:r>
          </a:p>
          <a:p>
            <a:pPr marL="554038" lvl="1" indent="-285750">
              <a:buFont typeface="Arial" panose="020B0604020202020204" pitchFamily="34" charset="0"/>
              <a:buChar char="•"/>
            </a:pPr>
            <a:r>
              <a:rPr lang="en-GB" dirty="0"/>
              <a:t>Enrolment rate matters</a:t>
            </a:r>
          </a:p>
          <a:p>
            <a:pPr marL="554038" lvl="1" indent="-285750">
              <a:buFont typeface="Arial" panose="020B0604020202020204" pitchFamily="34" charset="0"/>
              <a:buChar char="•"/>
            </a:pPr>
            <a:r>
              <a:rPr lang="en-GB" dirty="0"/>
              <a:t>Knowing the total number of events in a blinded fashion is informative</a:t>
            </a:r>
          </a:p>
          <a:p>
            <a:pPr marL="808038" lvl="2" indent="-285750">
              <a:buFont typeface="Arial" panose="020B0604020202020204" pitchFamily="34" charset="0"/>
              <a:buChar char="•"/>
            </a:pPr>
            <a:r>
              <a:rPr lang="en-GB" dirty="0"/>
              <a:t>With 3 arms, it tells you all, 4 or more, back to probabilities</a:t>
            </a:r>
          </a:p>
          <a:p>
            <a:pPr marL="808038" lvl="2" indent="-285750">
              <a:buFont typeface="Arial" panose="020B0604020202020204" pitchFamily="34" charset="0"/>
              <a:buChar char="•"/>
            </a:pPr>
            <a:r>
              <a:rPr lang="en-GB" dirty="0"/>
              <a:t>Even if you don’t know the result of Test 1 v Control, you know the boundaries</a:t>
            </a:r>
          </a:p>
          <a:p>
            <a:pPr marL="808038" lvl="2" indent="-285750">
              <a:buFont typeface="Arial" panose="020B0604020202020204" pitchFamily="34" charset="0"/>
              <a:buChar char="•"/>
            </a:pPr>
            <a:r>
              <a:rPr lang="en-GB" dirty="0"/>
              <a:t>Make predictions with high accuracy and precision about Test 2</a:t>
            </a:r>
          </a:p>
          <a:p>
            <a:pPr marL="285750" indent="-285750">
              <a:buFont typeface="Arial" panose="020B0604020202020204" pitchFamily="34" charset="0"/>
              <a:buChar char="•"/>
            </a:pPr>
            <a:r>
              <a:rPr lang="en-GB" dirty="0"/>
              <a:t>A clear plan about who has access to what data and when is crucial</a:t>
            </a:r>
          </a:p>
          <a:p>
            <a:pPr marL="554038" lvl="1" indent="-285750">
              <a:buFont typeface="Arial" panose="020B0604020202020204" pitchFamily="34" charset="0"/>
              <a:buChar char="•"/>
            </a:pPr>
            <a:r>
              <a:rPr lang="en-GB" dirty="0"/>
              <a:t>Sponsor? Platform Owner? Steering Committee?</a:t>
            </a:r>
          </a:p>
          <a:p>
            <a:pPr marL="285750" indent="-285750">
              <a:buFont typeface="Arial" panose="020B0604020202020204" pitchFamily="34" charset="0"/>
              <a:buChar char="•"/>
            </a:pPr>
            <a:endParaRPr lang="en-NL" dirty="0"/>
          </a:p>
        </p:txBody>
      </p:sp>
      <p:sp>
        <p:nvSpPr>
          <p:cNvPr id="5" name="Slide Number Placeholder 4">
            <a:extLst>
              <a:ext uri="{FF2B5EF4-FFF2-40B4-BE49-F238E27FC236}">
                <a16:creationId xmlns:a16="http://schemas.microsoft.com/office/drawing/2014/main" id="{869258CA-B39B-47DF-BB8A-D2EEA343C3BC}"/>
              </a:ext>
            </a:extLst>
          </p:cNvPr>
          <p:cNvSpPr>
            <a:spLocks noGrp="1"/>
          </p:cNvSpPr>
          <p:nvPr>
            <p:ph type="sldNum" sz="quarter" idx="11"/>
          </p:nvPr>
        </p:nvSpPr>
        <p:spPr/>
        <p:txBody>
          <a:bodyPr/>
          <a:lstStyle/>
          <a:p>
            <a:fld id="{7957F717-FD23-493C-BA54-F5AB575BDEC9}" type="slidenum">
              <a:rPr lang="en-GB" altLang="en-US" smtClean="0"/>
              <a:pPr/>
              <a:t>13</a:t>
            </a:fld>
            <a:endParaRPr lang="en-GB" altLang="en-US"/>
          </a:p>
        </p:txBody>
      </p:sp>
    </p:spTree>
    <p:extLst>
      <p:ext uri="{BB962C8B-B14F-4D97-AF65-F5344CB8AC3E}">
        <p14:creationId xmlns:p14="http://schemas.microsoft.com/office/powerpoint/2010/main" val="3522002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CF5E3-D730-4F30-84C0-3BAF2FC6C1BF}"/>
              </a:ext>
            </a:extLst>
          </p:cNvPr>
          <p:cNvSpPr>
            <a:spLocks noGrp="1"/>
          </p:cNvSpPr>
          <p:nvPr>
            <p:ph type="title"/>
          </p:nvPr>
        </p:nvSpPr>
        <p:spPr/>
        <p:txBody>
          <a:bodyPr/>
          <a:lstStyle/>
          <a:p>
            <a:r>
              <a:rPr lang="en-GB" dirty="0"/>
              <a:t>Good v Bad events</a:t>
            </a:r>
            <a:endParaRPr lang="en-NL" dirty="0"/>
          </a:p>
        </p:txBody>
      </p:sp>
      <p:sp>
        <p:nvSpPr>
          <p:cNvPr id="3" name="Content Placeholder 2">
            <a:extLst>
              <a:ext uri="{FF2B5EF4-FFF2-40B4-BE49-F238E27FC236}">
                <a16:creationId xmlns:a16="http://schemas.microsoft.com/office/drawing/2014/main" id="{E8C69AE9-BEF9-4284-BFE4-595E395CC50E}"/>
              </a:ext>
            </a:extLst>
          </p:cNvPr>
          <p:cNvSpPr>
            <a:spLocks noGrp="1"/>
          </p:cNvSpPr>
          <p:nvPr>
            <p:ph idx="1"/>
          </p:nvPr>
        </p:nvSpPr>
        <p:spPr/>
        <p:txBody>
          <a:bodyPr/>
          <a:lstStyle/>
          <a:p>
            <a:pPr marL="285750" indent="-285750">
              <a:buFont typeface="Arial" panose="020B0604020202020204" pitchFamily="34" charset="0"/>
              <a:buChar char="•"/>
            </a:pPr>
            <a:r>
              <a:rPr lang="en-GB" dirty="0"/>
              <a:t>Example assumes event is a bad outcome – death, disease progression, etc</a:t>
            </a:r>
          </a:p>
          <a:p>
            <a:pPr marL="285750" indent="-285750">
              <a:buFont typeface="Arial" panose="020B0604020202020204" pitchFamily="34" charset="0"/>
              <a:buChar char="•"/>
            </a:pPr>
            <a:r>
              <a:rPr lang="en-GB" dirty="0"/>
              <a:t>What if it is good? Improved symptoms within 28 days</a:t>
            </a:r>
          </a:p>
          <a:p>
            <a:pPr marL="285750" indent="-285750">
              <a:buFont typeface="Arial" panose="020B0604020202020204" pitchFamily="34" charset="0"/>
              <a:buChar char="•"/>
            </a:pPr>
            <a:r>
              <a:rPr lang="en-GB" dirty="0"/>
              <a:t>Everything is flipped around</a:t>
            </a:r>
          </a:p>
          <a:p>
            <a:pPr marL="285750" indent="-285750">
              <a:buFont typeface="Arial" panose="020B0604020202020204" pitchFamily="34" charset="0"/>
              <a:buChar char="•"/>
            </a:pPr>
            <a:r>
              <a:rPr lang="en-GB" dirty="0"/>
              <a:t>E.G. We need 80 events on Test and 40 events on Control</a:t>
            </a:r>
          </a:p>
          <a:p>
            <a:pPr marL="285750" indent="-285750">
              <a:buFont typeface="Arial" panose="020B0604020202020204" pitchFamily="34" charset="0"/>
              <a:buChar char="•"/>
            </a:pPr>
            <a:r>
              <a:rPr lang="en-GB" dirty="0"/>
              <a:t>What does this mean for the interim analysis?</a:t>
            </a:r>
          </a:p>
          <a:p>
            <a:pPr marL="554038" lvl="1" indent="-285750">
              <a:buFont typeface="Arial" panose="020B0604020202020204" pitchFamily="34" charset="0"/>
              <a:buChar char="•"/>
            </a:pPr>
            <a:r>
              <a:rPr lang="en-GB" dirty="0"/>
              <a:t>Back to simple scenario of 2 Test products starting at same time</a:t>
            </a:r>
            <a:endParaRPr lang="en-NL" dirty="0"/>
          </a:p>
        </p:txBody>
      </p:sp>
      <p:sp>
        <p:nvSpPr>
          <p:cNvPr id="5" name="Slide Number Placeholder 4">
            <a:extLst>
              <a:ext uri="{FF2B5EF4-FFF2-40B4-BE49-F238E27FC236}">
                <a16:creationId xmlns:a16="http://schemas.microsoft.com/office/drawing/2014/main" id="{3EDFACF2-CEC2-44A5-ABA3-AEBAEDD24F52}"/>
              </a:ext>
            </a:extLst>
          </p:cNvPr>
          <p:cNvSpPr>
            <a:spLocks noGrp="1"/>
          </p:cNvSpPr>
          <p:nvPr>
            <p:ph type="sldNum" sz="quarter" idx="11"/>
          </p:nvPr>
        </p:nvSpPr>
        <p:spPr/>
        <p:txBody>
          <a:bodyPr/>
          <a:lstStyle/>
          <a:p>
            <a:fld id="{7957F717-FD23-493C-BA54-F5AB575BDEC9}" type="slidenum">
              <a:rPr lang="en-GB" altLang="en-US" smtClean="0"/>
              <a:pPr/>
              <a:t>14</a:t>
            </a:fld>
            <a:endParaRPr lang="en-GB" altLang="en-US"/>
          </a:p>
        </p:txBody>
      </p:sp>
    </p:spTree>
    <p:extLst>
      <p:ext uri="{BB962C8B-B14F-4D97-AF65-F5344CB8AC3E}">
        <p14:creationId xmlns:p14="http://schemas.microsoft.com/office/powerpoint/2010/main" val="2089049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28BC6-1045-4D91-835E-69652BF8652F}"/>
              </a:ext>
            </a:extLst>
          </p:cNvPr>
          <p:cNvSpPr>
            <a:spLocks noGrp="1"/>
          </p:cNvSpPr>
          <p:nvPr>
            <p:ph type="title"/>
          </p:nvPr>
        </p:nvSpPr>
        <p:spPr/>
        <p:txBody>
          <a:bodyPr/>
          <a:lstStyle/>
          <a:p>
            <a:r>
              <a:rPr lang="en-GB" dirty="0"/>
              <a:t>‘Good’ events – Interim Analysis</a:t>
            </a:r>
            <a:endParaRPr lang="en-NL" dirty="0"/>
          </a:p>
        </p:txBody>
      </p:sp>
      <p:sp>
        <p:nvSpPr>
          <p:cNvPr id="3" name="Content Placeholder 2">
            <a:extLst>
              <a:ext uri="{FF2B5EF4-FFF2-40B4-BE49-F238E27FC236}">
                <a16:creationId xmlns:a16="http://schemas.microsoft.com/office/drawing/2014/main" id="{4A027BA1-0D81-445E-81C8-1926F336DCEA}"/>
              </a:ext>
            </a:extLst>
          </p:cNvPr>
          <p:cNvSpPr>
            <a:spLocks noGrp="1"/>
          </p:cNvSpPr>
          <p:nvPr>
            <p:ph idx="1"/>
          </p:nvPr>
        </p:nvSpPr>
        <p:spPr/>
        <p:txBody>
          <a:bodyPr/>
          <a:lstStyle/>
          <a:p>
            <a:pPr marL="285750" indent="-285750">
              <a:buFont typeface="Arial" panose="020B0604020202020204" pitchFamily="34" charset="0"/>
              <a:buChar char="•"/>
            </a:pPr>
            <a:r>
              <a:rPr lang="en-GB" dirty="0"/>
              <a:t>80 events on </a:t>
            </a:r>
            <a:r>
              <a:rPr lang="en-GB" i="1" dirty="0"/>
              <a:t>Test 1</a:t>
            </a:r>
            <a:r>
              <a:rPr lang="en-GB" dirty="0"/>
              <a:t>, 40 events on </a:t>
            </a:r>
            <a:r>
              <a:rPr lang="en-GB" i="1" dirty="0"/>
              <a:t>Control</a:t>
            </a:r>
          </a:p>
          <a:p>
            <a:pPr marL="285750" indent="-285750">
              <a:buFont typeface="Arial" panose="020B0604020202020204" pitchFamily="34" charset="0"/>
              <a:buChar char="•"/>
            </a:pPr>
            <a:r>
              <a:rPr lang="en-GB" dirty="0"/>
              <a:t>If the analysis is successful:</a:t>
            </a:r>
          </a:p>
          <a:p>
            <a:pPr marL="554038" lvl="1" indent="-285750">
              <a:buFont typeface="Arial" panose="020B0604020202020204" pitchFamily="34" charset="0"/>
              <a:buChar char="•"/>
            </a:pPr>
            <a:r>
              <a:rPr lang="en-GB" dirty="0"/>
              <a:t>We know the number of events on Test 2 + Control &lt; 120</a:t>
            </a:r>
          </a:p>
          <a:p>
            <a:pPr marL="554038" lvl="1" indent="-285750">
              <a:buFont typeface="Arial" panose="020B0604020202020204" pitchFamily="34" charset="0"/>
              <a:buChar char="•"/>
            </a:pPr>
            <a:r>
              <a:rPr lang="en-GB" dirty="0"/>
              <a:t>Number of events on Control =&lt; 40</a:t>
            </a:r>
          </a:p>
          <a:p>
            <a:pPr marL="554038" lvl="1" indent="-285750">
              <a:buFont typeface="Arial" panose="020B0604020202020204" pitchFamily="34" charset="0"/>
              <a:buChar char="•"/>
            </a:pPr>
            <a:r>
              <a:rPr lang="en-GB" dirty="0"/>
              <a:t>That’s it! Can continue quite happily</a:t>
            </a:r>
          </a:p>
          <a:p>
            <a:pPr marL="285750" indent="-285750">
              <a:buFont typeface="Arial" panose="020B0604020202020204" pitchFamily="34" charset="0"/>
              <a:buChar char="•"/>
            </a:pPr>
            <a:r>
              <a:rPr lang="en-GB" dirty="0"/>
              <a:t>If the analysis is not successful, Test 1 continues, so Test 2 continues</a:t>
            </a:r>
          </a:p>
          <a:p>
            <a:pPr marL="554038" lvl="1" indent="-285750">
              <a:buFont typeface="Arial" panose="020B0604020202020204" pitchFamily="34" charset="0"/>
              <a:buChar char="•"/>
            </a:pPr>
            <a:r>
              <a:rPr lang="en-GB" dirty="0"/>
              <a:t>May raise question about futility of Test 2 – numerically worse than Test 1</a:t>
            </a:r>
          </a:p>
          <a:p>
            <a:pPr marL="285750" indent="-285750">
              <a:buFont typeface="Arial" panose="020B0604020202020204" pitchFamily="34" charset="0"/>
              <a:buChar char="•"/>
            </a:pPr>
            <a:r>
              <a:rPr lang="en-GB" dirty="0"/>
              <a:t>If Test 1 is futile, Test 2 is futile</a:t>
            </a:r>
          </a:p>
          <a:p>
            <a:pPr marL="285750" indent="-285750">
              <a:buFont typeface="Arial" panose="020B0604020202020204" pitchFamily="34" charset="0"/>
              <a:buChar char="•"/>
            </a:pPr>
            <a:r>
              <a:rPr lang="en-GB" dirty="0"/>
              <a:t>Information leakage although real, is not a regulatory risk</a:t>
            </a:r>
            <a:endParaRPr lang="en-NL" dirty="0"/>
          </a:p>
        </p:txBody>
      </p:sp>
      <p:sp>
        <p:nvSpPr>
          <p:cNvPr id="5" name="Slide Number Placeholder 4">
            <a:extLst>
              <a:ext uri="{FF2B5EF4-FFF2-40B4-BE49-F238E27FC236}">
                <a16:creationId xmlns:a16="http://schemas.microsoft.com/office/drawing/2014/main" id="{0F75DB39-50A2-4F9B-948B-12D2C528C64B}"/>
              </a:ext>
            </a:extLst>
          </p:cNvPr>
          <p:cNvSpPr>
            <a:spLocks noGrp="1"/>
          </p:cNvSpPr>
          <p:nvPr>
            <p:ph type="sldNum" sz="quarter" idx="11"/>
          </p:nvPr>
        </p:nvSpPr>
        <p:spPr/>
        <p:txBody>
          <a:bodyPr/>
          <a:lstStyle/>
          <a:p>
            <a:fld id="{7957F717-FD23-493C-BA54-F5AB575BDEC9}" type="slidenum">
              <a:rPr lang="en-GB" altLang="en-US" smtClean="0"/>
              <a:pPr/>
              <a:t>15</a:t>
            </a:fld>
            <a:endParaRPr lang="en-GB" altLang="en-US"/>
          </a:p>
        </p:txBody>
      </p:sp>
    </p:spTree>
    <p:extLst>
      <p:ext uri="{BB962C8B-B14F-4D97-AF65-F5344CB8AC3E}">
        <p14:creationId xmlns:p14="http://schemas.microsoft.com/office/powerpoint/2010/main" val="2603398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727-B3E1-458B-9596-EA10D61F6F90}"/>
              </a:ext>
            </a:extLst>
          </p:cNvPr>
          <p:cNvSpPr>
            <a:spLocks noGrp="1"/>
          </p:cNvSpPr>
          <p:nvPr>
            <p:ph type="title"/>
          </p:nvPr>
        </p:nvSpPr>
        <p:spPr/>
        <p:txBody>
          <a:bodyPr/>
          <a:lstStyle/>
          <a:p>
            <a:r>
              <a:rPr lang="en-GB" dirty="0"/>
              <a:t>What other approaches might we have?</a:t>
            </a:r>
            <a:endParaRPr lang="en-NL" dirty="0"/>
          </a:p>
        </p:txBody>
      </p:sp>
      <p:sp>
        <p:nvSpPr>
          <p:cNvPr id="3" name="Content Placeholder 2">
            <a:extLst>
              <a:ext uri="{FF2B5EF4-FFF2-40B4-BE49-F238E27FC236}">
                <a16:creationId xmlns:a16="http://schemas.microsoft.com/office/drawing/2014/main" id="{ED71132A-D6D4-4C33-A966-0CC7CE3786BA}"/>
              </a:ext>
            </a:extLst>
          </p:cNvPr>
          <p:cNvSpPr>
            <a:spLocks noGrp="1"/>
          </p:cNvSpPr>
          <p:nvPr>
            <p:ph idx="1"/>
          </p:nvPr>
        </p:nvSpPr>
        <p:spPr>
          <a:xfrm>
            <a:off x="358776" y="1347614"/>
            <a:ext cx="8424000" cy="2969419"/>
          </a:xfrm>
        </p:spPr>
        <p:txBody>
          <a:bodyPr/>
          <a:lstStyle/>
          <a:p>
            <a:pPr marL="285750" indent="-285750">
              <a:buFont typeface="Arial" panose="020B0604020202020204" pitchFamily="34" charset="0"/>
              <a:buChar char="•"/>
            </a:pPr>
            <a:r>
              <a:rPr lang="en-GB" dirty="0"/>
              <a:t>Continuous outcomes</a:t>
            </a:r>
          </a:p>
          <a:p>
            <a:pPr marL="285750" indent="-285750">
              <a:buFont typeface="Arial" panose="020B0604020202020204" pitchFamily="34" charset="0"/>
              <a:buChar char="•"/>
            </a:pPr>
            <a:r>
              <a:rPr lang="en-GB" dirty="0"/>
              <a:t>Time-to-event instead of pure proportions</a:t>
            </a:r>
          </a:p>
          <a:p>
            <a:pPr marL="554038" lvl="1" indent="-285750">
              <a:buFont typeface="Arial" panose="020B0604020202020204" pitchFamily="34" charset="0"/>
              <a:buChar char="•"/>
            </a:pPr>
            <a:r>
              <a:rPr lang="en-GB" dirty="0"/>
              <a:t>Not the 100% guarantee of success, just very, very likely</a:t>
            </a:r>
          </a:p>
          <a:p>
            <a:pPr marL="285750" indent="-285750">
              <a:buFont typeface="Arial" panose="020B0604020202020204" pitchFamily="34" charset="0"/>
              <a:buChar char="•"/>
            </a:pPr>
            <a:r>
              <a:rPr lang="en-GB" dirty="0"/>
              <a:t>Interim analyses based on time epochs and not cases</a:t>
            </a:r>
          </a:p>
          <a:p>
            <a:pPr marL="554038" lvl="1" indent="-285750">
              <a:buFont typeface="Arial" panose="020B0604020202020204" pitchFamily="34" charset="0"/>
              <a:buChar char="•"/>
            </a:pPr>
            <a:r>
              <a:rPr lang="en-GB" dirty="0"/>
              <a:t>Potential for small amount of information between analyses (No small steps)</a:t>
            </a:r>
          </a:p>
          <a:p>
            <a:pPr marL="285750" indent="-285750">
              <a:buFont typeface="Arial" panose="020B0604020202020204" pitchFamily="34" charset="0"/>
              <a:buChar char="•"/>
            </a:pPr>
            <a:r>
              <a:rPr lang="en-GB" dirty="0"/>
              <a:t>Time based interim analyses with minimum information?</a:t>
            </a:r>
          </a:p>
          <a:p>
            <a:pPr marL="554038" lvl="1" indent="-285750">
              <a:buFont typeface="Arial" panose="020B0604020202020204" pitchFamily="34" charset="0"/>
              <a:buChar char="•"/>
            </a:pPr>
            <a:r>
              <a:rPr lang="en-GB" dirty="0"/>
              <a:t>Analyses every X weeks, as long as an additional Y cases have been observed?</a:t>
            </a:r>
          </a:p>
          <a:p>
            <a:pPr marL="285750" indent="-285750">
              <a:buFont typeface="Arial" panose="020B0604020202020204" pitchFamily="34" charset="0"/>
              <a:buChar char="•"/>
            </a:pPr>
            <a:r>
              <a:rPr lang="en-GB" dirty="0"/>
              <a:t>IAs based on total information – i.e. after 160 cases across all arms</a:t>
            </a:r>
          </a:p>
          <a:p>
            <a:pPr marL="554038" lvl="1" indent="-285750">
              <a:buFont typeface="Arial" panose="020B0604020202020204" pitchFamily="34" charset="0"/>
              <a:buChar char="•"/>
            </a:pPr>
            <a:r>
              <a:rPr lang="en-GB" dirty="0"/>
              <a:t>Difficult unless all arms start at once</a:t>
            </a:r>
          </a:p>
          <a:p>
            <a:pPr marL="554038" lvl="1" indent="-285750">
              <a:buFont typeface="Arial" panose="020B0604020202020204" pitchFamily="34" charset="0"/>
              <a:buChar char="•"/>
            </a:pPr>
            <a:endParaRPr lang="en-NL" dirty="0"/>
          </a:p>
        </p:txBody>
      </p:sp>
      <p:sp>
        <p:nvSpPr>
          <p:cNvPr id="5" name="Slide Number Placeholder 4">
            <a:extLst>
              <a:ext uri="{FF2B5EF4-FFF2-40B4-BE49-F238E27FC236}">
                <a16:creationId xmlns:a16="http://schemas.microsoft.com/office/drawing/2014/main" id="{7D377F98-3127-4135-87B0-504145EEFA88}"/>
              </a:ext>
            </a:extLst>
          </p:cNvPr>
          <p:cNvSpPr>
            <a:spLocks noGrp="1"/>
          </p:cNvSpPr>
          <p:nvPr>
            <p:ph type="sldNum" sz="quarter" idx="11"/>
          </p:nvPr>
        </p:nvSpPr>
        <p:spPr/>
        <p:txBody>
          <a:bodyPr/>
          <a:lstStyle/>
          <a:p>
            <a:fld id="{7957F717-FD23-493C-BA54-F5AB575BDEC9}" type="slidenum">
              <a:rPr lang="en-GB" altLang="en-US" smtClean="0"/>
              <a:pPr/>
              <a:t>16</a:t>
            </a:fld>
            <a:endParaRPr lang="en-GB" altLang="en-US"/>
          </a:p>
        </p:txBody>
      </p:sp>
    </p:spTree>
    <p:extLst>
      <p:ext uri="{BB962C8B-B14F-4D97-AF65-F5344CB8AC3E}">
        <p14:creationId xmlns:p14="http://schemas.microsoft.com/office/powerpoint/2010/main" val="3354399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C5FE6-26D6-4267-A3B7-67063AE0A1D4}"/>
              </a:ext>
            </a:extLst>
          </p:cNvPr>
          <p:cNvSpPr>
            <a:spLocks noGrp="1"/>
          </p:cNvSpPr>
          <p:nvPr>
            <p:ph type="title"/>
          </p:nvPr>
        </p:nvSpPr>
        <p:spPr/>
        <p:txBody>
          <a:bodyPr/>
          <a:lstStyle/>
          <a:p>
            <a:r>
              <a:rPr lang="en-GB" dirty="0"/>
              <a:t>Conclusions on case studies</a:t>
            </a:r>
            <a:endParaRPr lang="en-NL" dirty="0"/>
          </a:p>
        </p:txBody>
      </p:sp>
      <p:sp>
        <p:nvSpPr>
          <p:cNvPr id="3" name="Content Placeholder 2">
            <a:extLst>
              <a:ext uri="{FF2B5EF4-FFF2-40B4-BE49-F238E27FC236}">
                <a16:creationId xmlns:a16="http://schemas.microsoft.com/office/drawing/2014/main" id="{3BD42153-116D-4BE4-B09B-F41A5C85BD19}"/>
              </a:ext>
            </a:extLst>
          </p:cNvPr>
          <p:cNvSpPr>
            <a:spLocks noGrp="1"/>
          </p:cNvSpPr>
          <p:nvPr>
            <p:ph idx="1"/>
          </p:nvPr>
        </p:nvSpPr>
        <p:spPr/>
        <p:txBody>
          <a:bodyPr/>
          <a:lstStyle/>
          <a:p>
            <a:r>
              <a:rPr lang="en-GB" dirty="0"/>
              <a:t>The following sources of platform information may allow inferences to be drawn, or probabilities of success to be estimated, depending on the endpoint chosen and the design of the platform</a:t>
            </a:r>
            <a:endParaRPr lang="en-NL" dirty="0"/>
          </a:p>
          <a:p>
            <a:pPr marL="285750" indent="-285750">
              <a:buFont typeface="Arial" panose="020B0604020202020204" pitchFamily="34" charset="0"/>
              <a:buChar char="•"/>
            </a:pPr>
            <a:r>
              <a:rPr lang="en-GB" dirty="0"/>
              <a:t> Whether one arm was successful or not</a:t>
            </a:r>
            <a:endParaRPr lang="en-NL" dirty="0"/>
          </a:p>
          <a:p>
            <a:pPr marL="285750" lvl="0" indent="-285750">
              <a:buFont typeface="Arial" panose="020B0604020202020204" pitchFamily="34" charset="0"/>
              <a:buChar char="•"/>
            </a:pPr>
            <a:r>
              <a:rPr lang="en-GB" dirty="0"/>
              <a:t>The actual results if that arm was successful or otherwise</a:t>
            </a:r>
            <a:endParaRPr lang="en-NL" dirty="0"/>
          </a:p>
          <a:p>
            <a:pPr marL="285750" lvl="0" indent="-285750">
              <a:buFont typeface="Arial" panose="020B0604020202020204" pitchFamily="34" charset="0"/>
              <a:buChar char="•"/>
            </a:pPr>
            <a:r>
              <a:rPr lang="en-GB" dirty="0"/>
              <a:t>Blinded event data without knowledge of treatment arm allocation</a:t>
            </a:r>
            <a:endParaRPr lang="en-NL" dirty="0"/>
          </a:p>
          <a:p>
            <a:pPr marL="285750" lvl="0" indent="-285750">
              <a:buFont typeface="Arial" panose="020B0604020202020204" pitchFamily="34" charset="0"/>
              <a:buChar char="•"/>
            </a:pPr>
            <a:r>
              <a:rPr lang="en-GB" dirty="0"/>
              <a:t>Trial accrual rates</a:t>
            </a:r>
            <a:endParaRPr lang="en-NL" dirty="0"/>
          </a:p>
          <a:p>
            <a:pPr marL="285750" lvl="0" indent="-285750">
              <a:buFont typeface="Arial" panose="020B0604020202020204" pitchFamily="34" charset="0"/>
              <a:buChar char="•"/>
            </a:pPr>
            <a:r>
              <a:rPr lang="en-GB" dirty="0"/>
              <a:t>Any changes in underlying disease throughout the study</a:t>
            </a:r>
            <a:endParaRPr lang="en-NL" dirty="0"/>
          </a:p>
          <a:p>
            <a:endParaRPr lang="en-NL" dirty="0"/>
          </a:p>
        </p:txBody>
      </p:sp>
      <p:sp>
        <p:nvSpPr>
          <p:cNvPr id="4" name="Slide Number Placeholder 3">
            <a:extLst>
              <a:ext uri="{FF2B5EF4-FFF2-40B4-BE49-F238E27FC236}">
                <a16:creationId xmlns:a16="http://schemas.microsoft.com/office/drawing/2014/main" id="{2F387EAB-D66B-4FC0-8537-A2CBD3737754}"/>
              </a:ext>
            </a:extLst>
          </p:cNvPr>
          <p:cNvSpPr>
            <a:spLocks noGrp="1"/>
          </p:cNvSpPr>
          <p:nvPr>
            <p:ph type="sldNum" sz="quarter" idx="11"/>
          </p:nvPr>
        </p:nvSpPr>
        <p:spPr/>
        <p:txBody>
          <a:bodyPr/>
          <a:lstStyle/>
          <a:p>
            <a:fld id="{7957F717-FD23-493C-BA54-F5AB575BDEC9}" type="slidenum">
              <a:rPr lang="en-GB" altLang="en-US" smtClean="0"/>
              <a:pPr/>
              <a:t>17</a:t>
            </a:fld>
            <a:endParaRPr lang="en-GB" altLang="en-US"/>
          </a:p>
        </p:txBody>
      </p:sp>
    </p:spTree>
    <p:extLst>
      <p:ext uri="{BB962C8B-B14F-4D97-AF65-F5344CB8AC3E}">
        <p14:creationId xmlns:p14="http://schemas.microsoft.com/office/powerpoint/2010/main" val="3161170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1A878-2CE0-4FD1-A40D-A5B634BDB0DC}"/>
              </a:ext>
            </a:extLst>
          </p:cNvPr>
          <p:cNvSpPr>
            <a:spLocks noGrp="1"/>
          </p:cNvSpPr>
          <p:nvPr>
            <p:ph type="title"/>
          </p:nvPr>
        </p:nvSpPr>
        <p:spPr/>
        <p:txBody>
          <a:bodyPr/>
          <a:lstStyle/>
          <a:p>
            <a:r>
              <a:rPr lang="en-GB" dirty="0"/>
              <a:t>Conclusions</a:t>
            </a:r>
            <a:endParaRPr lang="en-NL" dirty="0"/>
          </a:p>
        </p:txBody>
      </p:sp>
      <p:sp>
        <p:nvSpPr>
          <p:cNvPr id="3" name="Content Placeholder 2">
            <a:extLst>
              <a:ext uri="{FF2B5EF4-FFF2-40B4-BE49-F238E27FC236}">
                <a16:creationId xmlns:a16="http://schemas.microsoft.com/office/drawing/2014/main" id="{515702FC-DD63-4139-A903-FC2266F035EE}"/>
              </a:ext>
            </a:extLst>
          </p:cNvPr>
          <p:cNvSpPr>
            <a:spLocks noGrp="1"/>
          </p:cNvSpPr>
          <p:nvPr>
            <p:ph idx="1"/>
          </p:nvPr>
        </p:nvSpPr>
        <p:spPr/>
        <p:txBody>
          <a:bodyPr/>
          <a:lstStyle/>
          <a:p>
            <a:pPr marL="285750" indent="-285750">
              <a:buFont typeface="Arial" panose="020B0604020202020204" pitchFamily="34" charset="0"/>
              <a:buChar char="•"/>
            </a:pPr>
            <a:r>
              <a:rPr lang="en-GB" dirty="0"/>
              <a:t>The more platforms we see, the more we learn</a:t>
            </a:r>
          </a:p>
          <a:p>
            <a:pPr marL="285750" indent="-285750">
              <a:buFont typeface="Arial" panose="020B0604020202020204" pitchFamily="34" charset="0"/>
              <a:buChar char="•"/>
            </a:pPr>
            <a:r>
              <a:rPr lang="en-GB" dirty="0"/>
              <a:t>Some regulatory positions are very well set</a:t>
            </a:r>
          </a:p>
          <a:p>
            <a:pPr marL="285750" indent="-285750">
              <a:buFont typeface="Arial" panose="020B0604020202020204" pitchFamily="34" charset="0"/>
              <a:buChar char="•"/>
            </a:pPr>
            <a:r>
              <a:rPr lang="en-GB" dirty="0"/>
              <a:t>Sometimes there are no easy answers</a:t>
            </a:r>
          </a:p>
          <a:p>
            <a:pPr marL="285750" indent="-285750">
              <a:buFont typeface="Arial" panose="020B0604020202020204" pitchFamily="34" charset="0"/>
              <a:buChar char="•"/>
            </a:pPr>
            <a:r>
              <a:rPr lang="en-GB" dirty="0"/>
              <a:t>There is no shortage of research opportunities to address these issues</a:t>
            </a:r>
            <a:endParaRPr lang="en-NL" dirty="0"/>
          </a:p>
        </p:txBody>
      </p:sp>
      <p:sp>
        <p:nvSpPr>
          <p:cNvPr id="4" name="Slide Number Placeholder 3">
            <a:extLst>
              <a:ext uri="{FF2B5EF4-FFF2-40B4-BE49-F238E27FC236}">
                <a16:creationId xmlns:a16="http://schemas.microsoft.com/office/drawing/2014/main" id="{272F28EE-6D3F-4921-BBAA-918D8E9DABE3}"/>
              </a:ext>
            </a:extLst>
          </p:cNvPr>
          <p:cNvSpPr>
            <a:spLocks noGrp="1"/>
          </p:cNvSpPr>
          <p:nvPr>
            <p:ph type="sldNum" sz="quarter" idx="11"/>
          </p:nvPr>
        </p:nvSpPr>
        <p:spPr/>
        <p:txBody>
          <a:bodyPr/>
          <a:lstStyle/>
          <a:p>
            <a:fld id="{7957F717-FD23-493C-BA54-F5AB575BDEC9}" type="slidenum">
              <a:rPr lang="en-GB" altLang="en-US" smtClean="0"/>
              <a:pPr/>
              <a:t>18</a:t>
            </a:fld>
            <a:endParaRPr lang="en-GB" altLang="en-US"/>
          </a:p>
        </p:txBody>
      </p:sp>
    </p:spTree>
    <p:extLst>
      <p:ext uri="{BB962C8B-B14F-4D97-AF65-F5344CB8AC3E}">
        <p14:creationId xmlns:p14="http://schemas.microsoft.com/office/powerpoint/2010/main" val="2643575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a:extLst>
              <a:ext uri="{FF2B5EF4-FFF2-40B4-BE49-F238E27FC236}">
                <a16:creationId xmlns:a16="http://schemas.microsoft.com/office/drawing/2014/main" id="{F92C6BF0-C9F8-4507-A380-46033E2F566D}"/>
              </a:ext>
            </a:extLst>
          </p:cNvPr>
          <p:cNvSpPr>
            <a:spLocks noGrp="1"/>
          </p:cNvSpPr>
          <p:nvPr>
            <p:ph type="title"/>
          </p:nvPr>
        </p:nvSpPr>
        <p:spPr/>
        <p:txBody>
          <a:bodyPr/>
          <a:lstStyle/>
          <a:p>
            <a:pPr eaLnBrk="1" hangingPunct="1"/>
            <a:r>
              <a:rPr lang="en-GB" altLang="en-US"/>
              <a:t>Disclaimer</a:t>
            </a:r>
          </a:p>
        </p:txBody>
      </p:sp>
      <p:sp>
        <p:nvSpPr>
          <p:cNvPr id="8195" name="Content Placeholder 8">
            <a:extLst>
              <a:ext uri="{FF2B5EF4-FFF2-40B4-BE49-F238E27FC236}">
                <a16:creationId xmlns:a16="http://schemas.microsoft.com/office/drawing/2014/main" id="{D7513130-5174-4910-9FAD-47E175A19076}"/>
              </a:ext>
            </a:extLst>
          </p:cNvPr>
          <p:cNvSpPr>
            <a:spLocks noGrp="1"/>
          </p:cNvSpPr>
          <p:nvPr>
            <p:ph idx="1"/>
          </p:nvPr>
        </p:nvSpPr>
        <p:spPr/>
        <p:txBody>
          <a:bodyPr/>
          <a:lstStyle/>
          <a:p>
            <a:pPr eaLnBrk="1" hangingPunct="1">
              <a:defRPr/>
            </a:pPr>
            <a:r>
              <a:rPr lang="en-GB" dirty="0"/>
              <a:t>The views expressed are the personal views of the author and may not be understood or quoted as being made on behalf of or reflecting the position of the EMA or one of its committees or working parties.</a:t>
            </a:r>
          </a:p>
          <a:p>
            <a:pPr marL="285750" indent="-285750" eaLnBrk="1" hangingPunct="1">
              <a:buFontTx/>
              <a:buChar char="•"/>
              <a:defRPr/>
            </a:pPr>
            <a:endParaRPr lang="en-GB" altLang="en-US" dirty="0"/>
          </a:p>
        </p:txBody>
      </p:sp>
      <p:sp>
        <p:nvSpPr>
          <p:cNvPr id="5" name="Slide Number Placeholder 4">
            <a:extLst>
              <a:ext uri="{FF2B5EF4-FFF2-40B4-BE49-F238E27FC236}">
                <a16:creationId xmlns:a16="http://schemas.microsoft.com/office/drawing/2014/main" id="{44BE06E6-176E-4879-8D61-9A91DF33BBA1}"/>
              </a:ext>
            </a:extLst>
          </p:cNvPr>
          <p:cNvSpPr>
            <a:spLocks noGrp="1"/>
          </p:cNvSpPr>
          <p:nvPr>
            <p:ph type="sldNum" sz="quarter" idx="11"/>
          </p:nvPr>
        </p:nvSpPr>
        <p:spPr/>
        <p:txBody>
          <a:bodyPr/>
          <a:lstStyle>
            <a:lvl1pPr eaLnBrk="0" hangingPunct="0">
              <a:defRPr sz="1600">
                <a:solidFill>
                  <a:srgbClr val="000000"/>
                </a:solidFill>
                <a:latin typeface="Verdana" panose="020B0604030504040204" pitchFamily="34" charset="0"/>
                <a:cs typeface="Arial" panose="020B0604020202020204" pitchFamily="34" charset="0"/>
              </a:defRPr>
            </a:lvl1pPr>
            <a:lvl2pPr marL="742950" indent="-285750" eaLnBrk="0" hangingPunct="0">
              <a:defRPr sz="1600">
                <a:solidFill>
                  <a:srgbClr val="000000"/>
                </a:solidFill>
                <a:latin typeface="Verdana" panose="020B0604030504040204" pitchFamily="34" charset="0"/>
                <a:cs typeface="Arial" panose="020B0604020202020204" pitchFamily="34" charset="0"/>
              </a:defRPr>
            </a:lvl2pPr>
            <a:lvl3pPr marL="1143000" indent="-228600" eaLnBrk="0" hangingPunct="0">
              <a:defRPr sz="1600">
                <a:solidFill>
                  <a:srgbClr val="000000"/>
                </a:solidFill>
                <a:latin typeface="Verdana" panose="020B0604030504040204" pitchFamily="34" charset="0"/>
                <a:cs typeface="Arial" panose="020B0604020202020204" pitchFamily="34" charset="0"/>
              </a:defRPr>
            </a:lvl3pPr>
            <a:lvl4pPr marL="1600200" indent="-228600" eaLnBrk="0" hangingPunct="0">
              <a:defRPr sz="1600">
                <a:solidFill>
                  <a:srgbClr val="000000"/>
                </a:solidFill>
                <a:latin typeface="Verdana" panose="020B0604030504040204" pitchFamily="34" charset="0"/>
                <a:cs typeface="Arial" panose="020B0604020202020204" pitchFamily="34" charset="0"/>
              </a:defRPr>
            </a:lvl4pPr>
            <a:lvl5pPr marL="2057400" indent="-228600" eaLnBrk="0" hangingPunct="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pPr eaLnBrk="1" hangingPunct="1"/>
            <a:fld id="{35B5CA92-071F-4DF5-8688-1D5E296AE245}" type="slidenum">
              <a:rPr lang="en-GB" altLang="en-US" sz="800">
                <a:solidFill>
                  <a:schemeClr val="tx1"/>
                </a:solidFill>
              </a:rPr>
              <a:pPr eaLnBrk="1" hangingPunct="1"/>
              <a:t>1</a:t>
            </a:fld>
            <a:endParaRPr lang="en-GB" altLang="en-US" sz="80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8776" y="1552854"/>
            <a:ext cx="8424000" cy="442832"/>
          </a:xfrm>
          <a:prstGeom prst="rect">
            <a:avLst/>
          </a:prstGeom>
        </p:spPr>
        <p:txBody>
          <a:bodyPr lIns="0" tIns="0" rIns="0" bIns="0" anchor="b" anchorCtr="0"/>
          <a:lstStyle>
            <a:lvl1pPr algn="ctr" rtl="0" fontAlgn="base">
              <a:lnSpc>
                <a:spcPts val="2700"/>
              </a:lnSpc>
              <a:spcBef>
                <a:spcPct val="0"/>
              </a:spcBef>
              <a:spcAft>
                <a:spcPct val="0"/>
              </a:spcAft>
              <a:defRPr sz="2800">
                <a:solidFill>
                  <a:schemeClr val="tx2"/>
                </a:solidFill>
                <a:latin typeface="+mj-lt"/>
                <a:ea typeface="+mj-ea"/>
                <a:cs typeface="+mj-cs"/>
              </a:defRPr>
            </a:lvl1pPr>
            <a:lvl2pPr algn="l" rtl="0" fontAlgn="base">
              <a:lnSpc>
                <a:spcPts val="3600"/>
              </a:lnSpc>
              <a:spcBef>
                <a:spcPct val="0"/>
              </a:spcBef>
              <a:spcAft>
                <a:spcPct val="0"/>
              </a:spcAft>
              <a:defRPr sz="2800">
                <a:solidFill>
                  <a:schemeClr val="tx2"/>
                </a:solidFill>
                <a:latin typeface="Verdana" pitchFamily="34" charset="0"/>
                <a:cs typeface="Arial" charset="0"/>
              </a:defRPr>
            </a:lvl2pPr>
            <a:lvl3pPr algn="l" rtl="0" fontAlgn="base">
              <a:lnSpc>
                <a:spcPts val="3600"/>
              </a:lnSpc>
              <a:spcBef>
                <a:spcPct val="0"/>
              </a:spcBef>
              <a:spcAft>
                <a:spcPct val="0"/>
              </a:spcAft>
              <a:defRPr sz="2800">
                <a:solidFill>
                  <a:schemeClr val="tx2"/>
                </a:solidFill>
                <a:latin typeface="Verdana" pitchFamily="34" charset="0"/>
                <a:cs typeface="Arial" charset="0"/>
              </a:defRPr>
            </a:lvl3pPr>
            <a:lvl4pPr algn="l" rtl="0" fontAlgn="base">
              <a:lnSpc>
                <a:spcPts val="3600"/>
              </a:lnSpc>
              <a:spcBef>
                <a:spcPct val="0"/>
              </a:spcBef>
              <a:spcAft>
                <a:spcPct val="0"/>
              </a:spcAft>
              <a:defRPr sz="2800">
                <a:solidFill>
                  <a:schemeClr val="tx2"/>
                </a:solidFill>
                <a:latin typeface="Verdana" pitchFamily="34" charset="0"/>
                <a:cs typeface="Arial" charset="0"/>
              </a:defRPr>
            </a:lvl4pPr>
            <a:lvl5pPr algn="l" rtl="0" fontAlgn="base">
              <a:lnSpc>
                <a:spcPts val="3600"/>
              </a:lnSpc>
              <a:spcBef>
                <a:spcPct val="0"/>
              </a:spcBef>
              <a:spcAft>
                <a:spcPct val="0"/>
              </a:spcAft>
              <a:defRPr sz="2800">
                <a:solidFill>
                  <a:schemeClr val="tx2"/>
                </a:solidFill>
                <a:latin typeface="Verdana" pitchFamily="34" charset="0"/>
                <a:cs typeface="Arial" charset="0"/>
              </a:defRPr>
            </a:lvl5pPr>
            <a:lvl6pPr marL="457200" algn="l" rtl="0" fontAlgn="base">
              <a:lnSpc>
                <a:spcPts val="3600"/>
              </a:lnSpc>
              <a:spcBef>
                <a:spcPct val="0"/>
              </a:spcBef>
              <a:spcAft>
                <a:spcPct val="0"/>
              </a:spcAft>
              <a:defRPr sz="2800">
                <a:solidFill>
                  <a:schemeClr val="tx2"/>
                </a:solidFill>
                <a:latin typeface="Verdana" pitchFamily="34" charset="0"/>
                <a:cs typeface="Arial" charset="0"/>
              </a:defRPr>
            </a:lvl6pPr>
            <a:lvl7pPr marL="914400" algn="l" rtl="0" fontAlgn="base">
              <a:lnSpc>
                <a:spcPts val="3600"/>
              </a:lnSpc>
              <a:spcBef>
                <a:spcPct val="0"/>
              </a:spcBef>
              <a:spcAft>
                <a:spcPct val="0"/>
              </a:spcAft>
              <a:defRPr sz="2800">
                <a:solidFill>
                  <a:schemeClr val="tx2"/>
                </a:solidFill>
                <a:latin typeface="Verdana" pitchFamily="34" charset="0"/>
                <a:cs typeface="Arial" charset="0"/>
              </a:defRPr>
            </a:lvl7pPr>
            <a:lvl8pPr marL="1371600" algn="l" rtl="0" fontAlgn="base">
              <a:lnSpc>
                <a:spcPts val="3600"/>
              </a:lnSpc>
              <a:spcBef>
                <a:spcPct val="0"/>
              </a:spcBef>
              <a:spcAft>
                <a:spcPct val="0"/>
              </a:spcAft>
              <a:defRPr sz="2800">
                <a:solidFill>
                  <a:schemeClr val="tx2"/>
                </a:solidFill>
                <a:latin typeface="Verdana" pitchFamily="34" charset="0"/>
                <a:cs typeface="Arial" charset="0"/>
              </a:defRPr>
            </a:lvl8pPr>
            <a:lvl9pPr marL="1828800" algn="l" rtl="0" fontAlgn="base">
              <a:lnSpc>
                <a:spcPts val="3600"/>
              </a:lnSpc>
              <a:spcBef>
                <a:spcPct val="0"/>
              </a:spcBef>
              <a:spcAft>
                <a:spcPct val="0"/>
              </a:spcAft>
              <a:defRPr sz="2800">
                <a:solidFill>
                  <a:schemeClr val="tx2"/>
                </a:solidFill>
                <a:latin typeface="Verdana" pitchFamily="34" charset="0"/>
                <a:cs typeface="Arial" charset="0"/>
              </a:defRPr>
            </a:lvl9pPr>
          </a:lstStyle>
          <a:p>
            <a:r>
              <a:rPr lang="en-GB" dirty="0"/>
              <a:t>Any questions?</a:t>
            </a:r>
            <a:endParaRPr lang="en-GB" kern="0" dirty="0"/>
          </a:p>
        </p:txBody>
      </p:sp>
      <p:sp>
        <p:nvSpPr>
          <p:cNvPr id="3" name="Text Placeholder 6"/>
          <p:cNvSpPr txBox="1">
            <a:spLocks/>
          </p:cNvSpPr>
          <p:nvPr/>
        </p:nvSpPr>
        <p:spPr>
          <a:xfrm>
            <a:off x="2267744" y="3004170"/>
            <a:ext cx="6511204" cy="1367780"/>
          </a:xfrm>
          <a:prstGeom prst="rect">
            <a:avLst/>
          </a:prstGeom>
        </p:spPr>
        <p:txBody>
          <a:bodyPr lIns="0" tIns="0" rIns="0" bIns="0"/>
          <a:lstStyle>
            <a:lvl1pPr algn="l" defTabSz="8072438" rtl="0" fontAlgn="base">
              <a:lnSpc>
                <a:spcPts val="2100"/>
              </a:lnSpc>
              <a:spcBef>
                <a:spcPct val="0"/>
              </a:spcBef>
              <a:spcAft>
                <a:spcPts val="900"/>
              </a:spcAft>
              <a:buClr>
                <a:srgbClr val="000000"/>
              </a:buClr>
              <a:defRPr sz="1500" baseline="0">
                <a:solidFill>
                  <a:schemeClr val="tx1"/>
                </a:solidFill>
                <a:latin typeface="+mn-lt"/>
                <a:ea typeface="+mn-ea"/>
                <a:cs typeface="+mn-cs"/>
              </a:defRPr>
            </a:lvl1pPr>
            <a:lvl2pPr marL="268288" indent="-266700" algn="l" defTabSz="8072438" rtl="0" fontAlgn="base">
              <a:lnSpc>
                <a:spcPts val="1800"/>
              </a:lnSpc>
              <a:spcBef>
                <a:spcPct val="0"/>
              </a:spcBef>
              <a:spcAft>
                <a:spcPts val="600"/>
              </a:spcAft>
              <a:buClr>
                <a:schemeClr val="tx1"/>
              </a:buClr>
              <a:buChar char="•"/>
              <a:defRPr sz="1350">
                <a:solidFill>
                  <a:schemeClr val="tx1"/>
                </a:solidFill>
                <a:latin typeface="+mn-lt"/>
                <a:cs typeface="+mn-cs"/>
              </a:defRPr>
            </a:lvl2pPr>
            <a:lvl3pPr marL="522288" indent="-231775" algn="l" defTabSz="8072438" rtl="0" fontAlgn="base">
              <a:lnSpc>
                <a:spcPts val="1800"/>
              </a:lnSpc>
              <a:spcBef>
                <a:spcPct val="0"/>
              </a:spcBef>
              <a:spcAft>
                <a:spcPts val="450"/>
              </a:spcAft>
              <a:buClr>
                <a:schemeClr val="tx1"/>
              </a:buClr>
              <a:buFont typeface="Verdana" pitchFamily="34" charset="0"/>
              <a:buChar char="–"/>
              <a:defRPr sz="1200">
                <a:solidFill>
                  <a:schemeClr val="tx1"/>
                </a:solidFill>
                <a:latin typeface="+mn-lt"/>
                <a:cs typeface="+mn-cs"/>
              </a:defRPr>
            </a:lvl3pPr>
            <a:lvl4pPr marL="769938" indent="-21907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4pPr>
            <a:lvl5pPr marL="1016000" marR="0" indent="-225425" algn="l" defTabSz="8072438" rtl="0" eaLnBrk="1" fontAlgn="base" latinLnBrk="0" hangingPunct="1">
              <a:lnSpc>
                <a:spcPts val="1500"/>
              </a:lnSpc>
              <a:spcBef>
                <a:spcPct val="0"/>
              </a:spcBef>
              <a:spcAft>
                <a:spcPts val="450"/>
              </a:spcAft>
              <a:buClr>
                <a:schemeClr val="tx1"/>
              </a:buClr>
              <a:buSzTx/>
              <a:buFont typeface="Verdana" pitchFamily="34" charset="0"/>
              <a:buChar char="–"/>
              <a:tabLst/>
              <a:defRPr sz="1050">
                <a:solidFill>
                  <a:schemeClr val="tx1"/>
                </a:solidFill>
                <a:latin typeface="+mn-lt"/>
                <a:cs typeface="+mn-cs"/>
              </a:defRPr>
            </a:lvl5pPr>
            <a:lvl6pPr marL="1014413" indent="-226800" algn="l" defTabSz="8072438" rtl="0" fontAlgn="base">
              <a:lnSpc>
                <a:spcPts val="1500"/>
              </a:lnSpc>
              <a:spcBef>
                <a:spcPct val="0"/>
              </a:spcBef>
              <a:spcAft>
                <a:spcPts val="450"/>
              </a:spcAft>
              <a:buClr>
                <a:schemeClr val="tx1"/>
              </a:buClr>
              <a:buFont typeface="Verdana" pitchFamily="34" charset="0"/>
              <a:buChar char="–"/>
              <a:defRPr lang="en-GB" altLang="en-US" sz="1050" smtClean="0">
                <a:solidFill>
                  <a:schemeClr val="tx1"/>
                </a:solidFill>
                <a:latin typeface="+mn-lt"/>
                <a:cs typeface="+mn-cs"/>
              </a:defRPr>
            </a:lvl6pPr>
            <a:lvl7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7pPr>
            <a:lvl8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8pPr>
            <a:lvl9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9pPr>
          </a:lstStyle>
          <a:p>
            <a:pPr>
              <a:lnSpc>
                <a:spcPts val="1600"/>
              </a:lnSpc>
              <a:spcAft>
                <a:spcPts val="0"/>
              </a:spcAft>
            </a:pPr>
            <a:r>
              <a:rPr lang="en-US" sz="1100" kern="0" dirty="0">
                <a:hlinkClick r:id="rId3"/>
              </a:rPr>
              <a:t>andrew.thomson@ema.europa.eu</a:t>
            </a:r>
            <a:endParaRPr lang="en-US" sz="1100" kern="0" dirty="0"/>
          </a:p>
          <a:p>
            <a:pPr>
              <a:lnSpc>
                <a:spcPts val="1600"/>
              </a:lnSpc>
              <a:spcAft>
                <a:spcPts val="0"/>
              </a:spcAft>
            </a:pPr>
            <a:endParaRPr lang="en-US" sz="1100" kern="0" dirty="0"/>
          </a:p>
          <a:p>
            <a:pPr>
              <a:lnSpc>
                <a:spcPts val="1600"/>
              </a:lnSpc>
              <a:spcAft>
                <a:spcPts val="0"/>
              </a:spcAft>
            </a:pPr>
            <a:r>
              <a:rPr lang="en-GB" sz="1100" b="1" dirty="0">
                <a:solidFill>
                  <a:srgbClr val="003399"/>
                </a:solidFill>
              </a:rPr>
              <a:t>Official address</a:t>
            </a:r>
            <a:r>
              <a:rPr lang="en-GB" sz="1100" b="1" dirty="0"/>
              <a:t>  </a:t>
            </a:r>
            <a:r>
              <a:rPr lang="en-GB" sz="1100" dirty="0">
                <a:ea typeface="SimSun"/>
                <a:cs typeface="Times New Roman"/>
              </a:rPr>
              <a:t>Domenico Scarlattilaan 6  </a:t>
            </a:r>
            <a:r>
              <a:rPr lang="en-GB" sz="800" b="1" dirty="0">
                <a:solidFill>
                  <a:srgbClr val="003399"/>
                </a:solidFill>
                <a:ea typeface="Verdana"/>
                <a:cs typeface="Times New Roman"/>
              </a:rPr>
              <a:t>●</a:t>
            </a:r>
            <a:r>
              <a:rPr lang="en-GB" sz="1100" dirty="0">
                <a:ea typeface="SimSun"/>
                <a:cs typeface="Times New Roman"/>
              </a:rPr>
              <a:t>  1083 HS Amsterdam  </a:t>
            </a:r>
            <a:r>
              <a:rPr lang="en-GB" sz="800" b="1" dirty="0">
                <a:solidFill>
                  <a:srgbClr val="003399"/>
                </a:solidFill>
                <a:ea typeface="Verdana"/>
                <a:cs typeface="Times New Roman"/>
              </a:rPr>
              <a:t>●</a:t>
            </a:r>
            <a:r>
              <a:rPr lang="en-GB" sz="1100" dirty="0">
                <a:ea typeface="SimSun"/>
                <a:cs typeface="Times New Roman"/>
              </a:rPr>
              <a:t>  The Netherlands</a:t>
            </a:r>
          </a:p>
          <a:p>
            <a:pPr>
              <a:lnSpc>
                <a:spcPts val="1600"/>
              </a:lnSpc>
              <a:spcAft>
                <a:spcPts val="0"/>
              </a:spcAft>
            </a:pPr>
            <a:r>
              <a:rPr lang="en-GB" sz="1100" b="1" dirty="0">
                <a:solidFill>
                  <a:srgbClr val="003399"/>
                </a:solidFill>
              </a:rPr>
              <a:t>Address for visits and deliveries</a:t>
            </a:r>
            <a:r>
              <a:rPr lang="en-GB" sz="1100" dirty="0"/>
              <a:t>  Refer to www.ema.europa.eu/how-to-find-us</a:t>
            </a:r>
          </a:p>
          <a:p>
            <a:pPr>
              <a:lnSpc>
                <a:spcPts val="1600"/>
              </a:lnSpc>
              <a:spcAft>
                <a:spcPts val="0"/>
              </a:spcAft>
            </a:pPr>
            <a:r>
              <a:rPr lang="en-GB" sz="1100" b="1" dirty="0">
                <a:solidFill>
                  <a:srgbClr val="003399"/>
                </a:solidFill>
              </a:rPr>
              <a:t>Send us a question  </a:t>
            </a:r>
            <a:r>
              <a:rPr lang="en-GB" sz="1100" dirty="0"/>
              <a:t>Go to www.ema.europa.eu/contact </a:t>
            </a:r>
            <a:r>
              <a:rPr lang="en-GB" sz="1100" b="1" dirty="0">
                <a:solidFill>
                  <a:srgbClr val="003399"/>
                </a:solidFill>
              </a:rPr>
              <a:t>Telephone</a:t>
            </a:r>
            <a:r>
              <a:rPr lang="en-GB" sz="1100" dirty="0"/>
              <a:t> +31 (0)88 781 6000</a:t>
            </a:r>
            <a:endParaRPr lang="en-US" sz="1100" kern="0" dirty="0"/>
          </a:p>
        </p:txBody>
      </p:sp>
      <p:sp>
        <p:nvSpPr>
          <p:cNvPr id="4" name="Text Placeholder 8"/>
          <p:cNvSpPr txBox="1">
            <a:spLocks/>
          </p:cNvSpPr>
          <p:nvPr/>
        </p:nvSpPr>
        <p:spPr>
          <a:xfrm>
            <a:off x="1691680" y="2519554"/>
            <a:ext cx="7200800" cy="358775"/>
          </a:xfrm>
          <a:prstGeom prst="rect">
            <a:avLst/>
          </a:prstGeom>
        </p:spPr>
        <p:txBody>
          <a:bodyPr lIns="0" tIns="0" rIns="0" bIns="0" anchor="b" anchorCtr="0"/>
          <a:lstStyle>
            <a:lvl1pPr algn="l" defTabSz="8072438" rtl="0" fontAlgn="base">
              <a:lnSpc>
                <a:spcPts val="2100"/>
              </a:lnSpc>
              <a:spcBef>
                <a:spcPct val="0"/>
              </a:spcBef>
              <a:spcAft>
                <a:spcPts val="900"/>
              </a:spcAft>
              <a:buClr>
                <a:srgbClr val="000000"/>
              </a:buClr>
              <a:defRPr sz="1900">
                <a:solidFill>
                  <a:srgbClr val="003399"/>
                </a:solidFill>
                <a:latin typeface="+mn-lt"/>
                <a:ea typeface="+mn-ea"/>
                <a:cs typeface="+mn-cs"/>
              </a:defRPr>
            </a:lvl1pPr>
            <a:lvl2pPr marL="268288" indent="-266700" algn="l" defTabSz="8072438" rtl="0" fontAlgn="base">
              <a:lnSpc>
                <a:spcPts val="1800"/>
              </a:lnSpc>
              <a:spcBef>
                <a:spcPct val="0"/>
              </a:spcBef>
              <a:spcAft>
                <a:spcPts val="600"/>
              </a:spcAft>
              <a:buClr>
                <a:schemeClr val="tx1"/>
              </a:buClr>
              <a:buChar char="•"/>
              <a:defRPr sz="1350">
                <a:solidFill>
                  <a:schemeClr val="tx1"/>
                </a:solidFill>
                <a:latin typeface="+mn-lt"/>
                <a:cs typeface="+mn-cs"/>
              </a:defRPr>
            </a:lvl2pPr>
            <a:lvl3pPr marL="522288" indent="-231775" algn="l" defTabSz="8072438" rtl="0" fontAlgn="base">
              <a:lnSpc>
                <a:spcPts val="1800"/>
              </a:lnSpc>
              <a:spcBef>
                <a:spcPct val="0"/>
              </a:spcBef>
              <a:spcAft>
                <a:spcPts val="450"/>
              </a:spcAft>
              <a:buClr>
                <a:schemeClr val="tx1"/>
              </a:buClr>
              <a:buFont typeface="Verdana" pitchFamily="34" charset="0"/>
              <a:buChar char="–"/>
              <a:defRPr sz="1200">
                <a:solidFill>
                  <a:schemeClr val="tx1"/>
                </a:solidFill>
                <a:latin typeface="+mn-lt"/>
                <a:cs typeface="+mn-cs"/>
              </a:defRPr>
            </a:lvl3pPr>
            <a:lvl4pPr marL="769938" indent="-21907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4pPr>
            <a:lvl5pPr marL="1016000" marR="0" indent="-225425" algn="l" defTabSz="8072438" rtl="0" eaLnBrk="1" fontAlgn="base" latinLnBrk="0" hangingPunct="1">
              <a:lnSpc>
                <a:spcPts val="1500"/>
              </a:lnSpc>
              <a:spcBef>
                <a:spcPct val="0"/>
              </a:spcBef>
              <a:spcAft>
                <a:spcPts val="450"/>
              </a:spcAft>
              <a:buClr>
                <a:schemeClr val="tx1"/>
              </a:buClr>
              <a:buSzTx/>
              <a:buFont typeface="Verdana" pitchFamily="34" charset="0"/>
              <a:buChar char="–"/>
              <a:tabLst/>
              <a:defRPr sz="1050">
                <a:solidFill>
                  <a:schemeClr val="tx1"/>
                </a:solidFill>
                <a:latin typeface="+mn-lt"/>
                <a:cs typeface="+mn-cs"/>
              </a:defRPr>
            </a:lvl5pPr>
            <a:lvl6pPr marL="1014413" indent="-226800" algn="l" defTabSz="8072438" rtl="0" fontAlgn="base">
              <a:lnSpc>
                <a:spcPts val="1500"/>
              </a:lnSpc>
              <a:spcBef>
                <a:spcPct val="0"/>
              </a:spcBef>
              <a:spcAft>
                <a:spcPts val="450"/>
              </a:spcAft>
              <a:buClr>
                <a:schemeClr val="tx1"/>
              </a:buClr>
              <a:buFont typeface="Verdana" pitchFamily="34" charset="0"/>
              <a:buChar char="–"/>
              <a:defRPr lang="en-GB" altLang="en-US" sz="1050" smtClean="0">
                <a:solidFill>
                  <a:schemeClr val="tx1"/>
                </a:solidFill>
                <a:latin typeface="+mn-lt"/>
                <a:cs typeface="+mn-cs"/>
              </a:defRPr>
            </a:lvl6pPr>
            <a:lvl7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7pPr>
            <a:lvl8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8pPr>
            <a:lvl9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9pPr>
          </a:lstStyle>
          <a:p>
            <a:r>
              <a:rPr lang="en-US" kern="0" dirty="0"/>
              <a:t>With Thanks to Benjamin Hofner and Lukas </a:t>
            </a:r>
            <a:r>
              <a:rPr lang="de-DE" dirty="0"/>
              <a:t>Aguirre Dávila</a:t>
            </a:r>
            <a:r>
              <a:rPr lang="en-US" kern="0" dirty="0"/>
              <a:t> </a:t>
            </a:r>
            <a:endParaRPr lang="en-GB" kern="0" dirty="0"/>
          </a:p>
        </p:txBody>
      </p:sp>
      <p:sp>
        <p:nvSpPr>
          <p:cNvPr id="5" name="Line 4"/>
          <p:cNvSpPr>
            <a:spLocks noChangeShapeType="1"/>
          </p:cNvSpPr>
          <p:nvPr/>
        </p:nvSpPr>
        <p:spPr bwMode="auto">
          <a:xfrm>
            <a:off x="2267744" y="2931790"/>
            <a:ext cx="6508704"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0" name="Group 9"/>
          <p:cNvGrpSpPr/>
          <p:nvPr/>
        </p:nvGrpSpPr>
        <p:grpSpPr>
          <a:xfrm>
            <a:off x="3131840" y="4551138"/>
            <a:ext cx="3168352" cy="242020"/>
            <a:chOff x="3131840" y="4551138"/>
            <a:chExt cx="3168352" cy="242020"/>
          </a:xfrm>
        </p:grpSpPr>
        <p:sp>
          <p:nvSpPr>
            <p:cNvPr id="8" name="TextBox 7"/>
            <p:cNvSpPr txBox="1"/>
            <p:nvPr/>
          </p:nvSpPr>
          <p:spPr>
            <a:xfrm>
              <a:off x="3131840" y="4587974"/>
              <a:ext cx="3168352" cy="205184"/>
            </a:xfrm>
            <a:prstGeom prst="rect">
              <a:avLst/>
            </a:prstGeom>
            <a:noFill/>
          </p:spPr>
          <p:txBody>
            <a:bodyPr wrap="square" lIns="0" tIns="0" rIns="0" bIns="0" rtlCol="0">
              <a:spAutoFit/>
            </a:bodyPr>
            <a:lstStyle/>
            <a:p>
              <a:pPr algn="l">
                <a:lnSpc>
                  <a:spcPts val="1600"/>
                </a:lnSpc>
                <a:spcAft>
                  <a:spcPts val="0"/>
                </a:spcAft>
              </a:pPr>
              <a:r>
                <a:rPr lang="en-US" kern="0" spc="-40">
                  <a:solidFill>
                    <a:srgbClr val="003399"/>
                  </a:solidFill>
                </a:rPr>
                <a:t>Follow us on</a:t>
              </a:r>
              <a:r>
                <a:rPr lang="en-US" kern="0">
                  <a:solidFill>
                    <a:srgbClr val="003399"/>
                  </a:solidFill>
                </a:rPr>
                <a:t>    </a:t>
              </a:r>
              <a:r>
                <a:rPr lang="en-US" kern="0" spc="-100">
                  <a:solidFill>
                    <a:srgbClr val="003399"/>
                  </a:solidFill>
                </a:rPr>
                <a:t>  </a:t>
              </a:r>
              <a:r>
                <a:rPr lang="en-US" b="1" kern="0">
                  <a:solidFill>
                    <a:srgbClr val="003399"/>
                  </a:solidFill>
                </a:rPr>
                <a:t>@EMA_News</a:t>
              </a:r>
            </a:p>
          </p:txBody>
        </p:sp>
        <p:pic>
          <p:nvPicPr>
            <p:cNvPr id="9" name="Picture 8"/>
            <p:cNvPicPr>
              <a:picLocks noChangeAspect="1"/>
            </p:cNvPicPr>
            <p:nvPr/>
          </p:nvPicPr>
          <p:blipFill>
            <a:blip r:embed="rId4" cstate="print">
              <a:extLst>
                <a:ext uri="{BEBA8EAE-BF5A-486C-A8C5-ECC9F3942E4B}">
                  <a14:imgProps xmlns:a14="http://schemas.microsoft.com/office/drawing/2010/main">
                    <a14:imgLayer r:embed="rId5">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427984" y="4551138"/>
              <a:ext cx="295200" cy="239996"/>
            </a:xfrm>
            <a:prstGeom prst="rect">
              <a:avLst/>
            </a:prstGeom>
          </p:spPr>
        </p:pic>
      </p:grpSp>
    </p:spTree>
    <p:extLst>
      <p:ext uri="{BB962C8B-B14F-4D97-AF65-F5344CB8AC3E}">
        <p14:creationId xmlns:p14="http://schemas.microsoft.com/office/powerpoint/2010/main" val="3491247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Overview</a:t>
            </a:r>
          </a:p>
        </p:txBody>
      </p:sp>
      <p:sp>
        <p:nvSpPr>
          <p:cNvPr id="9" name="Content Placeholder 8"/>
          <p:cNvSpPr>
            <a:spLocks noGrp="1"/>
          </p:cNvSpPr>
          <p:nvPr>
            <p:ph idx="1"/>
          </p:nvPr>
        </p:nvSpPr>
        <p:spPr/>
        <p:txBody>
          <a:bodyPr/>
          <a:lstStyle/>
          <a:p>
            <a:pPr marL="285750" indent="-285750">
              <a:buFont typeface="Arial" panose="020B0604020202020204" pitchFamily="34" charset="0"/>
              <a:buChar char="•"/>
            </a:pPr>
            <a:r>
              <a:rPr lang="en-GB" dirty="0"/>
              <a:t>Regulatory positions and thoughts</a:t>
            </a:r>
          </a:p>
          <a:p>
            <a:pPr marL="554038" lvl="1" indent="-285750">
              <a:buFont typeface="Arial" panose="020B0604020202020204" pitchFamily="34" charset="0"/>
              <a:buChar char="•"/>
            </a:pPr>
            <a:r>
              <a:rPr lang="en-GB" dirty="0"/>
              <a:t>Concurrent Controls</a:t>
            </a:r>
          </a:p>
          <a:p>
            <a:pPr marL="554038" lvl="1" indent="-285750">
              <a:buFont typeface="Arial" panose="020B0604020202020204" pitchFamily="34" charset="0"/>
              <a:buChar char="•"/>
            </a:pPr>
            <a:r>
              <a:rPr lang="en-GB" dirty="0"/>
              <a:t>Type I Error</a:t>
            </a:r>
          </a:p>
          <a:p>
            <a:pPr marL="554038" lvl="1" indent="-285750">
              <a:buFont typeface="Arial" panose="020B0604020202020204" pitchFamily="34" charset="0"/>
              <a:buChar char="•"/>
            </a:pPr>
            <a:r>
              <a:rPr lang="en-GB" dirty="0"/>
              <a:t>Information leakage</a:t>
            </a:r>
          </a:p>
        </p:txBody>
      </p:sp>
      <p:sp>
        <p:nvSpPr>
          <p:cNvPr id="5" name="Slide Number Placeholder 4"/>
          <p:cNvSpPr>
            <a:spLocks noGrp="1"/>
          </p:cNvSpPr>
          <p:nvPr>
            <p:ph type="sldNum" sz="quarter" idx="11"/>
          </p:nvPr>
        </p:nvSpPr>
        <p:spPr/>
        <p:txBody>
          <a:bodyPr/>
          <a:lstStyle/>
          <a:p>
            <a:fld id="{7957F717-FD23-493C-BA54-F5AB575BDEC9}" type="slidenum">
              <a:rPr lang="en-GB" altLang="en-US" smtClean="0"/>
              <a:pPr/>
              <a:t>2</a:t>
            </a:fld>
            <a:endParaRPr lang="en-GB" altLang="en-US"/>
          </a:p>
        </p:txBody>
      </p:sp>
    </p:spTree>
    <p:extLst>
      <p:ext uri="{BB962C8B-B14F-4D97-AF65-F5344CB8AC3E}">
        <p14:creationId xmlns:p14="http://schemas.microsoft.com/office/powerpoint/2010/main" val="931787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8EB09-34C5-4366-A861-8A862DD49FE1}"/>
              </a:ext>
            </a:extLst>
          </p:cNvPr>
          <p:cNvSpPr>
            <a:spLocks noGrp="1"/>
          </p:cNvSpPr>
          <p:nvPr>
            <p:ph type="title"/>
          </p:nvPr>
        </p:nvSpPr>
        <p:spPr/>
        <p:txBody>
          <a:bodyPr/>
          <a:lstStyle/>
          <a:p>
            <a:r>
              <a:rPr lang="en-GB" dirty="0"/>
              <a:t>Regulatory positions</a:t>
            </a:r>
            <a:endParaRPr lang="en-NL" dirty="0"/>
          </a:p>
        </p:txBody>
      </p:sp>
      <p:sp>
        <p:nvSpPr>
          <p:cNvPr id="5" name="Slide Number Placeholder 4">
            <a:extLst>
              <a:ext uri="{FF2B5EF4-FFF2-40B4-BE49-F238E27FC236}">
                <a16:creationId xmlns:a16="http://schemas.microsoft.com/office/drawing/2014/main" id="{17C54AA7-EB83-4609-A8B1-BF6048BF9671}"/>
              </a:ext>
            </a:extLst>
          </p:cNvPr>
          <p:cNvSpPr>
            <a:spLocks noGrp="1"/>
          </p:cNvSpPr>
          <p:nvPr>
            <p:ph type="sldNum" sz="quarter" idx="11"/>
          </p:nvPr>
        </p:nvSpPr>
        <p:spPr/>
        <p:txBody>
          <a:bodyPr/>
          <a:lstStyle/>
          <a:p>
            <a:fld id="{7957F717-FD23-493C-BA54-F5AB575BDEC9}" type="slidenum">
              <a:rPr lang="en-GB" altLang="en-US" smtClean="0"/>
              <a:pPr/>
              <a:t>3</a:t>
            </a:fld>
            <a:endParaRPr lang="en-GB" altLang="en-US"/>
          </a:p>
        </p:txBody>
      </p:sp>
      <p:pic>
        <p:nvPicPr>
          <p:cNvPr id="7" name="Picture 6">
            <a:extLst>
              <a:ext uri="{FF2B5EF4-FFF2-40B4-BE49-F238E27FC236}">
                <a16:creationId xmlns:a16="http://schemas.microsoft.com/office/drawing/2014/main" id="{37B9B134-7635-4DAB-A557-237C46E0E5BD}"/>
              </a:ext>
            </a:extLst>
          </p:cNvPr>
          <p:cNvPicPr>
            <a:picLocks noChangeAspect="1"/>
          </p:cNvPicPr>
          <p:nvPr/>
        </p:nvPicPr>
        <p:blipFill>
          <a:blip r:embed="rId2"/>
          <a:stretch>
            <a:fillRect/>
          </a:stretch>
        </p:blipFill>
        <p:spPr>
          <a:xfrm>
            <a:off x="4847933" y="1845270"/>
            <a:ext cx="4243695" cy="2743399"/>
          </a:xfrm>
          <a:prstGeom prst="rect">
            <a:avLst/>
          </a:prstGeom>
        </p:spPr>
      </p:pic>
      <p:pic>
        <p:nvPicPr>
          <p:cNvPr id="6" name="Picture 5">
            <a:extLst>
              <a:ext uri="{FF2B5EF4-FFF2-40B4-BE49-F238E27FC236}">
                <a16:creationId xmlns:a16="http://schemas.microsoft.com/office/drawing/2014/main" id="{DF8B8292-5FFE-4299-A178-67B7DB40D824}"/>
              </a:ext>
            </a:extLst>
          </p:cNvPr>
          <p:cNvPicPr>
            <a:picLocks noChangeAspect="1"/>
          </p:cNvPicPr>
          <p:nvPr/>
        </p:nvPicPr>
        <p:blipFill>
          <a:blip r:embed="rId3"/>
          <a:stretch>
            <a:fillRect/>
          </a:stretch>
        </p:blipFill>
        <p:spPr>
          <a:xfrm>
            <a:off x="273820" y="1298555"/>
            <a:ext cx="4586212" cy="1805404"/>
          </a:xfrm>
          <a:prstGeom prst="rect">
            <a:avLst/>
          </a:prstGeom>
        </p:spPr>
      </p:pic>
      <p:sp>
        <p:nvSpPr>
          <p:cNvPr id="8" name="TextBox 7">
            <a:extLst>
              <a:ext uri="{FF2B5EF4-FFF2-40B4-BE49-F238E27FC236}">
                <a16:creationId xmlns:a16="http://schemas.microsoft.com/office/drawing/2014/main" id="{5AA5504E-FCCA-4C94-B06B-C9D033398B43}"/>
              </a:ext>
            </a:extLst>
          </p:cNvPr>
          <p:cNvSpPr txBox="1"/>
          <p:nvPr/>
        </p:nvSpPr>
        <p:spPr>
          <a:xfrm>
            <a:off x="611560" y="3867894"/>
            <a:ext cx="4176464" cy="651973"/>
          </a:xfrm>
          <a:prstGeom prst="rect">
            <a:avLst/>
          </a:prstGeom>
          <a:noFill/>
        </p:spPr>
        <p:txBody>
          <a:bodyPr wrap="square" rtlCol="0">
            <a:spAutoFit/>
          </a:bodyPr>
          <a:lstStyle/>
          <a:p>
            <a:r>
              <a:rPr lang="en-GB" dirty="0"/>
              <a:t>Neither of these are official EMA / CHMP / SAWP positions</a:t>
            </a:r>
            <a:endParaRPr lang="en-NL" dirty="0"/>
          </a:p>
        </p:txBody>
      </p:sp>
    </p:spTree>
    <p:extLst>
      <p:ext uri="{BB962C8B-B14F-4D97-AF65-F5344CB8AC3E}">
        <p14:creationId xmlns:p14="http://schemas.microsoft.com/office/powerpoint/2010/main" val="55607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9F5A9-DD13-49D2-991A-F456976BDB56}"/>
              </a:ext>
            </a:extLst>
          </p:cNvPr>
          <p:cNvSpPr>
            <a:spLocks noGrp="1"/>
          </p:cNvSpPr>
          <p:nvPr>
            <p:ph type="title"/>
          </p:nvPr>
        </p:nvSpPr>
        <p:spPr/>
        <p:txBody>
          <a:bodyPr/>
          <a:lstStyle/>
          <a:p>
            <a:r>
              <a:rPr lang="en-GB" dirty="0"/>
              <a:t>Concurrent controls</a:t>
            </a:r>
            <a:endParaRPr lang="en-NL" dirty="0"/>
          </a:p>
        </p:txBody>
      </p:sp>
      <p:sp>
        <p:nvSpPr>
          <p:cNvPr id="3" name="Content Placeholder 2">
            <a:extLst>
              <a:ext uri="{FF2B5EF4-FFF2-40B4-BE49-F238E27FC236}">
                <a16:creationId xmlns:a16="http://schemas.microsoft.com/office/drawing/2014/main" id="{CD6AB7E3-7385-4CBD-95D1-7A6E09A4B67C}"/>
              </a:ext>
            </a:extLst>
          </p:cNvPr>
          <p:cNvSpPr>
            <a:spLocks noGrp="1"/>
          </p:cNvSpPr>
          <p:nvPr>
            <p:ph idx="1"/>
          </p:nvPr>
        </p:nvSpPr>
        <p:spPr/>
        <p:txBody>
          <a:bodyPr/>
          <a:lstStyle/>
          <a:p>
            <a:endParaRPr lang="en-GB"/>
          </a:p>
          <a:p>
            <a:endParaRPr lang="en-NL" dirty="0"/>
          </a:p>
        </p:txBody>
      </p:sp>
      <p:sp>
        <p:nvSpPr>
          <p:cNvPr id="5" name="Slide Number Placeholder 4">
            <a:extLst>
              <a:ext uri="{FF2B5EF4-FFF2-40B4-BE49-F238E27FC236}">
                <a16:creationId xmlns:a16="http://schemas.microsoft.com/office/drawing/2014/main" id="{5F6E414C-A86C-4AFE-B18F-F31D1ED8BFE9}"/>
              </a:ext>
            </a:extLst>
          </p:cNvPr>
          <p:cNvSpPr>
            <a:spLocks noGrp="1"/>
          </p:cNvSpPr>
          <p:nvPr>
            <p:ph type="sldNum" sz="quarter" idx="11"/>
          </p:nvPr>
        </p:nvSpPr>
        <p:spPr/>
        <p:txBody>
          <a:bodyPr/>
          <a:lstStyle/>
          <a:p>
            <a:fld id="{7957F717-FD23-493C-BA54-F5AB575BDEC9}" type="slidenum">
              <a:rPr lang="en-GB" altLang="en-US" smtClean="0"/>
              <a:pPr/>
              <a:t>4</a:t>
            </a:fld>
            <a:endParaRPr lang="en-GB" altLang="en-US"/>
          </a:p>
        </p:txBody>
      </p:sp>
      <p:pic>
        <p:nvPicPr>
          <p:cNvPr id="19" name="Picture 18">
            <a:extLst>
              <a:ext uri="{FF2B5EF4-FFF2-40B4-BE49-F238E27FC236}">
                <a16:creationId xmlns:a16="http://schemas.microsoft.com/office/drawing/2014/main" id="{1A065166-0D71-4407-9E21-43038D60758B}"/>
              </a:ext>
            </a:extLst>
          </p:cNvPr>
          <p:cNvPicPr>
            <a:picLocks noChangeAspect="1"/>
          </p:cNvPicPr>
          <p:nvPr/>
        </p:nvPicPr>
        <p:blipFill>
          <a:blip r:embed="rId2"/>
          <a:stretch>
            <a:fillRect/>
          </a:stretch>
        </p:blipFill>
        <p:spPr>
          <a:xfrm>
            <a:off x="338196" y="-380578"/>
            <a:ext cx="7042317" cy="5143500"/>
          </a:xfrm>
          <a:prstGeom prst="rect">
            <a:avLst/>
          </a:prstGeom>
        </p:spPr>
      </p:pic>
    </p:spTree>
    <p:extLst>
      <p:ext uri="{BB962C8B-B14F-4D97-AF65-F5344CB8AC3E}">
        <p14:creationId xmlns:p14="http://schemas.microsoft.com/office/powerpoint/2010/main" val="3343121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F7780-D9E2-4E46-A01C-08CB58775B2A}"/>
              </a:ext>
            </a:extLst>
          </p:cNvPr>
          <p:cNvSpPr>
            <a:spLocks noGrp="1"/>
          </p:cNvSpPr>
          <p:nvPr>
            <p:ph type="title"/>
          </p:nvPr>
        </p:nvSpPr>
        <p:spPr/>
        <p:txBody>
          <a:bodyPr/>
          <a:lstStyle/>
          <a:p>
            <a:r>
              <a:rPr lang="en-GB" dirty="0"/>
              <a:t>Concurrent Controls</a:t>
            </a:r>
            <a:endParaRPr lang="en-NL" dirty="0"/>
          </a:p>
        </p:txBody>
      </p:sp>
      <p:sp>
        <p:nvSpPr>
          <p:cNvPr id="3" name="Content Placeholder 2">
            <a:extLst>
              <a:ext uri="{FF2B5EF4-FFF2-40B4-BE49-F238E27FC236}">
                <a16:creationId xmlns:a16="http://schemas.microsoft.com/office/drawing/2014/main" id="{BD8E153A-175E-47AC-A03E-9F477CC57E32}"/>
              </a:ext>
            </a:extLst>
          </p:cNvPr>
          <p:cNvSpPr>
            <a:spLocks noGrp="1"/>
          </p:cNvSpPr>
          <p:nvPr>
            <p:ph idx="1"/>
          </p:nvPr>
        </p:nvSpPr>
        <p:spPr/>
        <p:txBody>
          <a:bodyPr/>
          <a:lstStyle/>
          <a:p>
            <a:pPr marL="285750" indent="-285750">
              <a:buFont typeface="Arial" panose="020B0604020202020204" pitchFamily="34" charset="0"/>
              <a:buChar char="•"/>
            </a:pPr>
            <a:r>
              <a:rPr lang="en-GB" dirty="0"/>
              <a:t>Test 1 is compared to control subjects only from time epochs A and B</a:t>
            </a:r>
          </a:p>
          <a:p>
            <a:pPr marL="285750" indent="-285750">
              <a:buFont typeface="Arial" panose="020B0604020202020204" pitchFamily="34" charset="0"/>
              <a:buChar char="•"/>
            </a:pPr>
            <a:r>
              <a:rPr lang="en-GB" dirty="0"/>
              <a:t>Test 2 is compared to control subjects only from time epochs B and C</a:t>
            </a:r>
          </a:p>
          <a:p>
            <a:pPr marL="285750" indent="-285750">
              <a:buFont typeface="Arial" panose="020B0604020202020204" pitchFamily="34" charset="0"/>
              <a:buChar char="•"/>
            </a:pPr>
            <a:r>
              <a:rPr lang="en-GB" dirty="0"/>
              <a:t>This is non-negotiable</a:t>
            </a:r>
          </a:p>
          <a:p>
            <a:pPr marL="285750" indent="-285750">
              <a:buFont typeface="Arial" panose="020B0604020202020204" pitchFamily="34" charset="0"/>
              <a:buChar char="•"/>
            </a:pPr>
            <a:r>
              <a:rPr lang="en-GB" dirty="0"/>
              <a:t>Do we need a period effect?</a:t>
            </a:r>
          </a:p>
          <a:p>
            <a:pPr marL="285750" indent="-285750">
              <a:buFont typeface="Arial" panose="020B0604020202020204" pitchFamily="34" charset="0"/>
              <a:buChar char="•"/>
            </a:pPr>
            <a:r>
              <a:rPr lang="en-GB" dirty="0"/>
              <a:t>We know:</a:t>
            </a:r>
          </a:p>
          <a:p>
            <a:pPr marL="554038" lvl="1" indent="-285750">
              <a:buFont typeface="Arial" panose="020B0604020202020204" pitchFamily="34" charset="0"/>
              <a:buChar char="•"/>
            </a:pPr>
            <a:r>
              <a:rPr lang="en-GB" dirty="0"/>
              <a:t>In some conditions placebo response depends on whether the trial is active control</a:t>
            </a:r>
          </a:p>
          <a:p>
            <a:pPr marL="554038" lvl="1" indent="-285750">
              <a:buFont typeface="Arial" panose="020B0604020202020204" pitchFamily="34" charset="0"/>
              <a:buChar char="•"/>
            </a:pPr>
            <a:r>
              <a:rPr lang="en-GB" dirty="0"/>
              <a:t>Randomisation ratios can affect response</a:t>
            </a:r>
          </a:p>
          <a:p>
            <a:pPr marL="554038" lvl="1" indent="-285750">
              <a:buFont typeface="Arial" panose="020B0604020202020204" pitchFamily="34" charset="0"/>
              <a:buChar char="•"/>
            </a:pPr>
            <a:r>
              <a:rPr lang="en-GB" dirty="0"/>
              <a:t>Enrolled patient characteristics can change over time</a:t>
            </a:r>
          </a:p>
          <a:p>
            <a:pPr marL="554038" lvl="1" indent="-285750">
              <a:buFont typeface="Arial" panose="020B0604020202020204" pitchFamily="34" charset="0"/>
              <a:buChar char="•"/>
            </a:pPr>
            <a:r>
              <a:rPr lang="en-GB" dirty="0"/>
              <a:t>Some diseases change over time, especially infectious disease epidemics</a:t>
            </a:r>
            <a:endParaRPr lang="en-NL" dirty="0"/>
          </a:p>
        </p:txBody>
      </p:sp>
      <p:sp>
        <p:nvSpPr>
          <p:cNvPr id="5" name="Slide Number Placeholder 4">
            <a:extLst>
              <a:ext uri="{FF2B5EF4-FFF2-40B4-BE49-F238E27FC236}">
                <a16:creationId xmlns:a16="http://schemas.microsoft.com/office/drawing/2014/main" id="{F2F0A6EC-1766-490F-8650-1B1265A4D314}"/>
              </a:ext>
            </a:extLst>
          </p:cNvPr>
          <p:cNvSpPr>
            <a:spLocks noGrp="1"/>
          </p:cNvSpPr>
          <p:nvPr>
            <p:ph type="sldNum" sz="quarter" idx="11"/>
          </p:nvPr>
        </p:nvSpPr>
        <p:spPr/>
        <p:txBody>
          <a:bodyPr/>
          <a:lstStyle/>
          <a:p>
            <a:fld id="{7957F717-FD23-493C-BA54-F5AB575BDEC9}" type="slidenum">
              <a:rPr lang="en-GB" altLang="en-US" smtClean="0"/>
              <a:pPr/>
              <a:t>5</a:t>
            </a:fld>
            <a:endParaRPr lang="en-GB" altLang="en-US"/>
          </a:p>
        </p:txBody>
      </p:sp>
    </p:spTree>
    <p:extLst>
      <p:ext uri="{BB962C8B-B14F-4D97-AF65-F5344CB8AC3E}">
        <p14:creationId xmlns:p14="http://schemas.microsoft.com/office/powerpoint/2010/main" val="3447320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56663-F297-4C07-9260-6EE3789ACBFC}"/>
              </a:ext>
            </a:extLst>
          </p:cNvPr>
          <p:cNvSpPr>
            <a:spLocks noGrp="1"/>
          </p:cNvSpPr>
          <p:nvPr>
            <p:ph type="title"/>
          </p:nvPr>
        </p:nvSpPr>
        <p:spPr/>
        <p:txBody>
          <a:bodyPr/>
          <a:lstStyle/>
          <a:p>
            <a:r>
              <a:rPr lang="en-GB" dirty="0"/>
              <a:t>Type I Error Control</a:t>
            </a:r>
            <a:endParaRPr lang="en-NL" dirty="0"/>
          </a:p>
        </p:txBody>
      </p:sp>
      <p:sp>
        <p:nvSpPr>
          <p:cNvPr id="3" name="Content Placeholder 2">
            <a:extLst>
              <a:ext uri="{FF2B5EF4-FFF2-40B4-BE49-F238E27FC236}">
                <a16:creationId xmlns:a16="http://schemas.microsoft.com/office/drawing/2014/main" id="{D9B7D88C-7F82-4CAE-96C8-675D121A17D4}"/>
              </a:ext>
            </a:extLst>
          </p:cNvPr>
          <p:cNvSpPr>
            <a:spLocks noGrp="1"/>
          </p:cNvSpPr>
          <p:nvPr>
            <p:ph idx="1"/>
          </p:nvPr>
        </p:nvSpPr>
        <p:spPr/>
        <p:txBody>
          <a:bodyPr/>
          <a:lstStyle/>
          <a:p>
            <a:pPr marL="285750" indent="-285750">
              <a:buFont typeface="Arial" panose="020B0604020202020204" pitchFamily="34" charset="0"/>
              <a:buChar char="•"/>
            </a:pPr>
            <a:r>
              <a:rPr lang="en-GB" dirty="0"/>
              <a:t>We can’t be strict</a:t>
            </a:r>
          </a:p>
          <a:p>
            <a:pPr marL="554038" lvl="1" indent="-285750">
              <a:buFont typeface="Arial" panose="020B0604020202020204" pitchFamily="34" charset="0"/>
              <a:buChar char="•"/>
            </a:pPr>
            <a:r>
              <a:rPr lang="en-GB" dirty="0"/>
              <a:t>If Test 1 fails, then Test 2 does not have a chance? Why would Test 2 developer include their product in the platform?</a:t>
            </a:r>
          </a:p>
          <a:p>
            <a:pPr marL="285750" indent="-285750">
              <a:buFont typeface="Arial" panose="020B0604020202020204" pitchFamily="34" charset="0"/>
              <a:buChar char="•"/>
            </a:pPr>
            <a:r>
              <a:rPr lang="en-GB" dirty="0"/>
              <a:t>But we can’t be lenient</a:t>
            </a:r>
          </a:p>
          <a:p>
            <a:pPr marL="554038" lvl="1" indent="-285750">
              <a:buFont typeface="Arial" panose="020B0604020202020204" pitchFamily="34" charset="0"/>
              <a:buChar char="•"/>
            </a:pPr>
            <a:r>
              <a:rPr lang="en-GB" dirty="0"/>
              <a:t>2 doses of the same drug</a:t>
            </a:r>
          </a:p>
          <a:p>
            <a:pPr marL="285750" indent="-285750">
              <a:buFont typeface="Arial" panose="020B0604020202020204" pitchFamily="34" charset="0"/>
              <a:buChar char="•"/>
            </a:pPr>
            <a:r>
              <a:rPr lang="en-GB" dirty="0"/>
              <a:t>Why is dose different?</a:t>
            </a:r>
          </a:p>
          <a:p>
            <a:pPr marL="554038" lvl="1" indent="-285750">
              <a:buFont typeface="Arial" panose="020B0604020202020204" pitchFamily="34" charset="0"/>
              <a:buChar char="•"/>
            </a:pPr>
            <a:r>
              <a:rPr lang="en-GB" dirty="0"/>
              <a:t>We can hierarchically order doses. Knowledge of a successful lower dose implies (usually!) successful higher dose</a:t>
            </a:r>
          </a:p>
          <a:p>
            <a:pPr marL="554038" lvl="1" indent="-285750">
              <a:buFont typeface="Arial" panose="020B0604020202020204" pitchFamily="34" charset="0"/>
              <a:buChar char="•"/>
            </a:pPr>
            <a:r>
              <a:rPr lang="en-GB" dirty="0"/>
              <a:t>Converse is not true, hence hierarchy possible</a:t>
            </a:r>
          </a:p>
          <a:p>
            <a:pPr marL="285750" indent="-285750">
              <a:buFont typeface="Arial" panose="020B0604020202020204" pitchFamily="34" charset="0"/>
              <a:buChar char="•"/>
            </a:pPr>
            <a:r>
              <a:rPr lang="en-GB" dirty="0"/>
              <a:t>Independence of test arms is key – incumbent upon developers to convince us</a:t>
            </a:r>
            <a:endParaRPr lang="en-NL" dirty="0"/>
          </a:p>
        </p:txBody>
      </p:sp>
      <p:sp>
        <p:nvSpPr>
          <p:cNvPr id="5" name="Slide Number Placeholder 4">
            <a:extLst>
              <a:ext uri="{FF2B5EF4-FFF2-40B4-BE49-F238E27FC236}">
                <a16:creationId xmlns:a16="http://schemas.microsoft.com/office/drawing/2014/main" id="{FE6B1EA2-CEBD-495C-9D67-E9F44028E884}"/>
              </a:ext>
            </a:extLst>
          </p:cNvPr>
          <p:cNvSpPr>
            <a:spLocks noGrp="1"/>
          </p:cNvSpPr>
          <p:nvPr>
            <p:ph type="sldNum" sz="quarter" idx="11"/>
          </p:nvPr>
        </p:nvSpPr>
        <p:spPr/>
        <p:txBody>
          <a:bodyPr/>
          <a:lstStyle/>
          <a:p>
            <a:fld id="{7957F717-FD23-493C-BA54-F5AB575BDEC9}" type="slidenum">
              <a:rPr lang="en-GB" altLang="en-US" smtClean="0"/>
              <a:pPr/>
              <a:t>6</a:t>
            </a:fld>
            <a:endParaRPr lang="en-GB" altLang="en-US"/>
          </a:p>
        </p:txBody>
      </p:sp>
    </p:spTree>
    <p:extLst>
      <p:ext uri="{BB962C8B-B14F-4D97-AF65-F5344CB8AC3E}">
        <p14:creationId xmlns:p14="http://schemas.microsoft.com/office/powerpoint/2010/main" val="283300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217D3-CAFC-4251-BDA1-E810607B0F6D}"/>
              </a:ext>
            </a:extLst>
          </p:cNvPr>
          <p:cNvSpPr>
            <a:spLocks noGrp="1"/>
          </p:cNvSpPr>
          <p:nvPr>
            <p:ph type="title"/>
          </p:nvPr>
        </p:nvSpPr>
        <p:spPr/>
        <p:txBody>
          <a:bodyPr/>
          <a:lstStyle/>
          <a:p>
            <a:r>
              <a:rPr lang="en-GB" dirty="0"/>
              <a:t>Information Leakage</a:t>
            </a:r>
            <a:endParaRPr lang="en-NL" dirty="0"/>
          </a:p>
        </p:txBody>
      </p:sp>
      <p:sp>
        <p:nvSpPr>
          <p:cNvPr id="3" name="Content Placeholder 2">
            <a:extLst>
              <a:ext uri="{FF2B5EF4-FFF2-40B4-BE49-F238E27FC236}">
                <a16:creationId xmlns:a16="http://schemas.microsoft.com/office/drawing/2014/main" id="{7AD721A3-D7FC-4E5C-9108-2E2E06BAF471}"/>
              </a:ext>
            </a:extLst>
          </p:cNvPr>
          <p:cNvSpPr>
            <a:spLocks noGrp="1"/>
          </p:cNvSpPr>
          <p:nvPr>
            <p:ph idx="1"/>
          </p:nvPr>
        </p:nvSpPr>
        <p:spPr/>
        <p:txBody>
          <a:bodyPr/>
          <a:lstStyle/>
          <a:p>
            <a:pPr marL="285750" indent="-285750">
              <a:buFont typeface="Arial" panose="020B0604020202020204" pitchFamily="34" charset="0"/>
              <a:buChar char="•"/>
            </a:pPr>
            <a:r>
              <a:rPr lang="en-GB" dirty="0"/>
              <a:t>Perhaps not as widely appreciated</a:t>
            </a:r>
          </a:p>
          <a:p>
            <a:pPr marL="285750" indent="-285750">
              <a:buFont typeface="Arial" panose="020B0604020202020204" pitchFamily="34" charset="0"/>
              <a:buChar char="•"/>
            </a:pPr>
            <a:r>
              <a:rPr lang="en-GB" dirty="0"/>
              <a:t>Focus is on Interim Analyses (very common in these proposals)</a:t>
            </a:r>
          </a:p>
          <a:p>
            <a:pPr marL="285750" indent="-285750">
              <a:buFont typeface="Arial" panose="020B0604020202020204" pitchFamily="34" charset="0"/>
              <a:buChar char="•"/>
            </a:pPr>
            <a:r>
              <a:rPr lang="en-GB" dirty="0"/>
              <a:t>Different types of information</a:t>
            </a:r>
          </a:p>
          <a:p>
            <a:pPr marL="285750" indent="-285750">
              <a:buFont typeface="Arial" panose="020B0604020202020204" pitchFamily="34" charset="0"/>
              <a:buChar char="•"/>
            </a:pPr>
            <a:r>
              <a:rPr lang="en-GB" dirty="0"/>
              <a:t>Affects trials differently depending on the design chosen</a:t>
            </a:r>
          </a:p>
          <a:p>
            <a:pPr marL="285750" indent="-285750">
              <a:buFont typeface="Arial" panose="020B0604020202020204" pitchFamily="34" charset="0"/>
              <a:buChar char="•"/>
            </a:pPr>
            <a:r>
              <a:rPr lang="en-GB" dirty="0"/>
              <a:t>Regulatory impact depends on design chosen</a:t>
            </a:r>
          </a:p>
          <a:p>
            <a:pPr marL="554038" lvl="1" indent="-285750">
              <a:buFont typeface="Arial" panose="020B0604020202020204" pitchFamily="34" charset="0"/>
              <a:buChar char="•"/>
            </a:pPr>
            <a:r>
              <a:rPr lang="en-GB" dirty="0"/>
              <a:t>Hence why relevant to statisticians – impact of trial design on study integrity</a:t>
            </a:r>
            <a:endParaRPr lang="en-NL" dirty="0"/>
          </a:p>
        </p:txBody>
      </p:sp>
      <p:sp>
        <p:nvSpPr>
          <p:cNvPr id="5" name="Slide Number Placeholder 4">
            <a:extLst>
              <a:ext uri="{FF2B5EF4-FFF2-40B4-BE49-F238E27FC236}">
                <a16:creationId xmlns:a16="http://schemas.microsoft.com/office/drawing/2014/main" id="{2E72B3C7-68E0-4B75-B74B-84D23B3F8BF2}"/>
              </a:ext>
            </a:extLst>
          </p:cNvPr>
          <p:cNvSpPr>
            <a:spLocks noGrp="1"/>
          </p:cNvSpPr>
          <p:nvPr>
            <p:ph type="sldNum" sz="quarter" idx="11"/>
          </p:nvPr>
        </p:nvSpPr>
        <p:spPr/>
        <p:txBody>
          <a:bodyPr/>
          <a:lstStyle/>
          <a:p>
            <a:fld id="{7957F717-FD23-493C-BA54-F5AB575BDEC9}" type="slidenum">
              <a:rPr lang="en-GB" altLang="en-US" smtClean="0"/>
              <a:pPr/>
              <a:t>7</a:t>
            </a:fld>
            <a:endParaRPr lang="en-GB" altLang="en-US"/>
          </a:p>
        </p:txBody>
      </p:sp>
    </p:spTree>
    <p:extLst>
      <p:ext uri="{BB962C8B-B14F-4D97-AF65-F5344CB8AC3E}">
        <p14:creationId xmlns:p14="http://schemas.microsoft.com/office/powerpoint/2010/main" val="450827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FFA65-5A09-48DC-B216-0F329FF7B845}"/>
              </a:ext>
            </a:extLst>
          </p:cNvPr>
          <p:cNvSpPr>
            <a:spLocks noGrp="1"/>
          </p:cNvSpPr>
          <p:nvPr>
            <p:ph type="title"/>
          </p:nvPr>
        </p:nvSpPr>
        <p:spPr/>
        <p:txBody>
          <a:bodyPr/>
          <a:lstStyle/>
          <a:p>
            <a:r>
              <a:rPr lang="en-GB" dirty="0"/>
              <a:t>Example – Event driven analyses</a:t>
            </a:r>
            <a:endParaRPr lang="en-NL" dirty="0"/>
          </a:p>
        </p:txBody>
      </p:sp>
      <p:pic>
        <p:nvPicPr>
          <p:cNvPr id="9" name="Content Placeholder 8">
            <a:extLst>
              <a:ext uri="{FF2B5EF4-FFF2-40B4-BE49-F238E27FC236}">
                <a16:creationId xmlns:a16="http://schemas.microsoft.com/office/drawing/2014/main" id="{247AE3E4-1B71-491E-87C7-08BCCF7F2175}"/>
              </a:ext>
            </a:extLst>
          </p:cNvPr>
          <p:cNvPicPr>
            <a:picLocks noGrp="1" noChangeAspect="1"/>
          </p:cNvPicPr>
          <p:nvPr>
            <p:ph idx="1"/>
          </p:nvPr>
        </p:nvPicPr>
        <p:blipFill>
          <a:blip r:embed="rId2"/>
          <a:stretch>
            <a:fillRect/>
          </a:stretch>
        </p:blipFill>
        <p:spPr>
          <a:xfrm>
            <a:off x="514351" y="1482329"/>
            <a:ext cx="4458319" cy="2970213"/>
          </a:xfrm>
          <a:prstGeom prst="rect">
            <a:avLst/>
          </a:prstGeom>
        </p:spPr>
      </p:pic>
      <p:sp>
        <p:nvSpPr>
          <p:cNvPr id="5" name="Slide Number Placeholder 4">
            <a:extLst>
              <a:ext uri="{FF2B5EF4-FFF2-40B4-BE49-F238E27FC236}">
                <a16:creationId xmlns:a16="http://schemas.microsoft.com/office/drawing/2014/main" id="{C6D0E177-45A5-4B87-A1DF-BD649869B960}"/>
              </a:ext>
            </a:extLst>
          </p:cNvPr>
          <p:cNvSpPr>
            <a:spLocks noGrp="1"/>
          </p:cNvSpPr>
          <p:nvPr>
            <p:ph type="sldNum" sz="quarter" idx="11"/>
          </p:nvPr>
        </p:nvSpPr>
        <p:spPr/>
        <p:txBody>
          <a:bodyPr/>
          <a:lstStyle/>
          <a:p>
            <a:fld id="{7957F717-FD23-493C-BA54-F5AB575BDEC9}" type="slidenum">
              <a:rPr lang="en-GB" altLang="en-US" smtClean="0"/>
              <a:pPr/>
              <a:t>8</a:t>
            </a:fld>
            <a:endParaRPr lang="en-GB" altLang="en-US"/>
          </a:p>
        </p:txBody>
      </p:sp>
      <p:sp>
        <p:nvSpPr>
          <p:cNvPr id="10" name="TextBox 9">
            <a:extLst>
              <a:ext uri="{FF2B5EF4-FFF2-40B4-BE49-F238E27FC236}">
                <a16:creationId xmlns:a16="http://schemas.microsoft.com/office/drawing/2014/main" id="{930B7369-1728-46F4-B434-3A891485B792}"/>
              </a:ext>
            </a:extLst>
          </p:cNvPr>
          <p:cNvSpPr txBox="1"/>
          <p:nvPr/>
        </p:nvSpPr>
        <p:spPr>
          <a:xfrm>
            <a:off x="5364088" y="1347614"/>
            <a:ext cx="3672408" cy="3606628"/>
          </a:xfrm>
          <a:prstGeom prst="rect">
            <a:avLst/>
          </a:prstGeom>
          <a:noFill/>
        </p:spPr>
        <p:txBody>
          <a:bodyPr wrap="square" rtlCol="0">
            <a:spAutoFit/>
          </a:bodyPr>
          <a:lstStyle/>
          <a:p>
            <a:pPr marL="285750" indent="-285750" algn="l">
              <a:buFont typeface="Arial" panose="020B0604020202020204" pitchFamily="34" charset="0"/>
              <a:buChar char="•"/>
            </a:pPr>
            <a:r>
              <a:rPr lang="en-GB" dirty="0"/>
              <a:t>Interim analysis (IA) after a certain number of events</a:t>
            </a:r>
          </a:p>
          <a:p>
            <a:pPr marL="285750" indent="-285750" algn="l">
              <a:buFont typeface="Arial" panose="020B0604020202020204" pitchFamily="34" charset="0"/>
              <a:buChar char="•"/>
            </a:pPr>
            <a:r>
              <a:rPr lang="en-GB" dirty="0"/>
              <a:t>Events on test arm and control</a:t>
            </a:r>
          </a:p>
          <a:p>
            <a:pPr marL="742950" lvl="1" indent="-285750" algn="l">
              <a:buFont typeface="Arial" panose="020B0604020202020204" pitchFamily="34" charset="0"/>
              <a:buChar char="•"/>
            </a:pPr>
            <a:r>
              <a:rPr lang="en-GB" dirty="0"/>
              <a:t>E.g. after 120 events on Test 1 + Control for the Test 1 IA</a:t>
            </a:r>
          </a:p>
          <a:p>
            <a:pPr marL="742950" lvl="1" indent="-285750" algn="l">
              <a:buFont typeface="Arial" panose="020B0604020202020204" pitchFamily="34" charset="0"/>
              <a:buChar char="•"/>
            </a:pPr>
            <a:r>
              <a:rPr lang="en-GB" dirty="0"/>
              <a:t>After 120 events on Test 2 + Control for Test 2 IA</a:t>
            </a:r>
          </a:p>
          <a:p>
            <a:pPr marL="285750" indent="-285750" algn="l">
              <a:buFont typeface="Arial" panose="020B0604020202020204" pitchFamily="34" charset="0"/>
              <a:buChar char="•"/>
            </a:pPr>
            <a:r>
              <a:rPr lang="en-GB" dirty="0"/>
              <a:t>Event is a ‘bad’ outcome</a:t>
            </a:r>
          </a:p>
          <a:p>
            <a:pPr marL="285750" indent="-285750" algn="l">
              <a:buFont typeface="Arial" panose="020B0604020202020204" pitchFamily="34" charset="0"/>
              <a:buChar char="•"/>
            </a:pPr>
            <a:r>
              <a:rPr lang="en-GB" dirty="0"/>
              <a:t>Pre-specified – and the same for each arm</a:t>
            </a:r>
          </a:p>
          <a:p>
            <a:pPr marL="285750" indent="-285750" algn="l">
              <a:buFont typeface="Arial" panose="020B0604020202020204" pitchFamily="34" charset="0"/>
              <a:buChar char="•"/>
            </a:pPr>
            <a:r>
              <a:rPr lang="en-GB" dirty="0"/>
              <a:t>Test of proportions</a:t>
            </a:r>
            <a:endParaRPr lang="en-NL" dirty="0"/>
          </a:p>
        </p:txBody>
      </p:sp>
    </p:spTree>
    <p:extLst>
      <p:ext uri="{BB962C8B-B14F-4D97-AF65-F5344CB8AC3E}">
        <p14:creationId xmlns:p14="http://schemas.microsoft.com/office/powerpoint/2010/main" val="2850262342"/>
      </p:ext>
    </p:extLst>
  </p:cSld>
  <p:clrMapOvr>
    <a:masterClrMapping/>
  </p:clrMapOvr>
</p:sld>
</file>

<file path=ppt/theme/theme1.xml><?xml version="1.0" encoding="utf-8"?>
<a:theme xmlns:a="http://schemas.openxmlformats.org/drawingml/2006/main" name="Master slide (Agency)">
  <a:themeElements>
    <a:clrScheme name="Neutral (Agency) (26 April 2011) 2">
      <a:dk1>
        <a:srgbClr val="000000"/>
      </a:dk1>
      <a:lt1>
        <a:srgbClr val="FFFFFF"/>
      </a:lt1>
      <a:dk2>
        <a:srgbClr val="003399"/>
      </a:dk2>
      <a:lt2>
        <a:srgbClr val="6D6F71"/>
      </a:lt2>
      <a:accent1>
        <a:srgbClr val="E1E3F2"/>
      </a:accent1>
      <a:accent2>
        <a:srgbClr val="E98300"/>
      </a:accent2>
      <a:accent3>
        <a:srgbClr val="FFFFFF"/>
      </a:accent3>
      <a:accent4>
        <a:srgbClr val="000000"/>
      </a:accent4>
      <a:accent5>
        <a:srgbClr val="EEEFF7"/>
      </a:accent5>
      <a:accent6>
        <a:srgbClr val="D37600"/>
      </a:accent6>
      <a:hlink>
        <a:srgbClr val="0098DB"/>
      </a:hlink>
      <a:folHlink>
        <a:srgbClr val="983222"/>
      </a:folHlink>
    </a:clrScheme>
    <a:fontScheme name="Neutral (Agency) (26 April 2011)">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2000" tIns="72000" rIns="72000" bIns="72000" numCol="1" anchor="ctr" anchorCtr="0" compatLnSpc="1">
        <a:prstTxWarp prst="textNoShape">
          <a:avLst/>
        </a:prstTxWarp>
        <a:spAutoFit/>
      </a:bodyPr>
      <a:lstStyle>
        <a:defPPr marL="0" marR="0" indent="0" algn="ctr" defTabSz="914400" rtl="0" eaLnBrk="1" fontAlgn="base" latinLnBrk="0" hangingPunct="1">
          <a:lnSpc>
            <a:spcPct val="120000"/>
          </a:lnSpc>
          <a:spcBef>
            <a:spcPct val="0"/>
          </a:spcBef>
          <a:spcAft>
            <a:spcPct val="0"/>
          </a:spcAft>
          <a:buClrTx/>
          <a:buSzTx/>
          <a:buFontTx/>
          <a:buNone/>
          <a:tabLst/>
          <a:defRPr kumimoji="0" lang="en-GB" altLang="en-US" sz="1600" b="0" i="0" u="none" strike="noStrike" cap="none" normalizeH="0" baseline="0" smtClean="0">
            <a:ln>
              <a:noFill/>
            </a:ln>
            <a:solidFill>
              <a:srgbClr val="000000"/>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2000" tIns="72000" rIns="72000" bIns="72000" numCol="1" anchor="ctr" anchorCtr="0" compatLnSpc="1">
        <a:prstTxWarp prst="textNoShape">
          <a:avLst/>
        </a:prstTxWarp>
        <a:spAutoFit/>
      </a:bodyPr>
      <a:lstStyle>
        <a:defPPr marL="0" marR="0" indent="0" algn="ctr" defTabSz="914400" rtl="0" eaLnBrk="1" fontAlgn="base" latinLnBrk="0" hangingPunct="1">
          <a:lnSpc>
            <a:spcPct val="120000"/>
          </a:lnSpc>
          <a:spcBef>
            <a:spcPct val="0"/>
          </a:spcBef>
          <a:spcAft>
            <a:spcPct val="0"/>
          </a:spcAft>
          <a:buClrTx/>
          <a:buSzTx/>
          <a:buFontTx/>
          <a:buNone/>
          <a:tabLst/>
          <a:defRPr kumimoji="0" lang="en-GB" altLang="en-US" sz="1600" b="0" i="0" u="none" strike="noStrike" cap="none" normalizeH="0" baseline="0" smtClean="0">
            <a:ln>
              <a:noFill/>
            </a:ln>
            <a:solidFill>
              <a:srgbClr val="000000"/>
            </a:solidFill>
            <a:effectLst/>
            <a:latin typeface="Verdana" pitchFamily="34" charset="0"/>
            <a:cs typeface="Arial" charset="0"/>
          </a:defRPr>
        </a:defPPr>
      </a:lstStyle>
    </a:lnDef>
  </a:objectDefaults>
  <a:extraClrSchemeLst>
    <a:extraClrScheme>
      <a:clrScheme name="Neutral (Agency) (26 April 2011) 1">
        <a:dk1>
          <a:srgbClr val="404040"/>
        </a:dk1>
        <a:lt1>
          <a:srgbClr val="FFFFFF"/>
        </a:lt1>
        <a:dk2>
          <a:srgbClr val="003399"/>
        </a:dk2>
        <a:lt2>
          <a:srgbClr val="FFFFFF"/>
        </a:lt2>
        <a:accent1>
          <a:srgbClr val="E1E4F3"/>
        </a:accent1>
        <a:accent2>
          <a:srgbClr val="E98300"/>
        </a:accent2>
        <a:accent3>
          <a:srgbClr val="AAADCA"/>
        </a:accent3>
        <a:accent4>
          <a:srgbClr val="DADADA"/>
        </a:accent4>
        <a:accent5>
          <a:srgbClr val="EEEFF8"/>
        </a:accent5>
        <a:accent6>
          <a:srgbClr val="D37600"/>
        </a:accent6>
        <a:hlink>
          <a:srgbClr val="0098DB"/>
        </a:hlink>
        <a:folHlink>
          <a:srgbClr val="983222"/>
        </a:folHlink>
      </a:clrScheme>
      <a:clrMap bg1="dk2" tx1="lt1" bg2="dk1" tx2="lt2" accent1="accent1" accent2="accent2" accent3="accent3" accent4="accent4" accent5="accent5" accent6="accent6" hlink="hlink" folHlink="folHlink"/>
    </a:extraClrScheme>
    <a:extraClrScheme>
      <a:clrScheme name="Neutral (Agency) (26 April 2011) 2">
        <a:dk1>
          <a:srgbClr val="000000"/>
        </a:dk1>
        <a:lt1>
          <a:srgbClr val="FFFFFF"/>
        </a:lt1>
        <a:dk2>
          <a:srgbClr val="003399"/>
        </a:dk2>
        <a:lt2>
          <a:srgbClr val="6D6F71"/>
        </a:lt2>
        <a:accent1>
          <a:srgbClr val="E1E3F2"/>
        </a:accent1>
        <a:accent2>
          <a:srgbClr val="E98300"/>
        </a:accent2>
        <a:accent3>
          <a:srgbClr val="FFFFFF"/>
        </a:accent3>
        <a:accent4>
          <a:srgbClr val="000000"/>
        </a:accent4>
        <a:accent5>
          <a:srgbClr val="EEEFF7"/>
        </a:accent5>
        <a:accent6>
          <a:srgbClr val="D37600"/>
        </a:accent6>
        <a:hlink>
          <a:srgbClr val="0098DB"/>
        </a:hlink>
        <a:folHlink>
          <a:srgbClr val="98322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75E9266EDB6945AAE4FDCF515F0563" ma:contentTypeVersion="" ma:contentTypeDescription="Create a new document." ma:contentTypeScope="" ma:versionID="33a157886c7bcb7e4fc7b4eed5e22b01">
  <xsd:schema xmlns:xsd="http://www.w3.org/2001/XMLSchema" xmlns:xs="http://www.w3.org/2001/XMLSchema" xmlns:p="http://schemas.microsoft.com/office/2006/metadata/properties" xmlns:ns2="789a5397-e311-4074-bb86-a3d262859971" xmlns:ns3="33cc2fe6-d691-4e39-a8a4-3bb83de63507" targetNamespace="http://schemas.microsoft.com/office/2006/metadata/properties" ma:root="true" ma:fieldsID="f64eae8156717066204b42416de4f98b" ns2:_="" ns3:_="">
    <xsd:import namespace="789a5397-e311-4074-bb86-a3d262859971"/>
    <xsd:import namespace="33cc2fe6-d691-4e39-a8a4-3bb83de6350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9a5397-e311-4074-bb86-a3d2628599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3cc2fe6-d691-4e39-a8a4-3bb83de6350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329F51-47E3-45A5-9045-C7978E930B83}"/>
</file>

<file path=customXml/itemProps2.xml><?xml version="1.0" encoding="utf-8"?>
<ds:datastoreItem xmlns:ds="http://schemas.openxmlformats.org/officeDocument/2006/customXml" ds:itemID="{4327F2F6-2047-4A1A-A152-6731DC2443C9}"/>
</file>

<file path=customXml/itemProps3.xml><?xml version="1.0" encoding="utf-8"?>
<ds:datastoreItem xmlns:ds="http://schemas.openxmlformats.org/officeDocument/2006/customXml" ds:itemID="{D43BB811-DE15-4476-97BD-1A2D7297F205}"/>
</file>

<file path=docProps/app.xml><?xml version="1.0" encoding="utf-8"?>
<Properties xmlns="http://schemas.openxmlformats.org/officeDocument/2006/extended-properties" xmlns:vt="http://schemas.openxmlformats.org/officeDocument/2006/docPropsVTypes">
  <Template>Default wide screen (Agency)</Template>
  <TotalTime>1092</TotalTime>
  <Words>1368</Words>
  <Application>Microsoft Office PowerPoint</Application>
  <PresentationFormat>On-screen Show (16:9)</PresentationFormat>
  <Paragraphs>171</Paragraphs>
  <Slides>20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Verdana</vt:lpstr>
      <vt:lpstr>Master slide (Agency)</vt:lpstr>
      <vt:lpstr>Master Protocols – A Regulatory View</vt:lpstr>
      <vt:lpstr>Disclaimer</vt:lpstr>
      <vt:lpstr>Overview</vt:lpstr>
      <vt:lpstr>Regulatory positions</vt:lpstr>
      <vt:lpstr>Concurrent controls</vt:lpstr>
      <vt:lpstr>Concurrent Controls</vt:lpstr>
      <vt:lpstr>Type I Error Control</vt:lpstr>
      <vt:lpstr>Information Leakage</vt:lpstr>
      <vt:lpstr>Example – Event driven analyses</vt:lpstr>
      <vt:lpstr>What does this mean in practice?</vt:lpstr>
      <vt:lpstr>Conclusions in this case</vt:lpstr>
      <vt:lpstr>Extending the case study</vt:lpstr>
      <vt:lpstr>What do we know about Test 2?</vt:lpstr>
      <vt:lpstr>Conclusions from this example</vt:lpstr>
      <vt:lpstr>Good v Bad events</vt:lpstr>
      <vt:lpstr>‘Good’ events – Interim Analysis</vt:lpstr>
      <vt:lpstr>What other approaches might we have?</vt:lpstr>
      <vt:lpstr>Conclusions on case studies</vt:lpstr>
      <vt:lpstr>Conclusions</vt:lpstr>
      <vt:lpstr>PowerPoint Presentation</vt:lpstr>
    </vt:vector>
  </TitlesOfParts>
  <Company>European Medicines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Protocols – A Regulatory View</dc:title>
  <dc:creator>Thomson Andrew</dc:creator>
  <dc:description>Template version: 6 August 2014</dc:description>
  <cp:lastModifiedBy>Thomson Andrew</cp:lastModifiedBy>
  <cp:revision>32</cp:revision>
  <dcterms:created xsi:type="dcterms:W3CDTF">2020-09-18T13:10:07Z</dcterms:created>
  <dcterms:modified xsi:type="dcterms:W3CDTF">2020-09-23T12:40:36Z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b352ef-c49b-4068-987f-9b664711be4a_Enabled">
    <vt:lpwstr>True</vt:lpwstr>
  </property>
  <property fmtid="{D5CDD505-2E9C-101B-9397-08002B2CF9AE}" pid="3" name="MSIP_Label_39b352ef-c49b-4068-987f-9b664711be4a_SiteId">
    <vt:lpwstr>bc9dc15c-61bc-4f03-b60b-e5b6d8922839</vt:lpwstr>
  </property>
  <property fmtid="{D5CDD505-2E9C-101B-9397-08002B2CF9AE}" pid="4" name="MSIP_Label_39b352ef-c49b-4068-987f-9b664711be4a_Owner">
    <vt:lpwstr>andrew.thomson@ema.europa.eu</vt:lpwstr>
  </property>
  <property fmtid="{D5CDD505-2E9C-101B-9397-08002B2CF9AE}" pid="5" name="MSIP_Label_39b352ef-c49b-4068-987f-9b664711be4a_SetDate">
    <vt:lpwstr>2020-09-18T14:31:16.2709035Z</vt:lpwstr>
  </property>
  <property fmtid="{D5CDD505-2E9C-101B-9397-08002B2CF9AE}" pid="6" name="MSIP_Label_39b352ef-c49b-4068-987f-9b664711be4a_Name">
    <vt:lpwstr>Public</vt:lpwstr>
  </property>
  <property fmtid="{D5CDD505-2E9C-101B-9397-08002B2CF9AE}" pid="7" name="MSIP_Label_39b352ef-c49b-4068-987f-9b664711be4a_Application">
    <vt:lpwstr>Microsoft Azure Information Protection</vt:lpwstr>
  </property>
  <property fmtid="{D5CDD505-2E9C-101B-9397-08002B2CF9AE}" pid="8" name="MSIP_Label_39b352ef-c49b-4068-987f-9b664711be4a_ActionId">
    <vt:lpwstr>79348172-bc51-43f7-ad2a-4f5548396955</vt:lpwstr>
  </property>
  <property fmtid="{D5CDD505-2E9C-101B-9397-08002B2CF9AE}" pid="9" name="MSIP_Label_39b352ef-c49b-4068-987f-9b664711be4a_Extended_MSFT_Method">
    <vt:lpwstr>Manual</vt:lpwstr>
  </property>
  <property fmtid="{D5CDD505-2E9C-101B-9397-08002B2CF9AE}" pid="10" name="Classification">
    <vt:lpwstr>Public</vt:lpwstr>
  </property>
  <property fmtid="{D5CDD505-2E9C-101B-9397-08002B2CF9AE}" pid="11" name="ContentTypeId">
    <vt:lpwstr>0x010100FE75E9266EDB6945AAE4FDCF515F0563</vt:lpwstr>
  </property>
</Properties>
</file>